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4"/>
    <p:restoredTop sz="94705"/>
  </p:normalViewPr>
  <p:slideViewPr>
    <p:cSldViewPr snapToGrid="0" snapToObjects="1">
      <p:cViewPr varScale="1">
        <p:scale>
          <a:sx n="94" d="100"/>
          <a:sy n="94" d="100"/>
        </p:scale>
        <p:origin x="20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65F71-0159-DD43-AED8-5D4DB8F262EE}" type="datetimeFigureOut">
              <a:rPr lang="da-DK" smtClean="0"/>
              <a:t>31/05/19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E05F9-0164-304B-B478-BEA8CED57B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151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6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27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59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1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8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56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8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74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3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56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30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2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8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54000"/>
            <a:ext cx="90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47389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Macintosh PowerPoint</Application>
  <PresentationFormat>Skærmshow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Calibri</vt:lpstr>
      <vt:lpstr>Calibri Light</vt:lpstr>
      <vt:lpstr>Arial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Anette Tetens</dc:creator>
  <cp:lastModifiedBy>Anette Tetens</cp:lastModifiedBy>
  <cp:revision>2</cp:revision>
  <dcterms:created xsi:type="dcterms:W3CDTF">2019-05-31T05:19:59Z</dcterms:created>
  <dcterms:modified xsi:type="dcterms:W3CDTF">2019-05-31T05:42:53Z</dcterms:modified>
</cp:coreProperties>
</file>