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slides/slide280.xml" ContentType="application/vnd.openxmlformats-officedocument.presentationml.slide+xml"/>
  <Override PartName="/ppt/slides/slide43.xml" ContentType="application/vnd.openxmlformats-officedocument.presentationml.slide+xml"/>
  <Override PartName="/ppt/slides/slide290.xml" ContentType="application/vnd.openxmlformats-officedocument.presentationml.slide+xml"/>
  <Override PartName="/ppt/slides/slide100.xml" ContentType="application/vnd.openxmlformats-officedocument.presentationml.slide+xml"/>
  <Override PartName="/ppt/slides/slide300.xml" ContentType="application/vnd.openxmlformats-officedocument.presentationml.slide+xml"/>
  <Override PartName="/ppt/slides/slide50.xml" ContentType="application/vnd.openxmlformats-officedocument.presentationml.slide+xml"/>
  <Override PartName="/ppt/slides/slide110.xml" ContentType="application/vnd.openxmlformats-officedocument.presentationml.slide+xml"/>
  <Override PartName="/ppt/slides/slide60.xml" ContentType="application/vnd.openxmlformats-officedocument.presentationml.slide+xml"/>
  <Override PartName="/ppt/slides/slide120.xml" ContentType="application/vnd.openxmlformats-officedocument.presentationml.slide+xml"/>
  <Override PartName="/ppt/slides/slide70.xml" ContentType="application/vnd.openxmlformats-officedocument.presentationml.slide+xml"/>
  <Override PartName="/ppt/slides/slide13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70" r:id="rId1"/>
  </p:sldMasterIdLst>
  <p:notesMasterIdLst>
    <p:notesMasterId r:id="rId43"/>
  </p:notesMasterIdLst>
  <p:sldIdLst>
    <p:sldId id="305" r:id="rId2"/>
    <p:sldId id="339" r:id="rId3"/>
    <p:sldId id="338" r:id="rId4"/>
    <p:sldId id="336" r:id="rId5"/>
    <p:sldId id="310" r:id="rId6"/>
    <p:sldId id="266" r:id="rId7"/>
    <p:sldId id="257" r:id="rId8"/>
    <p:sldId id="276" r:id="rId9"/>
    <p:sldId id="277" r:id="rId10"/>
    <p:sldId id="278" r:id="rId11"/>
    <p:sldId id="315" r:id="rId12"/>
    <p:sldId id="317" r:id="rId13"/>
    <p:sldId id="316" r:id="rId14"/>
    <p:sldId id="312" r:id="rId15"/>
    <p:sldId id="318" r:id="rId16"/>
    <p:sldId id="279" r:id="rId17"/>
    <p:sldId id="280" r:id="rId18"/>
    <p:sldId id="281" r:id="rId19"/>
    <p:sldId id="282" r:id="rId20"/>
    <p:sldId id="283" r:id="rId21"/>
    <p:sldId id="324" r:id="rId22"/>
    <p:sldId id="325" r:id="rId23"/>
    <p:sldId id="326" r:id="rId24"/>
    <p:sldId id="327" r:id="rId25"/>
    <p:sldId id="328" r:id="rId26"/>
    <p:sldId id="285" r:id="rId27"/>
    <p:sldId id="293" r:id="rId28"/>
    <p:sldId id="294" r:id="rId29"/>
    <p:sldId id="295" r:id="rId30"/>
    <p:sldId id="296" r:id="rId31"/>
    <p:sldId id="329" r:id="rId32"/>
    <p:sldId id="330" r:id="rId33"/>
    <p:sldId id="331" r:id="rId34"/>
    <p:sldId id="332" r:id="rId35"/>
    <p:sldId id="333" r:id="rId36"/>
    <p:sldId id="290" r:id="rId37"/>
    <p:sldId id="298" r:id="rId38"/>
    <p:sldId id="299" r:id="rId39"/>
    <p:sldId id="297" r:id="rId40"/>
    <p:sldId id="300" r:id="rId41"/>
    <p:sldId id="264"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0605"/>
    <a:srgbClr val="3E321D"/>
    <a:srgbClr val="3D311D"/>
    <a:srgbClr val="5F4C2C"/>
    <a:srgbClr val="624E2E"/>
    <a:srgbClr val="00FA00"/>
    <a:srgbClr val="942093"/>
    <a:srgbClr val="D5FC79"/>
    <a:srgbClr val="FF9300"/>
    <a:srgbClr val="73FD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Ingen typografi, tabelgit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918"/>
    <p:restoredTop sz="95706"/>
  </p:normalViewPr>
  <p:slideViewPr>
    <p:cSldViewPr snapToGrid="0" snapToObjects="1">
      <p:cViewPr varScale="1">
        <p:scale>
          <a:sx n="98" d="100"/>
          <a:sy n="98" d="100"/>
        </p:scale>
        <p:origin x="192" y="4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5E5147-545B-2746-A3F2-5EEEB5DDBF76}" type="datetimeFigureOut">
              <a:rPr lang="da-DK" smtClean="0"/>
              <a:t>09.08.2024</a:t>
            </a:fld>
            <a:endParaRPr lang="da-DK"/>
          </a:p>
        </p:txBody>
      </p:sp>
      <p:sp>
        <p:nvSpPr>
          <p:cNvPr id="4" name="Pladsholder til slidebille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4F7CED-3555-C143-97A7-1FFAC4B4D168}" type="slidenum">
              <a:rPr lang="da-DK" smtClean="0"/>
              <a:t>‹nr.›</a:t>
            </a:fld>
            <a:endParaRPr lang="da-DK"/>
          </a:p>
        </p:txBody>
      </p:sp>
    </p:spTree>
    <p:extLst>
      <p:ext uri="{BB962C8B-B14F-4D97-AF65-F5344CB8AC3E}">
        <p14:creationId xmlns:p14="http://schemas.microsoft.com/office/powerpoint/2010/main" val="4241789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F94F7CED-3555-C143-97A7-1FFAC4B4D168}" type="slidenum">
              <a:rPr lang="da-DK" smtClean="0"/>
              <a:t>1</a:t>
            </a:fld>
            <a:endParaRPr lang="da-DK"/>
          </a:p>
        </p:txBody>
      </p:sp>
    </p:spTree>
    <p:extLst>
      <p:ext uri="{BB962C8B-B14F-4D97-AF65-F5344CB8AC3E}">
        <p14:creationId xmlns:p14="http://schemas.microsoft.com/office/powerpoint/2010/main" val="1279114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F94F7CED-3555-C143-97A7-1FFAC4B4D168}" type="slidenum">
              <a:rPr lang="da-DK" smtClean="0"/>
              <a:t>2</a:t>
            </a:fld>
            <a:endParaRPr lang="da-DK"/>
          </a:p>
        </p:txBody>
      </p:sp>
    </p:spTree>
    <p:extLst>
      <p:ext uri="{BB962C8B-B14F-4D97-AF65-F5344CB8AC3E}">
        <p14:creationId xmlns:p14="http://schemas.microsoft.com/office/powerpoint/2010/main" val="3818237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F94F7CED-3555-C143-97A7-1FFAC4B4D168}" type="slidenum">
              <a:rPr lang="da-DK" smtClean="0"/>
              <a:t>4</a:t>
            </a:fld>
            <a:endParaRPr lang="da-DK"/>
          </a:p>
        </p:txBody>
      </p:sp>
    </p:spTree>
    <p:extLst>
      <p:ext uri="{BB962C8B-B14F-4D97-AF65-F5344CB8AC3E}">
        <p14:creationId xmlns:p14="http://schemas.microsoft.com/office/powerpoint/2010/main" val="4103910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819314" y="596019"/>
            <a:ext cx="7510506" cy="3213982"/>
          </a:xfrm>
        </p:spPr>
        <p:txBody>
          <a:bodyPr anchor="b">
            <a:normAutofit/>
          </a:bodyPr>
          <a:lstStyle>
            <a:lvl1pPr algn="ctr">
              <a:defRPr sz="40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da-DK"/>
              <a:t>Klik for at redigere titeltypografien i masteren</a:t>
            </a:r>
            <a:endParaRPr lang="en-US" dirty="0"/>
          </a:p>
        </p:txBody>
      </p:sp>
      <p:sp>
        <p:nvSpPr>
          <p:cNvPr id="3" name="Subtitle 2"/>
          <p:cNvSpPr>
            <a:spLocks noGrp="1"/>
          </p:cNvSpPr>
          <p:nvPr>
            <p:ph type="subTitle" idx="1"/>
          </p:nvPr>
        </p:nvSpPr>
        <p:spPr>
          <a:xfrm>
            <a:off x="819314" y="3886200"/>
            <a:ext cx="7510506" cy="2219108"/>
          </a:xfrm>
        </p:spPr>
        <p:txBody>
          <a:bodyPr anchor="t">
            <a:normAutofit/>
          </a:bodyPr>
          <a:lstStyle>
            <a:lvl1pPr marL="0" indent="0" algn="ctr">
              <a:buNone/>
              <a:defRPr sz="1800">
                <a:gradFill flip="none" rotWithShape="1">
                  <a:gsLst>
                    <a:gs pos="0">
                      <a:schemeClr val="tx1"/>
                    </a:gs>
                    <a:gs pos="100000">
                      <a:schemeClr val="tx1">
                        <a:lumMod val="75000"/>
                      </a:schemeClr>
                    </a:gs>
                  </a:gsLst>
                  <a:lin ang="0" scaled="1"/>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p>
            <a:fld id="{243E8D89-BC2A-B84C-8824-275ACE9EFFFE}" type="datetimeFigureOut">
              <a:rPr lang="da-DK" smtClean="0"/>
              <a:t>09.08.2024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0A21F6D7-0C22-1540-BDE7-0371F798EC71}" type="slidenum">
              <a:rPr lang="da-DK" smtClean="0"/>
              <a:t>‹nr.›</a:t>
            </a:fld>
            <a:endParaRPr lang="da-DK"/>
          </a:p>
        </p:txBody>
      </p:sp>
    </p:spTree>
    <p:extLst>
      <p:ext uri="{BB962C8B-B14F-4D97-AF65-F5344CB8AC3E}">
        <p14:creationId xmlns:p14="http://schemas.microsoft.com/office/powerpoint/2010/main" val="1422733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k 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917677" y="4377485"/>
            <a:ext cx="7413007" cy="907505"/>
          </a:xfrm>
        </p:spPr>
        <p:txBody>
          <a:bodyPr anchor="b">
            <a:normAutofit/>
          </a:bodyPr>
          <a:lstStyle>
            <a:lvl1pPr algn="l">
              <a:defRPr sz="2000" b="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917678" y="996188"/>
            <a:ext cx="7301427" cy="298112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a-DK"/>
              <a:t>Klik på ikonet for at tilføje et billede</a:t>
            </a:r>
            <a:endParaRPr lang="en-US" dirty="0"/>
          </a:p>
        </p:txBody>
      </p:sp>
      <p:sp>
        <p:nvSpPr>
          <p:cNvPr id="4" name="Text Placeholder 3"/>
          <p:cNvSpPr>
            <a:spLocks noGrp="1"/>
          </p:cNvSpPr>
          <p:nvPr>
            <p:ph type="body" sz="half" idx="2"/>
          </p:nvPr>
        </p:nvSpPr>
        <p:spPr>
          <a:xfrm>
            <a:off x="917677" y="5284990"/>
            <a:ext cx="7413007" cy="81707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243E8D89-BC2A-B84C-8824-275ACE9EFFFE}" type="datetimeFigureOut">
              <a:rPr lang="da-DK" smtClean="0"/>
              <a:t>09.08.2024</a:t>
            </a:fld>
            <a:endParaRPr lang="da-DK"/>
          </a:p>
        </p:txBody>
      </p:sp>
      <p:sp>
        <p:nvSpPr>
          <p:cNvPr id="6" name="Footer Placeholder 5"/>
          <p:cNvSpPr>
            <a:spLocks noGrp="1"/>
          </p:cNvSpPr>
          <p:nvPr>
            <p:ph type="ftr" sz="quarter" idx="11"/>
          </p:nvPr>
        </p:nvSpPr>
        <p:spPr>
          <a:xfrm>
            <a:off x="917678" y="6181344"/>
            <a:ext cx="5337278" cy="365125"/>
          </a:xfrm>
        </p:spPr>
        <p:txBody>
          <a:bodyPr/>
          <a:lstStyle/>
          <a:p>
            <a:endParaRPr lang="da-DK"/>
          </a:p>
        </p:txBody>
      </p:sp>
      <p:sp>
        <p:nvSpPr>
          <p:cNvPr id="7" name="Slide Number Placeholder 6"/>
          <p:cNvSpPr>
            <a:spLocks noGrp="1"/>
          </p:cNvSpPr>
          <p:nvPr>
            <p:ph type="sldNum" sz="quarter" idx="12"/>
          </p:nvPr>
        </p:nvSpPr>
        <p:spPr/>
        <p:txBody>
          <a:bodyPr/>
          <a:lstStyle/>
          <a:p>
            <a:fld id="{0A21F6D7-0C22-1540-BDE7-0371F798EC71}" type="slidenum">
              <a:rPr lang="da-DK" smtClean="0"/>
              <a:t>‹nr.›</a:t>
            </a:fld>
            <a:endParaRPr lang="da-DK"/>
          </a:p>
        </p:txBody>
      </p:sp>
    </p:spTree>
    <p:extLst>
      <p:ext uri="{BB962C8B-B14F-4D97-AF65-F5344CB8AC3E}">
        <p14:creationId xmlns:p14="http://schemas.microsoft.com/office/powerpoint/2010/main" val="3084593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og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818347" y="596018"/>
            <a:ext cx="7511474" cy="3137782"/>
          </a:xfrm>
        </p:spPr>
        <p:txBody>
          <a:bodyPr anchor="ctr">
            <a:normAutofit/>
          </a:bodyPr>
          <a:lstStyle>
            <a:lvl1pPr algn="l">
              <a:defRPr sz="2800" b="0" cap="all"/>
            </a:lvl1pPr>
          </a:lstStyle>
          <a:p>
            <a:r>
              <a:rPr lang="da-DK"/>
              <a:t>Klik for at redigere titeltypografien i masteren</a:t>
            </a:r>
            <a:endParaRPr lang="en-US" dirty="0"/>
          </a:p>
        </p:txBody>
      </p:sp>
      <p:sp>
        <p:nvSpPr>
          <p:cNvPr id="3" name="Text Placeholder 2"/>
          <p:cNvSpPr>
            <a:spLocks noGrp="1"/>
          </p:cNvSpPr>
          <p:nvPr>
            <p:ph type="body" idx="1"/>
          </p:nvPr>
        </p:nvSpPr>
        <p:spPr>
          <a:xfrm>
            <a:off x="818347" y="4343400"/>
            <a:ext cx="7511474" cy="1758660"/>
          </a:xfrm>
        </p:spPr>
        <p:txBody>
          <a:bodyPr anchor="ctr">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243E8D89-BC2A-B84C-8824-275ACE9EFFFE}" type="datetimeFigureOut">
              <a:rPr lang="da-DK" smtClean="0"/>
              <a:t>09.08.2024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0A21F6D7-0C22-1540-BDE7-0371F798EC71}" type="slidenum">
              <a:rPr lang="da-DK" smtClean="0"/>
              <a:t>‹nr.›</a:t>
            </a:fld>
            <a:endParaRPr lang="da-DK"/>
          </a:p>
        </p:txBody>
      </p:sp>
    </p:spTree>
    <p:extLst>
      <p:ext uri="{BB962C8B-B14F-4D97-AF65-F5344CB8AC3E}">
        <p14:creationId xmlns:p14="http://schemas.microsoft.com/office/powerpoint/2010/main" val="13917404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 med billedtekst">
    <p:spTree>
      <p:nvGrpSpPr>
        <p:cNvPr id="1" name=""/>
        <p:cNvGrpSpPr/>
        <p:nvPr/>
      </p:nvGrpSpPr>
      <p:grpSpPr>
        <a:xfrm>
          <a:off x="0" y="0"/>
          <a:ext cx="0" cy="0"/>
          <a:chOff x="0" y="0"/>
          <a:chExt cx="0" cy="0"/>
        </a:xfrm>
      </p:grpSpPr>
      <p:sp>
        <p:nvSpPr>
          <p:cNvPr id="14" name="TextBox 13"/>
          <p:cNvSpPr txBox="1"/>
          <p:nvPr/>
        </p:nvSpPr>
        <p:spPr>
          <a:xfrm>
            <a:off x="583818" y="860276"/>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7888822" y="29859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084942" y="596018"/>
            <a:ext cx="6974115" cy="3044079"/>
          </a:xfrm>
        </p:spPr>
        <p:txBody>
          <a:bodyPr anchor="ctr">
            <a:normAutofit/>
          </a:bodyPr>
          <a:lstStyle>
            <a:lvl1pPr algn="l">
              <a:defRPr sz="2800" b="0" cap="all">
                <a:gradFill flip="none" rotWithShape="1">
                  <a:gsLst>
                    <a:gs pos="0">
                      <a:schemeClr val="tx1"/>
                    </a:gs>
                    <a:gs pos="100000">
                      <a:schemeClr val="tx1">
                        <a:lumMod val="75000"/>
                      </a:schemeClr>
                    </a:gs>
                  </a:gsLst>
                  <a:lin ang="5400000" scaled="0"/>
                  <a:tileRect/>
                </a:gradFill>
              </a:defRPr>
            </a:lvl1pPr>
          </a:lstStyle>
          <a:p>
            <a:r>
              <a:rPr lang="da-DK"/>
              <a:t>Klik for at redigere titeltypografien i masteren</a:t>
            </a:r>
            <a:endParaRPr lang="en-US" dirty="0"/>
          </a:p>
        </p:txBody>
      </p:sp>
      <p:sp>
        <p:nvSpPr>
          <p:cNvPr id="10" name="Text Placeholder 9"/>
          <p:cNvSpPr>
            <a:spLocks noGrp="1"/>
          </p:cNvSpPr>
          <p:nvPr>
            <p:ph type="body" sz="quarter" idx="13"/>
          </p:nvPr>
        </p:nvSpPr>
        <p:spPr>
          <a:xfrm>
            <a:off x="1256436" y="3650606"/>
            <a:ext cx="6631128" cy="381000"/>
          </a:xfrm>
        </p:spPr>
        <p:txBody>
          <a:bodyPr anchor="ctr">
            <a:normAutofit/>
          </a:bodyPr>
          <a:lstStyle>
            <a:lvl1pPr marL="0" indent="0">
              <a:buFontTx/>
              <a:buNone/>
              <a:defRPr sz="1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Klik for at redigere teksttypografierne i masteren</a:t>
            </a:r>
          </a:p>
        </p:txBody>
      </p:sp>
      <p:sp>
        <p:nvSpPr>
          <p:cNvPr id="3" name="Text Placeholder 2"/>
          <p:cNvSpPr>
            <a:spLocks noGrp="1"/>
          </p:cNvSpPr>
          <p:nvPr>
            <p:ph type="body" idx="1"/>
          </p:nvPr>
        </p:nvSpPr>
        <p:spPr>
          <a:xfrm>
            <a:off x="818347" y="4641206"/>
            <a:ext cx="7511473" cy="1447800"/>
          </a:xfrm>
        </p:spPr>
        <p:txBody>
          <a:bodyPr anchor="ctr">
            <a:normAutofit/>
          </a:bodyPr>
          <a:lstStyle>
            <a:lvl1pPr marL="0" indent="0" algn="l">
              <a:buNone/>
              <a:defRPr sz="1800">
                <a:gradFill flip="none" rotWithShape="1">
                  <a:gsLst>
                    <a:gs pos="0">
                      <a:schemeClr val="tx1"/>
                    </a:gs>
                    <a:gs pos="100000">
                      <a:schemeClr val="tx1">
                        <a:lumMod val="75000"/>
                      </a:schemeClr>
                    </a:gs>
                  </a:gsLst>
                  <a:lin ang="0" scaled="1"/>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243E8D89-BC2A-B84C-8824-275ACE9EFFFE}" type="datetimeFigureOut">
              <a:rPr lang="da-DK" smtClean="0"/>
              <a:t>09.08.2024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0A21F6D7-0C22-1540-BDE7-0371F798EC71}" type="slidenum">
              <a:rPr lang="da-DK" smtClean="0"/>
              <a:t>‹nr.›</a:t>
            </a:fld>
            <a:endParaRPr lang="da-DK"/>
          </a:p>
        </p:txBody>
      </p:sp>
    </p:spTree>
    <p:extLst>
      <p:ext uri="{BB962C8B-B14F-4D97-AF65-F5344CB8AC3E}">
        <p14:creationId xmlns:p14="http://schemas.microsoft.com/office/powerpoint/2010/main" val="2575138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818347" y="3603566"/>
            <a:ext cx="7512338" cy="1468800"/>
          </a:xfrm>
        </p:spPr>
        <p:txBody>
          <a:bodyPr anchor="b">
            <a:normAutofit/>
          </a:bodyPr>
          <a:lstStyle>
            <a:lvl1pPr algn="l">
              <a:defRPr sz="2800" b="0" cap="all"/>
            </a:lvl1pPr>
          </a:lstStyle>
          <a:p>
            <a:r>
              <a:rPr lang="da-DK"/>
              <a:t>Klik for at redigere titeltypografien i masteren</a:t>
            </a:r>
            <a:endParaRPr lang="en-US" dirty="0"/>
          </a:p>
        </p:txBody>
      </p:sp>
      <p:sp>
        <p:nvSpPr>
          <p:cNvPr id="3" name="Text Placeholder 2"/>
          <p:cNvSpPr>
            <a:spLocks noGrp="1"/>
          </p:cNvSpPr>
          <p:nvPr>
            <p:ph type="body" idx="1"/>
          </p:nvPr>
        </p:nvSpPr>
        <p:spPr>
          <a:xfrm>
            <a:off x="821015" y="5072366"/>
            <a:ext cx="7512339" cy="1029694"/>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243E8D89-BC2A-B84C-8824-275ACE9EFFFE}" type="datetimeFigureOut">
              <a:rPr lang="da-DK" smtClean="0"/>
              <a:t>09.08.2024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0A21F6D7-0C22-1540-BDE7-0371F798EC71}" type="slidenum">
              <a:rPr lang="da-DK" smtClean="0"/>
              <a:t>‹nr.›</a:t>
            </a:fld>
            <a:endParaRPr lang="da-DK"/>
          </a:p>
        </p:txBody>
      </p:sp>
    </p:spTree>
    <p:extLst>
      <p:ext uri="{BB962C8B-B14F-4D97-AF65-F5344CB8AC3E}">
        <p14:creationId xmlns:p14="http://schemas.microsoft.com/office/powerpoint/2010/main" val="27479183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Kort med citat og navn">
    <p:spTree>
      <p:nvGrpSpPr>
        <p:cNvPr id="1" name=""/>
        <p:cNvGrpSpPr/>
        <p:nvPr/>
      </p:nvGrpSpPr>
      <p:grpSpPr>
        <a:xfrm>
          <a:off x="0" y="0"/>
          <a:ext cx="0" cy="0"/>
          <a:chOff x="0" y="0"/>
          <a:chExt cx="0" cy="0"/>
        </a:xfrm>
      </p:grpSpPr>
      <p:sp>
        <p:nvSpPr>
          <p:cNvPr id="13" name="TextBox 12"/>
          <p:cNvSpPr txBox="1"/>
          <p:nvPr/>
        </p:nvSpPr>
        <p:spPr>
          <a:xfrm>
            <a:off x="583818" y="75385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6" name="TextBox 15"/>
          <p:cNvSpPr txBox="1"/>
          <p:nvPr/>
        </p:nvSpPr>
        <p:spPr>
          <a:xfrm>
            <a:off x="7887556" y="2879498"/>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084942" y="596018"/>
            <a:ext cx="6974115" cy="2844369"/>
          </a:xfrm>
        </p:spPr>
        <p:txBody>
          <a:bodyPr anchor="ctr">
            <a:normAutofit/>
          </a:bodyPr>
          <a:lstStyle>
            <a:lvl1pPr algn="l">
              <a:defRPr sz="2800" b="0" cap="all">
                <a:gradFill flip="none" rotWithShape="1">
                  <a:gsLst>
                    <a:gs pos="0">
                      <a:schemeClr val="tx1"/>
                    </a:gs>
                    <a:gs pos="100000">
                      <a:schemeClr val="tx1">
                        <a:lumMod val="75000"/>
                      </a:schemeClr>
                    </a:gs>
                  </a:gsLst>
                  <a:lin ang="5400000" scaled="0"/>
                  <a:tileRect/>
                </a:gradFill>
              </a:defRPr>
            </a:lvl1pPr>
          </a:lstStyle>
          <a:p>
            <a:r>
              <a:rPr lang="da-DK"/>
              <a:t>Klik for at redigere titeltypografien i masteren</a:t>
            </a:r>
            <a:endParaRPr lang="en-US" dirty="0"/>
          </a:p>
        </p:txBody>
      </p:sp>
      <p:sp>
        <p:nvSpPr>
          <p:cNvPr id="10" name="Text Placeholder 9"/>
          <p:cNvSpPr>
            <a:spLocks noGrp="1"/>
          </p:cNvSpPr>
          <p:nvPr>
            <p:ph type="body" sz="quarter" idx="13"/>
          </p:nvPr>
        </p:nvSpPr>
        <p:spPr>
          <a:xfrm>
            <a:off x="818347" y="3886200"/>
            <a:ext cx="7512338" cy="1053662"/>
          </a:xfrm>
        </p:spPr>
        <p:txBody>
          <a:bodyPr vert="horz" lIns="91440" tIns="45720" rIns="91440" bIns="45720" rtlCol="0" anchor="b">
            <a:normAutofit/>
          </a:bodyPr>
          <a:lstStyle>
            <a:lvl1pPr>
              <a:buNone/>
              <a:defRPr lang="en-US" sz="2000" b="0" cap="all" dirty="0">
                <a:ln w="3175" cmpd="sng">
                  <a:noFill/>
                </a:ln>
                <a:gradFill flip="none" rotWithShape="1">
                  <a:gsLst>
                    <a:gs pos="0">
                      <a:schemeClr val="tx1"/>
                    </a:gs>
                    <a:gs pos="100000">
                      <a:schemeClr val="tx1">
                        <a:lumMod val="75000"/>
                      </a:schemeClr>
                    </a:gs>
                  </a:gsLst>
                  <a:lin ang="0" scaled="1"/>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da-DK"/>
              <a:t>Klik for at redigere teksttypografierne i masteren</a:t>
            </a:r>
          </a:p>
        </p:txBody>
      </p:sp>
      <p:sp>
        <p:nvSpPr>
          <p:cNvPr id="3" name="Text Placeholder 2"/>
          <p:cNvSpPr>
            <a:spLocks noGrp="1"/>
          </p:cNvSpPr>
          <p:nvPr>
            <p:ph type="body" idx="1"/>
          </p:nvPr>
        </p:nvSpPr>
        <p:spPr>
          <a:xfrm>
            <a:off x="818347" y="4939862"/>
            <a:ext cx="7512338" cy="1162198"/>
          </a:xfrm>
        </p:spPr>
        <p:txBody>
          <a:bodyPr anchor="t">
            <a:normAutofit/>
          </a:bodyPr>
          <a:lstStyle>
            <a:lvl1pPr marL="0" indent="0" algn="l">
              <a:buNone/>
              <a:defRPr sz="1600">
                <a:gradFill flip="none" rotWithShape="1">
                  <a:gsLst>
                    <a:gs pos="0">
                      <a:schemeClr val="tx1"/>
                    </a:gs>
                    <a:gs pos="100000">
                      <a:schemeClr val="tx1">
                        <a:lumMod val="75000"/>
                      </a:schemeClr>
                    </a:gs>
                  </a:gsLst>
                  <a:lin ang="5400000" scaled="0"/>
                  <a:tileRect/>
                </a:gra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243E8D89-BC2A-B84C-8824-275ACE9EFFFE}" type="datetimeFigureOut">
              <a:rPr lang="da-DK" smtClean="0"/>
              <a:t>09.08.2024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0A21F6D7-0C22-1540-BDE7-0371F798EC71}" type="slidenum">
              <a:rPr lang="da-DK" smtClean="0"/>
              <a:t>‹nr.›</a:t>
            </a:fld>
            <a:endParaRPr lang="da-DK"/>
          </a:p>
        </p:txBody>
      </p:sp>
    </p:spTree>
    <p:extLst>
      <p:ext uri="{BB962C8B-B14F-4D97-AF65-F5344CB8AC3E}">
        <p14:creationId xmlns:p14="http://schemas.microsoft.com/office/powerpoint/2010/main" val="2929561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andt eller falsk">
    <p:spTree>
      <p:nvGrpSpPr>
        <p:cNvPr id="1" name=""/>
        <p:cNvGrpSpPr/>
        <p:nvPr/>
      </p:nvGrpSpPr>
      <p:grpSpPr>
        <a:xfrm>
          <a:off x="0" y="0"/>
          <a:ext cx="0" cy="0"/>
          <a:chOff x="0" y="0"/>
          <a:chExt cx="0" cy="0"/>
        </a:xfrm>
      </p:grpSpPr>
      <p:sp>
        <p:nvSpPr>
          <p:cNvPr id="2" name="Title 1"/>
          <p:cNvSpPr>
            <a:spLocks noGrp="1"/>
          </p:cNvSpPr>
          <p:nvPr>
            <p:ph type="title"/>
          </p:nvPr>
        </p:nvSpPr>
        <p:spPr>
          <a:xfrm>
            <a:off x="818346" y="596018"/>
            <a:ext cx="7511473" cy="2756783"/>
          </a:xfrm>
        </p:spPr>
        <p:txBody>
          <a:bodyPr vert="horz" lIns="91440" tIns="45720" rIns="91440" bIns="45720" rtlCol="0" anchor="ctr">
            <a:normAutofit/>
          </a:bodyPr>
          <a:lstStyle>
            <a:lvl1pPr>
              <a:defRPr lang="en-US" sz="2800" b="0" dirty="0"/>
            </a:lvl1pPr>
          </a:lstStyle>
          <a:p>
            <a:pPr marL="0" lvl="0"/>
            <a:r>
              <a:rPr lang="da-DK"/>
              <a:t>Klik for at redigere titeltypografien i masteren</a:t>
            </a:r>
            <a:endParaRPr lang="en-US" dirty="0"/>
          </a:p>
        </p:txBody>
      </p:sp>
      <p:sp>
        <p:nvSpPr>
          <p:cNvPr id="10" name="Text Placeholder 9"/>
          <p:cNvSpPr>
            <a:spLocks noGrp="1"/>
          </p:cNvSpPr>
          <p:nvPr>
            <p:ph type="body" sz="quarter" idx="13"/>
          </p:nvPr>
        </p:nvSpPr>
        <p:spPr>
          <a:xfrm>
            <a:off x="818346" y="3682941"/>
            <a:ext cx="7511473" cy="1049283"/>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da-DK"/>
              <a:t>Klik for at redigere teksttypografierne i masteren</a:t>
            </a:r>
          </a:p>
        </p:txBody>
      </p:sp>
      <p:sp>
        <p:nvSpPr>
          <p:cNvPr id="3" name="Text Placeholder 2"/>
          <p:cNvSpPr>
            <a:spLocks noGrp="1"/>
          </p:cNvSpPr>
          <p:nvPr>
            <p:ph type="body" idx="1"/>
          </p:nvPr>
        </p:nvSpPr>
        <p:spPr>
          <a:xfrm>
            <a:off x="818347" y="4732224"/>
            <a:ext cx="7511472" cy="1369836"/>
          </a:xfrm>
        </p:spPr>
        <p:txBody>
          <a:bodyPr anchor="t">
            <a:normAutofit/>
          </a:bodyPr>
          <a:lstStyle>
            <a:lvl1pPr marL="0" indent="0" algn="l">
              <a:buNone/>
              <a:defRPr sz="1600">
                <a:gradFill flip="none" rotWithShape="1">
                  <a:gsLst>
                    <a:gs pos="0">
                      <a:schemeClr val="tx1"/>
                    </a:gs>
                    <a:gs pos="100000">
                      <a:schemeClr val="tx1">
                        <a:lumMod val="75000"/>
                      </a:schemeClr>
                    </a:gs>
                  </a:gsLst>
                  <a:lin ang="5400000" scaled="0"/>
                  <a:tileRect/>
                </a:gra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243E8D89-BC2A-B84C-8824-275ACE9EFFFE}" type="datetimeFigureOut">
              <a:rPr lang="da-DK" smtClean="0"/>
              <a:t>09.08.2024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0A21F6D7-0C22-1540-BDE7-0371F798EC71}" type="slidenum">
              <a:rPr lang="da-DK" smtClean="0"/>
              <a:t>‹nr.›</a:t>
            </a:fld>
            <a:endParaRPr lang="da-DK"/>
          </a:p>
        </p:txBody>
      </p:sp>
    </p:spTree>
    <p:extLst>
      <p:ext uri="{BB962C8B-B14F-4D97-AF65-F5344CB8AC3E}">
        <p14:creationId xmlns:p14="http://schemas.microsoft.com/office/powerpoint/2010/main" val="35085417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7" name="Title 1"/>
          <p:cNvSpPr>
            <a:spLocks noGrp="1"/>
          </p:cNvSpPr>
          <p:nvPr>
            <p:ph type="title"/>
          </p:nvPr>
        </p:nvSpPr>
        <p:spPr>
          <a:xfrm>
            <a:off x="818347" y="596018"/>
            <a:ext cx="7511473" cy="1312480"/>
          </a:xfrm>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ncho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243E8D89-BC2A-B84C-8824-275ACE9EFFFE}" type="datetimeFigureOut">
              <a:rPr lang="da-DK" smtClean="0"/>
              <a:t>09.08.2024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0A21F6D7-0C22-1540-BDE7-0371F798EC71}" type="slidenum">
              <a:rPr lang="da-DK" smtClean="0"/>
              <a:t>‹nr.›</a:t>
            </a:fld>
            <a:endParaRPr lang="da-DK"/>
          </a:p>
        </p:txBody>
      </p:sp>
    </p:spTree>
    <p:extLst>
      <p:ext uri="{BB962C8B-B14F-4D97-AF65-F5344CB8AC3E}">
        <p14:creationId xmlns:p14="http://schemas.microsoft.com/office/powerpoint/2010/main" val="3464976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1708" y="596018"/>
            <a:ext cx="1778112" cy="5506042"/>
          </a:xfrm>
        </p:spPr>
        <p:txBody>
          <a:bodyPr vert="eaVert"/>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818347" y="596018"/>
            <a:ext cx="5624137" cy="5506042"/>
          </a:xfrm>
        </p:spPr>
        <p:txBody>
          <a:bodyPr vert="eaVert" ancho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243E8D89-BC2A-B84C-8824-275ACE9EFFFE}" type="datetimeFigureOut">
              <a:rPr lang="da-DK" smtClean="0"/>
              <a:t>09.08.2024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0A21F6D7-0C22-1540-BDE7-0371F798EC71}" type="slidenum">
              <a:rPr lang="da-DK" smtClean="0"/>
              <a:t>‹nr.›</a:t>
            </a:fld>
            <a:endParaRPr lang="da-DK"/>
          </a:p>
        </p:txBody>
      </p:sp>
    </p:spTree>
    <p:extLst>
      <p:ext uri="{BB962C8B-B14F-4D97-AF65-F5344CB8AC3E}">
        <p14:creationId xmlns:p14="http://schemas.microsoft.com/office/powerpoint/2010/main" val="3740523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idx="1"/>
          </p:nvPr>
        </p:nvSpPr>
        <p:spPr/>
        <p:txBody>
          <a:bodyPr anchor="ct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243E8D89-BC2A-B84C-8824-275ACE9EFFFE}" type="datetimeFigureOut">
              <a:rPr lang="da-DK" smtClean="0"/>
              <a:t>09.08.2024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0A21F6D7-0C22-1540-BDE7-0371F798EC71}" type="slidenum">
              <a:rPr lang="da-DK" smtClean="0"/>
              <a:t>‹nr.›</a:t>
            </a:fld>
            <a:endParaRPr lang="da-DK"/>
          </a:p>
        </p:txBody>
      </p:sp>
    </p:spTree>
    <p:extLst>
      <p:ext uri="{BB962C8B-B14F-4D97-AF65-F5344CB8AC3E}">
        <p14:creationId xmlns:p14="http://schemas.microsoft.com/office/powerpoint/2010/main" val="35935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819314" y="3270698"/>
            <a:ext cx="7510506" cy="1823305"/>
          </a:xfrm>
        </p:spPr>
        <p:txBody>
          <a:bodyPr anchor="b">
            <a:normAutofit/>
          </a:bodyPr>
          <a:lstStyle>
            <a:lvl1pPr algn="r">
              <a:defRPr sz="2800" b="0" cap="all"/>
            </a:lvl1pPr>
          </a:lstStyle>
          <a:p>
            <a:r>
              <a:rPr lang="da-DK"/>
              <a:t>Klik for at redigere titeltypografien i masteren</a:t>
            </a:r>
            <a:endParaRPr lang="en-US" dirty="0"/>
          </a:p>
        </p:txBody>
      </p:sp>
      <p:sp>
        <p:nvSpPr>
          <p:cNvPr id="3" name="Text Placeholder 2"/>
          <p:cNvSpPr>
            <a:spLocks noGrp="1"/>
          </p:cNvSpPr>
          <p:nvPr>
            <p:ph type="body" idx="1"/>
          </p:nvPr>
        </p:nvSpPr>
        <p:spPr>
          <a:xfrm>
            <a:off x="819314" y="5103810"/>
            <a:ext cx="7510506" cy="998250"/>
          </a:xfrm>
        </p:spPr>
        <p:txBody>
          <a:bodyPr anchor="t">
            <a:normAutofit/>
          </a:bodyPr>
          <a:lstStyle>
            <a:lvl1pPr marL="0" indent="0" algn="r">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243E8D89-BC2A-B84C-8824-275ACE9EFFFE}" type="datetimeFigureOut">
              <a:rPr lang="da-DK" smtClean="0"/>
              <a:t>09.08.2024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0A21F6D7-0C22-1540-BDE7-0371F798EC71}" type="slidenum">
              <a:rPr lang="da-DK" smtClean="0"/>
              <a:t>‹nr.›</a:t>
            </a:fld>
            <a:endParaRPr lang="da-DK"/>
          </a:p>
        </p:txBody>
      </p:sp>
    </p:spTree>
    <p:extLst>
      <p:ext uri="{BB962C8B-B14F-4D97-AF65-F5344CB8AC3E}">
        <p14:creationId xmlns:p14="http://schemas.microsoft.com/office/powerpoint/2010/main" val="655142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818347" y="2060898"/>
            <a:ext cx="3685073" cy="4031331"/>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4640580" y="2060898"/>
            <a:ext cx="3689239" cy="403133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243E8D89-BC2A-B84C-8824-275ACE9EFFFE}" type="datetimeFigureOut">
              <a:rPr lang="da-DK" smtClean="0"/>
              <a:t>09.08.2024</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0A21F6D7-0C22-1540-BDE7-0371F798EC71}" type="slidenum">
              <a:rPr lang="da-DK" smtClean="0"/>
              <a:t>‹nr.›</a:t>
            </a:fld>
            <a:endParaRPr lang="da-DK"/>
          </a:p>
        </p:txBody>
      </p:sp>
    </p:spTree>
    <p:extLst>
      <p:ext uri="{BB962C8B-B14F-4D97-AF65-F5344CB8AC3E}">
        <p14:creationId xmlns:p14="http://schemas.microsoft.com/office/powerpoint/2010/main" val="4257447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a-DK"/>
              <a:t>Klik for at redigere titeltypografien i masteren</a:t>
            </a:r>
            <a:endParaRPr lang="en-US" dirty="0"/>
          </a:p>
        </p:txBody>
      </p:sp>
      <p:sp>
        <p:nvSpPr>
          <p:cNvPr id="3" name="Text Placeholder 2"/>
          <p:cNvSpPr>
            <a:spLocks noGrp="1"/>
          </p:cNvSpPr>
          <p:nvPr>
            <p:ph type="body" idx="1"/>
          </p:nvPr>
        </p:nvSpPr>
        <p:spPr>
          <a:xfrm>
            <a:off x="1106306" y="2060898"/>
            <a:ext cx="3397113" cy="733596"/>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p:cNvSpPr>
            <a:spLocks noGrp="1"/>
          </p:cNvSpPr>
          <p:nvPr>
            <p:ph sz="half" idx="2"/>
          </p:nvPr>
        </p:nvSpPr>
        <p:spPr>
          <a:xfrm>
            <a:off x="818347" y="2786027"/>
            <a:ext cx="3685073" cy="3316033"/>
          </a:xfrm>
        </p:spPr>
        <p:txBody>
          <a:bodyPr anchor="t">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4910150" y="2060898"/>
            <a:ext cx="3419670" cy="725129"/>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p:cNvSpPr>
            <a:spLocks noGrp="1"/>
          </p:cNvSpPr>
          <p:nvPr>
            <p:ph sz="quarter" idx="4"/>
          </p:nvPr>
        </p:nvSpPr>
        <p:spPr>
          <a:xfrm>
            <a:off x="4629165" y="2786027"/>
            <a:ext cx="3701520" cy="3316033"/>
          </a:xfrm>
        </p:spPr>
        <p:txBody>
          <a:bodyPr anchor="t">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243E8D89-BC2A-B84C-8824-275ACE9EFFFE}" type="datetimeFigureOut">
              <a:rPr lang="da-DK" smtClean="0"/>
              <a:t>09.08.2024</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0A21F6D7-0C22-1540-BDE7-0371F798EC71}" type="slidenum">
              <a:rPr lang="da-DK" smtClean="0"/>
              <a:t>‹nr.›</a:t>
            </a:fld>
            <a:endParaRPr lang="da-DK"/>
          </a:p>
        </p:txBody>
      </p:sp>
    </p:spTree>
    <p:extLst>
      <p:ext uri="{BB962C8B-B14F-4D97-AF65-F5344CB8AC3E}">
        <p14:creationId xmlns:p14="http://schemas.microsoft.com/office/powerpoint/2010/main" val="640141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600"/>
            </a:lvl1p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243E8D89-BC2A-B84C-8824-275ACE9EFFFE}" type="datetimeFigureOut">
              <a:rPr lang="da-DK" smtClean="0"/>
              <a:t>09.08.2024</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0A21F6D7-0C22-1540-BDE7-0371F798EC71}" type="slidenum">
              <a:rPr lang="da-DK" smtClean="0"/>
              <a:t>‹nr.›</a:t>
            </a:fld>
            <a:endParaRPr lang="da-DK"/>
          </a:p>
        </p:txBody>
      </p:sp>
    </p:spTree>
    <p:extLst>
      <p:ext uri="{BB962C8B-B14F-4D97-AF65-F5344CB8AC3E}">
        <p14:creationId xmlns:p14="http://schemas.microsoft.com/office/powerpoint/2010/main" val="342099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3E8D89-BC2A-B84C-8824-275ACE9EFFFE}" type="datetimeFigureOut">
              <a:rPr lang="da-DK" smtClean="0"/>
              <a:t>09.08.2024</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0A21F6D7-0C22-1540-BDE7-0371F798EC71}" type="slidenum">
              <a:rPr lang="da-DK" smtClean="0"/>
              <a:t>‹nr.›</a:t>
            </a:fld>
            <a:endParaRPr lang="da-DK"/>
          </a:p>
        </p:txBody>
      </p:sp>
    </p:spTree>
    <p:extLst>
      <p:ext uri="{BB962C8B-B14F-4D97-AF65-F5344CB8AC3E}">
        <p14:creationId xmlns:p14="http://schemas.microsoft.com/office/powerpoint/2010/main" val="3426768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818347" y="1754928"/>
            <a:ext cx="2729523" cy="1371600"/>
          </a:xfrm>
        </p:spPr>
        <p:txBody>
          <a:bodyPr anchor="b">
            <a:normAutofit/>
          </a:bodyPr>
          <a:lstStyle>
            <a:lvl1pPr algn="l">
              <a:defRPr sz="2200" b="0"/>
            </a:lvl1pPr>
          </a:lstStyle>
          <a:p>
            <a:r>
              <a:rPr lang="da-DK"/>
              <a:t>Klik for at redigere titeltypografien i masteren</a:t>
            </a:r>
            <a:endParaRPr lang="en-US" dirty="0"/>
          </a:p>
        </p:txBody>
      </p:sp>
      <p:sp>
        <p:nvSpPr>
          <p:cNvPr id="3" name="Content Placeholder 2"/>
          <p:cNvSpPr>
            <a:spLocks noGrp="1"/>
          </p:cNvSpPr>
          <p:nvPr>
            <p:ph idx="1"/>
          </p:nvPr>
        </p:nvSpPr>
        <p:spPr>
          <a:xfrm>
            <a:off x="3828856" y="596018"/>
            <a:ext cx="4500964" cy="5506041"/>
          </a:xfrm>
        </p:spPr>
        <p:txBody>
          <a:bodyPr anchor="ctr">
            <a:normAutofit/>
          </a:bodyPr>
          <a:lstStyle>
            <a:lvl1pPr>
              <a:defRPr sz="1800"/>
            </a:lvl1pPr>
            <a:lvl2pPr>
              <a:defRPr sz="1600"/>
            </a:lvl2pPr>
            <a:lvl3pPr>
              <a:defRPr sz="1400"/>
            </a:lvl3pPr>
            <a:lvl4pPr>
              <a:defRPr sz="1200"/>
            </a:lvl4pPr>
            <a:lvl5pPr>
              <a:defRPr sz="1100"/>
            </a:lvl5pPr>
            <a:lvl6pPr>
              <a:defRPr sz="1100"/>
            </a:lvl6pPr>
            <a:lvl7pPr>
              <a:defRPr sz="1100"/>
            </a:lvl7pPr>
            <a:lvl8pPr>
              <a:defRPr sz="1100"/>
            </a:lvl8pPr>
            <a:lvl9pPr>
              <a:defRPr sz="11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818347" y="3126528"/>
            <a:ext cx="2729523"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243E8D89-BC2A-B84C-8824-275ACE9EFFFE}" type="datetimeFigureOut">
              <a:rPr lang="da-DK" smtClean="0"/>
              <a:t>09.08.2024</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0A21F6D7-0C22-1540-BDE7-0371F798EC71}" type="slidenum">
              <a:rPr lang="da-DK" smtClean="0"/>
              <a:t>‹nr.›</a:t>
            </a:fld>
            <a:endParaRPr lang="da-DK"/>
          </a:p>
        </p:txBody>
      </p:sp>
    </p:spTree>
    <p:extLst>
      <p:ext uri="{BB962C8B-B14F-4D97-AF65-F5344CB8AC3E}">
        <p14:creationId xmlns:p14="http://schemas.microsoft.com/office/powerpoint/2010/main" val="2956580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818347" y="1898269"/>
            <a:ext cx="4423803" cy="1371600"/>
          </a:xfrm>
        </p:spPr>
        <p:txBody>
          <a:bodyPr anchor="b">
            <a:normAutofit/>
          </a:bodyPr>
          <a:lstStyle>
            <a:lvl1pPr algn="l">
              <a:defRPr sz="2400" b="0"/>
            </a:lvl1pPr>
          </a:lstStyle>
          <a:p>
            <a:r>
              <a:rPr lang="da-DK"/>
              <a:t>Klik for at redigere titeltypografien i masteren</a:t>
            </a:r>
            <a:endParaRPr lang="en-US" dirty="0"/>
          </a:p>
        </p:txBody>
      </p:sp>
      <p:sp>
        <p:nvSpPr>
          <p:cNvPr id="14" name="Picture Placeholder 2"/>
          <p:cNvSpPr>
            <a:spLocks noGrp="1" noChangeAspect="1"/>
          </p:cNvSpPr>
          <p:nvPr>
            <p:ph type="pic" idx="1"/>
          </p:nvPr>
        </p:nvSpPr>
        <p:spPr>
          <a:xfrm>
            <a:off x="5515442" y="-18288"/>
            <a:ext cx="2500062"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a-DK"/>
              <a:t>Klik på ikonet for at tilføje et billede</a:t>
            </a:r>
            <a:endParaRPr lang="en-US" dirty="0"/>
          </a:p>
        </p:txBody>
      </p:sp>
      <p:sp>
        <p:nvSpPr>
          <p:cNvPr id="4" name="Text Placeholder 3"/>
          <p:cNvSpPr>
            <a:spLocks noGrp="1"/>
          </p:cNvSpPr>
          <p:nvPr>
            <p:ph type="body" sz="half" idx="2"/>
          </p:nvPr>
        </p:nvSpPr>
        <p:spPr>
          <a:xfrm>
            <a:off x="817318" y="3269869"/>
            <a:ext cx="4423803"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Date Placeholder 4"/>
          <p:cNvSpPr>
            <a:spLocks noGrp="1"/>
          </p:cNvSpPr>
          <p:nvPr>
            <p:ph type="dt" sz="half" idx="10"/>
          </p:nvPr>
        </p:nvSpPr>
        <p:spPr>
          <a:xfrm>
            <a:off x="4523649" y="6181344"/>
            <a:ext cx="718502" cy="365125"/>
          </a:xfrm>
        </p:spPr>
        <p:txBody>
          <a:bodyPr/>
          <a:lstStyle/>
          <a:p>
            <a:fld id="{243E8D89-BC2A-B84C-8824-275ACE9EFFFE}" type="datetimeFigureOut">
              <a:rPr lang="da-DK" smtClean="0"/>
              <a:t>09.08.2024</a:t>
            </a:fld>
            <a:endParaRPr lang="da-DK"/>
          </a:p>
        </p:txBody>
      </p:sp>
      <p:sp>
        <p:nvSpPr>
          <p:cNvPr id="6" name="Footer Placeholder 5"/>
          <p:cNvSpPr>
            <a:spLocks noGrp="1"/>
          </p:cNvSpPr>
          <p:nvPr>
            <p:ph type="ftr" sz="quarter" idx="11"/>
          </p:nvPr>
        </p:nvSpPr>
        <p:spPr>
          <a:xfrm>
            <a:off x="818348" y="6181344"/>
            <a:ext cx="3705300" cy="365125"/>
          </a:xfrm>
        </p:spPr>
        <p:txBody>
          <a:bodyPr/>
          <a:lstStyle/>
          <a:p>
            <a:endParaRPr lang="da-DK"/>
          </a:p>
        </p:txBody>
      </p:sp>
      <p:sp>
        <p:nvSpPr>
          <p:cNvPr id="7" name="Slide Number Placeholder 6"/>
          <p:cNvSpPr>
            <a:spLocks noGrp="1"/>
          </p:cNvSpPr>
          <p:nvPr>
            <p:ph type="sldNum" sz="quarter" idx="12"/>
          </p:nvPr>
        </p:nvSpPr>
        <p:spPr>
          <a:xfrm>
            <a:off x="8024262" y="6181344"/>
            <a:ext cx="305186" cy="329250"/>
          </a:xfrm>
        </p:spPr>
        <p:txBody>
          <a:bodyPr/>
          <a:lstStyle/>
          <a:p>
            <a:fld id="{0A21F6D7-0C22-1540-BDE7-0371F798EC71}" type="slidenum">
              <a:rPr lang="da-DK" smtClean="0"/>
              <a:t>‹nr.›</a:t>
            </a:fld>
            <a:endParaRPr lang="da-DK"/>
          </a:p>
        </p:txBody>
      </p:sp>
    </p:spTree>
    <p:extLst>
      <p:ext uri="{BB962C8B-B14F-4D97-AF65-F5344CB8AC3E}">
        <p14:creationId xmlns:p14="http://schemas.microsoft.com/office/powerpoint/2010/main" val="2574723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8347" y="596018"/>
            <a:ext cx="7511473" cy="1312480"/>
          </a:xfrm>
          <a:prstGeom prst="rect">
            <a:avLst/>
          </a:prstGeom>
        </p:spPr>
        <p:txBody>
          <a:bodyPr vert="horz" lIns="91440" tIns="45720" rIns="91440" bIns="45720" rtlCol="0" anchor="ctr">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818348" y="2060898"/>
            <a:ext cx="7511472" cy="4041162"/>
          </a:xfrm>
          <a:prstGeom prst="rect">
            <a:avLst/>
          </a:prstGeom>
        </p:spPr>
        <p:txBody>
          <a:bodyPr vert="horz" lIns="91440" tIns="45720" rIns="91440" bIns="45720" rtlCol="0" anchor="ctr">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6551708" y="6178260"/>
            <a:ext cx="1287464" cy="365125"/>
          </a:xfrm>
          <a:prstGeom prst="rect">
            <a:avLst/>
          </a:prstGeom>
        </p:spPr>
        <p:txBody>
          <a:bodyPr vert="horz" lIns="91440" tIns="45720" rIns="91440" bIns="45720" rtlCol="0" anchor="ctr"/>
          <a:lstStyle>
            <a:lvl1pPr algn="r">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fld id="{243E8D89-BC2A-B84C-8824-275ACE9EFFFE}" type="datetimeFigureOut">
              <a:rPr lang="da-DK" smtClean="0"/>
              <a:t>09.08.2024</a:t>
            </a:fld>
            <a:endParaRPr lang="da-DK"/>
          </a:p>
        </p:txBody>
      </p:sp>
      <p:sp>
        <p:nvSpPr>
          <p:cNvPr id="5" name="Footer Placeholder 4"/>
          <p:cNvSpPr>
            <a:spLocks noGrp="1"/>
          </p:cNvSpPr>
          <p:nvPr>
            <p:ph type="ftr" sz="quarter" idx="3"/>
          </p:nvPr>
        </p:nvSpPr>
        <p:spPr>
          <a:xfrm>
            <a:off x="818347" y="6178260"/>
            <a:ext cx="5624137" cy="365125"/>
          </a:xfrm>
          <a:prstGeom prst="rect">
            <a:avLst/>
          </a:prstGeom>
        </p:spPr>
        <p:txBody>
          <a:bodyPr vert="horz" lIns="91440" tIns="45720" rIns="91440" bIns="45720" rtlCol="0" anchor="ctr"/>
          <a:lstStyle>
            <a:lvl1pPr algn="l">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da-DK"/>
          </a:p>
        </p:txBody>
      </p:sp>
      <p:sp>
        <p:nvSpPr>
          <p:cNvPr id="6" name="Slide Number Placeholder 5"/>
          <p:cNvSpPr>
            <a:spLocks noGrp="1"/>
          </p:cNvSpPr>
          <p:nvPr>
            <p:ph type="sldNum" sz="quarter" idx="4"/>
          </p:nvPr>
        </p:nvSpPr>
        <p:spPr>
          <a:xfrm>
            <a:off x="7917202" y="6178260"/>
            <a:ext cx="413483" cy="365125"/>
          </a:xfrm>
          <a:prstGeom prst="rect">
            <a:avLst/>
          </a:prstGeom>
        </p:spPr>
        <p:txBody>
          <a:bodyPr vert="horz" lIns="91440" tIns="45720" rIns="91440" bIns="45720" rtlCol="0" anchor="ctr"/>
          <a:lstStyle>
            <a:lvl1pPr algn="r">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fld id="{0A21F6D7-0C22-1540-BDE7-0371F798EC71}" type="slidenum">
              <a:rPr lang="da-DK" smtClean="0"/>
              <a:t>‹nr.›</a:t>
            </a:fld>
            <a:endParaRPr lang="da-DK"/>
          </a:p>
        </p:txBody>
      </p:sp>
    </p:spTree>
    <p:extLst>
      <p:ext uri="{BB962C8B-B14F-4D97-AF65-F5344CB8AC3E}">
        <p14:creationId xmlns:p14="http://schemas.microsoft.com/office/powerpoint/2010/main" val="1330972265"/>
      </p:ext>
    </p:extLst>
  </p:cSld>
  <p:clrMap bg1="dk1" tx1="lt1" bg2="dk2" tx2="lt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 id="2147483884" r:id="rId14"/>
    <p:sldLayoutId id="2147483885" r:id="rId15"/>
    <p:sldLayoutId id="2147483886" r:id="rId16"/>
    <p:sldLayoutId id="2147483887" r:id="rId17"/>
  </p:sldLayoutIdLst>
  <p:txStyles>
    <p:titleStyle>
      <a:lvl1pPr algn="l" defTabSz="457200" rtl="0" eaLnBrk="1" latinLnBrk="0" hangingPunct="1">
        <a:spcBef>
          <a:spcPct val="0"/>
        </a:spcBef>
        <a:buNone/>
        <a:defRPr sz="2800" kern="1200" cap="all">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30000"/>
        <a:buFont typeface="Arial"/>
        <a:buChar char="•"/>
        <a:defRPr sz="18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30000"/>
        <a:buFont typeface="Arial"/>
        <a:buChar char="•"/>
        <a:defRPr sz="16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30000"/>
        <a:buFont typeface="Arial"/>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30000"/>
        <a:buFont typeface="Arial"/>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30000"/>
        <a:buFont typeface="Arial"/>
        <a:buChar char="•"/>
        <a:defRPr sz="12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xml"/><Relationship Id="rId7" Type="http://schemas.microsoft.com/office/2007/relationships/hdphoto" Target="../media/hdphoto1.wdp"/><Relationship Id="rId12"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2.jpeg"/><Relationship Id="rId10" Type="http://schemas.openxmlformats.org/officeDocument/2006/relationships/slide" Target="slide2.xml"/><Relationship Id="rId4" Type="http://schemas.openxmlformats.org/officeDocument/2006/relationships/notesSlide" Target="../notesSlides/notesSlide1.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slide" Target="slide5.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14.png"/><Relationship Id="rId4" Type="http://schemas.openxmlformats.org/officeDocument/2006/relationships/image" Target="../media/image13.png"/></Relationships>
</file>

<file path=ppt/slides/_rels/slide100.xml.rels><?xml version="1.0" encoding="UTF-8" standalone="yes"?>
<Relationships xmlns="http://schemas.openxmlformats.org/package/2006/relationships"><Relationship Id="rId3" Type="http://schemas.openxmlformats.org/officeDocument/2006/relationships/slide" Target="slide110.xml"/><Relationship Id="rId2" Type="http://schemas.openxmlformats.org/officeDocument/2006/relationships/slide" Target="slide29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microsoft.com/office/2007/relationships/hdphoto" Target="../media/hdphoto3.wdp"/><Relationship Id="rId4" Type="http://schemas.microsoft.com/office/2007/relationships/hdphoto" Target="../media/hdphoto8.wdp"/></Relationships>
</file>

<file path=ppt/slides/_rels/slide110.xml.rels><?xml version="1.0" encoding="UTF-8" standalone="yes"?>
<Relationships xmlns="http://schemas.openxmlformats.org/package/2006/relationships"><Relationship Id="rId3" Type="http://schemas.openxmlformats.org/officeDocument/2006/relationships/slide" Target="slide120.xml"/><Relationship Id="rId2" Type="http://schemas.openxmlformats.org/officeDocument/2006/relationships/slide" Target="slide29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3.wdp"/></Relationships>
</file>

<file path=ppt/slides/_rels/slide120.xml.rels><?xml version="1.0" encoding="UTF-8" standalone="yes"?>
<Relationships xmlns="http://schemas.openxmlformats.org/package/2006/relationships"><Relationship Id="rId3" Type="http://schemas.openxmlformats.org/officeDocument/2006/relationships/slide" Target="slide290.xml"/><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slide" Target="slide130.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3.wdp"/></Relationships>
</file>

<file path=ppt/slides/_rels/slide130.xml.rels><?xml version="1.0" encoding="UTF-8" standalone="yes"?>
<Relationships xmlns="http://schemas.openxmlformats.org/package/2006/relationships"><Relationship Id="rId3" Type="http://schemas.openxmlformats.org/officeDocument/2006/relationships/slide" Target="slide290.xml"/><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slide" Target="slide300.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0.wdp"/><Relationship Id="rId4" Type="http://schemas.microsoft.com/office/2007/relationships/hdphoto" Target="../media/hdphoto9.wdp"/></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wdp"/><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png"/><Relationship Id="rId3" Type="http://schemas.openxmlformats.org/officeDocument/2006/relationships/slide" Target="slide290.xml"/><Relationship Id="rId7" Type="http://schemas.openxmlformats.org/officeDocument/2006/relationships/image" Target="../media/image18.png"/><Relationship Id="rId12" Type="http://schemas.openxmlformats.org/officeDocument/2006/relationships/image" Target="../media/image21.png"/><Relationship Id="rId2" Type="http://schemas.openxmlformats.org/officeDocument/2006/relationships/slide" Target="slide11.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slide" Target="slide100.xml"/><Relationship Id="rId5" Type="http://schemas.openxmlformats.org/officeDocument/2006/relationships/image" Target="../media/image16.png"/><Relationship Id="rId10" Type="http://schemas.openxmlformats.org/officeDocument/2006/relationships/slide" Target="slide17.xml"/><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slide" Target="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slide" Target="slide1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slide" Target="slide20.xml"/></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3.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slide" Target="slide2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microsoft.com/office/2007/relationships/hdphoto" Target="../media/hdphoto3.wdp"/><Relationship Id="rId4" Type="http://schemas.microsoft.com/office/2007/relationships/hdphoto" Target="../media/hdphoto8.wdp"/></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0.wdp"/><Relationship Id="rId4" Type="http://schemas.microsoft.com/office/2007/relationships/hdphoto" Target="../media/hdphoto9.wdp"/></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wdp"/><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4.png"/><Relationship Id="rId3" Type="http://schemas.openxmlformats.org/officeDocument/2006/relationships/slide" Target="slide300.xml"/><Relationship Id="rId7" Type="http://schemas.openxmlformats.org/officeDocument/2006/relationships/image" Target="../media/image31.png"/><Relationship Id="rId12" Type="http://schemas.openxmlformats.org/officeDocument/2006/relationships/slide" Target="slide27.xml"/><Relationship Id="rId2" Type="http://schemas.openxmlformats.org/officeDocument/2006/relationships/slide" Target="slide21.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slide" Target="slide27.xml"/><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80.png"/><Relationship Id="rId9" Type="http://schemas.openxmlformats.org/officeDocument/2006/relationships/image" Target="../media/image10.png"/></Relationships>
</file>

<file path=ppt/slides/_rels/slide2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slide" Target="slide21.xml"/><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 Type="http://schemas.openxmlformats.org/officeDocument/2006/relationships/slide" Target="slide28.xml"/><Relationship Id="rId16" Type="http://schemas.openxmlformats.org/officeDocument/2006/relationships/image" Target="../media/image45.png"/><Relationship Id="rId1" Type="http://schemas.openxmlformats.org/officeDocument/2006/relationships/slideLayout" Target="../slideLayouts/slideLayout2.xml"/><Relationship Id="rId6" Type="http://schemas.microsoft.com/office/2007/relationships/hdphoto" Target="../media/hdphoto11.wdp"/><Relationship Id="rId11" Type="http://schemas.openxmlformats.org/officeDocument/2006/relationships/image" Target="../media/image40.png"/><Relationship Id="rId5" Type="http://schemas.openxmlformats.org/officeDocument/2006/relationships/image" Target="../media/image35.png"/><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28.png"/><Relationship Id="rId9" Type="http://schemas.openxmlformats.org/officeDocument/2006/relationships/image" Target="../media/image38.png"/><Relationship Id="rId1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21.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80.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slide" Target="slide30.xml"/><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48.png"/></Relationships>
</file>

<file path=ppt/slides/_rels/slide290.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slide" Target="slide21.xml"/><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microsoft.com/office/2007/relationships/hdphoto" Target="../media/hdphoto3.wdp"/><Relationship Id="rId4" Type="http://schemas.microsoft.com/office/2007/relationships/hdphoto" Target="../media/hdphoto8.wdp"/></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3.wdp"/></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0.wdp"/><Relationship Id="rId4" Type="http://schemas.microsoft.com/office/2007/relationships/hdphoto" Target="../media/hdphoto9.wdp"/></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wdp"/><Relationship Id="rId4" Type="http://schemas.microsoft.com/office/2007/relationships/hdphoto" Target="../media/hdphoto3.wdp"/></Relationships>
</file>

<file path=ppt/slides/_rels/slide36.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slide" Target="slide37.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7.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slide" Target="slide31.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slide" Target="slide31.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slide" Target="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4.wdp"/><Relationship Id="rId5" Type="http://schemas.microsoft.com/office/2007/relationships/hdphoto" Target="../media/hdphoto3.wdp"/><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slide" Target="slide31.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3.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slide" Target="slide28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slide" Target="slide6.xml"/><Relationship Id="rId5" Type="http://schemas.microsoft.com/office/2007/relationships/hdphoto" Target="../media/hdphoto6.wdp"/><Relationship Id="rId4" Type="http://schemas.microsoft.com/office/2007/relationships/hdphoto" Target="../media/hdphoto5.wdp"/></Relationships>
</file>

<file path=ppt/slides/_rels/slide50.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slide" Target="slide280.xml"/><Relationship Id="rId1" Type="http://schemas.openxmlformats.org/officeDocument/2006/relationships/slideLayout" Target="../slideLayouts/slideLayout2.xml"/><Relationship Id="rId4" Type="http://schemas.openxmlformats.org/officeDocument/2006/relationships/slide" Target="slide60.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3" Type="http://schemas.openxmlformats.org/officeDocument/2006/relationships/slide" Target="slide280.xml"/><Relationship Id="rId7" Type="http://schemas.openxmlformats.org/officeDocument/2006/relationships/image" Target="../media/image8.png"/><Relationship Id="rId12" Type="http://schemas.openxmlformats.org/officeDocument/2006/relationships/image" Target="../media/image11.png"/><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slide" Target="slide43.xml"/><Relationship Id="rId5" Type="http://schemas.openxmlformats.org/officeDocument/2006/relationships/image" Target="../media/image62.png"/><Relationship Id="rId10" Type="http://schemas.openxmlformats.org/officeDocument/2006/relationships/slide" Target="slide7.xml"/><Relationship Id="rId4" Type="http://schemas.openxmlformats.org/officeDocument/2006/relationships/image" Target="../media/image56.png"/><Relationship Id="rId9"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slide" Target="slide70.xml"/><Relationship Id="rId2" Type="http://schemas.openxmlformats.org/officeDocument/2006/relationships/slide" Target="slide28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slide" Target="slide290.xml"/><Relationship Id="rId2" Type="http://schemas.openxmlformats.org/officeDocument/2006/relationships/slide" Target="slide280.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14.png"/><Relationship Id="rId4" Type="http://schemas.openxmlformats.org/officeDocument/2006/relationships/image" Target="../media/image410.png"/></Relationships>
</file>

<file path=ppt/slides/_rels/slide8.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slide" Target="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slide" Target="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Lommelygte, Mørk, Tunnel, Underjordisk">
            <a:extLst>
              <a:ext uri="{FF2B5EF4-FFF2-40B4-BE49-F238E27FC236}">
                <a16:creationId xmlns:a16="http://schemas.microsoft.com/office/drawing/2014/main" id="{84A365AB-9C27-A547-A722-7E677210EAFB}"/>
              </a:ext>
            </a:extLst>
          </p:cNvPr>
          <p:cNvPicPr>
            <a:picLocks noChangeAspect="1" noChangeArrowheads="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18347" y="1086089"/>
            <a:ext cx="7840630" cy="52270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kstfelt 5">
            <a:extLst>
              <a:ext uri="{FF2B5EF4-FFF2-40B4-BE49-F238E27FC236}">
                <a16:creationId xmlns:a16="http://schemas.microsoft.com/office/drawing/2014/main" id="{52DCBA73-A4CC-1D46-9C31-A9C4FC6B101C}"/>
              </a:ext>
            </a:extLst>
          </p:cNvPr>
          <p:cNvSpPr txBox="1"/>
          <p:nvPr/>
        </p:nvSpPr>
        <p:spPr>
          <a:xfrm>
            <a:off x="7958185" y="6585997"/>
            <a:ext cx="1173719" cy="276999"/>
          </a:xfrm>
          <a:prstGeom prst="rect">
            <a:avLst/>
          </a:prstGeom>
          <a:noFill/>
        </p:spPr>
        <p:txBody>
          <a:bodyPr wrap="none" rtlCol="0">
            <a:spAutoFit/>
          </a:bodyPr>
          <a:lstStyle/>
          <a:p>
            <a:r>
              <a:rPr lang="da-DK" sz="1200" dirty="0"/>
              <a:t>© Mat-</a:t>
            </a:r>
            <a:r>
              <a:rPr lang="da-DK" sz="1200" dirty="0" err="1"/>
              <a:t>nat.dk</a:t>
            </a:r>
            <a:endParaRPr lang="da-DK" sz="1200" dirty="0"/>
          </a:p>
        </p:txBody>
      </p:sp>
      <p:pic>
        <p:nvPicPr>
          <p:cNvPr id="3" name="Picture 2" descr="Lommelygte, Mørk, Tunnel, Underjordisk">
            <a:extLst>
              <a:ext uri="{FF2B5EF4-FFF2-40B4-BE49-F238E27FC236}">
                <a16:creationId xmlns:a16="http://schemas.microsoft.com/office/drawing/2014/main" id="{14016BEF-3D9F-9F0F-522B-146BD8998A65}"/>
              </a:ext>
            </a:extLst>
          </p:cNvPr>
          <p:cNvPicPr>
            <a:picLocks noChangeAspect="1" noChangeArrowheads="1"/>
          </p:cNvPicPr>
          <p:nvPr/>
        </p:nvPicPr>
        <p:blipFill>
          <a:blip r:embed="rId6">
            <a:duotone>
              <a:prstClr val="black"/>
              <a:schemeClr val="accent1">
                <a:tint val="45000"/>
                <a:satMod val="400000"/>
              </a:schemeClr>
            </a:duotone>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916000" y="2325000"/>
            <a:ext cx="3312000" cy="2612760"/>
          </a:xfrm>
          <a:prstGeom prst="rect">
            <a:avLst/>
          </a:prstGeom>
          <a:ln>
            <a:noFill/>
          </a:ln>
          <a:effectLst>
            <a:softEdge rad="228600"/>
          </a:effectLst>
          <a:extLst>
            <a:ext uri="{909E8E84-426E-40DD-AFC4-6F175D3DCCD1}">
              <a14:hiddenFill xmlns:a14="http://schemas.microsoft.com/office/drawing/2010/main">
                <a:solidFill>
                  <a:srgbClr val="FFFFFF"/>
                </a:solidFill>
              </a14:hiddenFill>
            </a:ext>
          </a:extLst>
        </p:spPr>
      </p:pic>
      <p:pic>
        <p:nvPicPr>
          <p:cNvPr id="13" name="Picture 2" descr="Lommelygte, Mørk, Tunnel, Underjordisk">
            <a:extLst>
              <a:ext uri="{FF2B5EF4-FFF2-40B4-BE49-F238E27FC236}">
                <a16:creationId xmlns:a16="http://schemas.microsoft.com/office/drawing/2014/main" id="{0F7B8A37-0537-0D56-993C-4E76704EED83}"/>
              </a:ext>
            </a:extLst>
          </p:cNvPr>
          <p:cNvPicPr>
            <a:picLocks noChangeAspect="1" noChangeArrowheads="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3144974" y="-2110154"/>
            <a:ext cx="15649119" cy="104327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2" descr="Lommelygte, Mørk, Tunnel, Underjordisk">
            <a:extLst>
              <a:ext uri="{FF2B5EF4-FFF2-40B4-BE49-F238E27FC236}">
                <a16:creationId xmlns:a16="http://schemas.microsoft.com/office/drawing/2014/main" id="{BA770951-2ED2-B2D8-55B2-DEA7989E3DA0}"/>
              </a:ext>
            </a:extLst>
          </p:cNvPr>
          <p:cNvPicPr>
            <a:picLocks noChangeAspect="1" noChangeArrowheads="1"/>
          </p:cNvPicPr>
          <p:nvPr/>
        </p:nvPicPr>
        <p:blipFill>
          <a:blip r:embed="rId6">
            <a:duotone>
              <a:prstClr val="black"/>
              <a:schemeClr val="accent1">
                <a:tint val="45000"/>
                <a:satMod val="400000"/>
              </a:schemeClr>
            </a:duotone>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654000" y="2847704"/>
            <a:ext cx="1836000" cy="1507864"/>
          </a:xfrm>
          <a:prstGeom prst="rect">
            <a:avLst/>
          </a:prstGeom>
          <a:ln>
            <a:noFill/>
          </a:ln>
          <a:effectLst>
            <a:softEdge rad="228600"/>
          </a:effectLst>
          <a:extLst>
            <a:ext uri="{909E8E84-426E-40DD-AFC4-6F175D3DCCD1}">
              <a14:hiddenFill xmlns:a14="http://schemas.microsoft.com/office/drawing/2010/main">
                <a:solidFill>
                  <a:srgbClr val="FFFFFF"/>
                </a:solidFill>
              </a14:hiddenFill>
            </a:ext>
          </a:extLst>
        </p:spPr>
      </p:pic>
      <p:pic>
        <p:nvPicPr>
          <p:cNvPr id="1026" name="Picture 2" descr="Gitter, Vindue, Metal, Jern">
            <a:extLst>
              <a:ext uri="{FF2B5EF4-FFF2-40B4-BE49-F238E27FC236}">
                <a16:creationId xmlns:a16="http://schemas.microsoft.com/office/drawing/2014/main" id="{FC13A2BC-2BA2-9661-7780-12116E2CEAE8}"/>
              </a:ext>
            </a:extLst>
          </p:cNvPr>
          <p:cNvPicPr>
            <a:picLocks noChangeAspect="1" noChangeArrowheads="1"/>
          </p:cNvPicPr>
          <p:nvPr/>
        </p:nvPicPr>
        <p:blipFill>
          <a:blip r:embed="rId9">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30152" y="107345"/>
            <a:ext cx="4352458" cy="6646152"/>
          </a:xfrm>
          <a:prstGeom prst="rect">
            <a:avLst/>
          </a:prstGeom>
          <a:ln w="98425" cap="sq">
            <a:solidFill>
              <a:schemeClr val="accent1">
                <a:lumMod val="50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2" name="Picture 2" descr="Gitter, Vindue, Metal, Jern">
            <a:extLst>
              <a:ext uri="{FF2B5EF4-FFF2-40B4-BE49-F238E27FC236}">
                <a16:creationId xmlns:a16="http://schemas.microsoft.com/office/drawing/2014/main" id="{D26B053E-51FD-996E-8A0A-7C489F1EA0C8}"/>
              </a:ext>
            </a:extLst>
          </p:cNvPr>
          <p:cNvPicPr>
            <a:picLocks noChangeAspect="1" noChangeArrowheads="1"/>
          </p:cNvPicPr>
          <p:nvPr/>
        </p:nvPicPr>
        <p:blipFill>
          <a:blip r:embed="rId9">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655290" y="107345"/>
            <a:ext cx="4352458" cy="6646152"/>
          </a:xfrm>
          <a:prstGeom prst="rect">
            <a:avLst/>
          </a:prstGeom>
          <a:ln w="98425" cap="sq">
            <a:solidFill>
              <a:schemeClr val="accent1">
                <a:lumMod val="50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8" name="Titel 1">
            <a:extLst>
              <a:ext uri="{FF2B5EF4-FFF2-40B4-BE49-F238E27FC236}">
                <a16:creationId xmlns:a16="http://schemas.microsoft.com/office/drawing/2014/main" id="{B5E67472-8E29-8467-A2E8-6E7F7A8B7FD9}"/>
              </a:ext>
            </a:extLst>
          </p:cNvPr>
          <p:cNvSpPr txBox="1">
            <a:spLocks/>
          </p:cNvSpPr>
          <p:nvPr/>
        </p:nvSpPr>
        <p:spPr>
          <a:xfrm>
            <a:off x="694189" y="136947"/>
            <a:ext cx="7755621" cy="2004952"/>
          </a:xfrm>
          <a:prstGeom prst="rect">
            <a:avLst/>
          </a:prstGeom>
          <a:solidFill>
            <a:schemeClr val="bg1">
              <a:alpha val="37230"/>
            </a:schemeClr>
          </a:solidFill>
          <a:effectLst>
            <a:softEdge rad="127000"/>
          </a:effectLst>
        </p:spPr>
        <p:txBody>
          <a:bodyPr vert="horz" lIns="91440" tIns="45720" rIns="91440" bIns="45720" rtlCol="0" anchor="ctr">
            <a:normAutofit/>
          </a:bodyPr>
          <a:lstStyle>
            <a:lvl1pPr algn="l" defTabSz="457200" rtl="0" eaLnBrk="1" latinLnBrk="0" hangingPunct="1">
              <a:spcBef>
                <a:spcPct val="0"/>
              </a:spcBef>
              <a:buNone/>
              <a:defRPr sz="2800" kern="1200" cap="all">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da-DK" sz="3600" dirty="0"/>
              <a:t>Matematik</a:t>
            </a:r>
            <a:br>
              <a:rPr lang="da-DK" sz="3600" dirty="0"/>
            </a:br>
            <a:r>
              <a:rPr lang="da-DK" sz="3600" dirty="0"/>
              <a:t>Tal og brøker</a:t>
            </a:r>
          </a:p>
        </p:txBody>
      </p:sp>
      <p:sp>
        <p:nvSpPr>
          <p:cNvPr id="9" name="Afrundet rektangel 8">
            <a:hlinkClick r:id="rId10" action="ppaction://hlinksldjump"/>
            <a:extLst>
              <a:ext uri="{FF2B5EF4-FFF2-40B4-BE49-F238E27FC236}">
                <a16:creationId xmlns:a16="http://schemas.microsoft.com/office/drawing/2014/main" id="{C62A59C2-EBE8-91E8-561A-BD5C3E4D95C5}"/>
              </a:ext>
            </a:extLst>
          </p:cNvPr>
          <p:cNvSpPr/>
          <p:nvPr/>
        </p:nvSpPr>
        <p:spPr>
          <a:xfrm>
            <a:off x="3132000" y="5850396"/>
            <a:ext cx="2880000" cy="720000"/>
          </a:xfrm>
          <a:prstGeom prst="roundRect">
            <a:avLst/>
          </a:prstGeom>
          <a:solidFill>
            <a:schemeClr val="accent1">
              <a:alpha val="83484"/>
            </a:schemeClr>
          </a:solidFill>
          <a:ln>
            <a:solidFill>
              <a:schemeClr val="accent1">
                <a:shade val="50000"/>
              </a:schemeClr>
            </a:solidFill>
          </a:ln>
          <a:effectLst>
            <a:softEdge rad="1270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5400" dirty="0">
                <a:solidFill>
                  <a:schemeClr val="bg1"/>
                </a:solidFill>
              </a:rPr>
              <a:t>Start</a:t>
            </a:r>
          </a:p>
        </p:txBody>
      </p:sp>
      <p:pic>
        <p:nvPicPr>
          <p:cNvPr id="3074" name="Picture 2" descr="Hængelås, Slot, Gammel, Glitrende">
            <a:extLst>
              <a:ext uri="{FF2B5EF4-FFF2-40B4-BE49-F238E27FC236}">
                <a16:creationId xmlns:a16="http://schemas.microsoft.com/office/drawing/2014/main" id="{03786AF5-1AB1-AB1C-7573-5C1D924DAFC3}"/>
              </a:ext>
            </a:extLst>
          </p:cNvPr>
          <p:cNvPicPr>
            <a:picLocks noChangeAspect="1" noChangeArrowheads="1"/>
          </p:cNvPicPr>
          <p:nvPr/>
        </p:nvPicPr>
        <p:blipFill>
          <a:blip r:embed="rId11">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3859109" y="3185208"/>
            <a:ext cx="1592362" cy="2403566"/>
          </a:xfrm>
          <a:prstGeom prst="rect">
            <a:avLst/>
          </a:prstGeom>
          <a:noFill/>
          <a:extLst>
            <a:ext uri="{909E8E84-426E-40DD-AFC4-6F175D3DCCD1}">
              <a14:hiddenFill xmlns:a14="http://schemas.microsoft.com/office/drawing/2010/main">
                <a:solidFill>
                  <a:srgbClr val="FFFFFF"/>
                </a:solidFill>
              </a14:hiddenFill>
            </a:ext>
          </a:extLst>
        </p:spPr>
      </p:pic>
      <p:sp>
        <p:nvSpPr>
          <p:cNvPr id="12" name="Rektangel 11">
            <a:extLst>
              <a:ext uri="{FF2B5EF4-FFF2-40B4-BE49-F238E27FC236}">
                <a16:creationId xmlns:a16="http://schemas.microsoft.com/office/drawing/2014/main" id="{F0ED15A7-7757-0040-C841-480DBFBB2F79}"/>
              </a:ext>
            </a:extLst>
          </p:cNvPr>
          <p:cNvSpPr/>
          <p:nvPr/>
        </p:nvSpPr>
        <p:spPr>
          <a:xfrm>
            <a:off x="4473085" y="3185208"/>
            <a:ext cx="256052" cy="446172"/>
          </a:xfrm>
          <a:prstGeom prst="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5" name="cinematic-horror-drone-01-787.mp3" descr="cinematic-horror-drone-01-787.mp3">
            <a:hlinkClick r:id="" action="ppaction://media"/>
            <a:extLst>
              <a:ext uri="{FF2B5EF4-FFF2-40B4-BE49-F238E27FC236}">
                <a16:creationId xmlns:a16="http://schemas.microsoft.com/office/drawing/2014/main" id="{484F25D3-6EDF-FB3C-E770-F0F2FEE9D8C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17282" y="6210396"/>
            <a:ext cx="812800" cy="812800"/>
          </a:xfrm>
          <a:prstGeom prst="rect">
            <a:avLst/>
          </a:prstGeom>
        </p:spPr>
      </p:pic>
      <p:sp>
        <p:nvSpPr>
          <p:cNvPr id="11" name="Tekstfelt 10">
            <a:extLst>
              <a:ext uri="{FF2B5EF4-FFF2-40B4-BE49-F238E27FC236}">
                <a16:creationId xmlns:a16="http://schemas.microsoft.com/office/drawing/2014/main" id="{319EEF22-ECB0-C2B1-C4A0-58EC5BCB98B5}"/>
              </a:ext>
            </a:extLst>
          </p:cNvPr>
          <p:cNvSpPr txBox="1"/>
          <p:nvPr/>
        </p:nvSpPr>
        <p:spPr>
          <a:xfrm>
            <a:off x="694190" y="1825678"/>
            <a:ext cx="7840629" cy="3473410"/>
          </a:xfrm>
          <a:prstGeom prst="rect">
            <a:avLst/>
          </a:prstGeom>
          <a:solidFill>
            <a:schemeClr val="bg1">
              <a:alpha val="37000"/>
            </a:schemeClr>
          </a:solidFill>
        </p:spPr>
        <p:txBody>
          <a:bodyPr wrap="square">
            <a:prstTxWarp prst="textWave1">
              <a:avLst>
                <a:gd name="adj1" fmla="val 12500"/>
                <a:gd name="adj2" fmla="val -485"/>
              </a:avLst>
            </a:prstTxWarp>
            <a:spAutoFit/>
          </a:bodyPr>
          <a:lstStyle/>
          <a:p>
            <a:pPr algn="ctr"/>
            <a:r>
              <a:rPr lang="da-DK" sz="1800" b="1" dirty="0">
                <a:ln>
                  <a:solidFill>
                    <a:schemeClr val="tx1"/>
                  </a:solidFill>
                </a:ln>
                <a:solidFill>
                  <a:srgbClr val="C00000"/>
                </a:solidFill>
                <a:effectLst/>
                <a:latin typeface="Comic Sans MS" panose="030F0902030302020204" pitchFamily="66" charset="0"/>
                <a:ea typeface="Times New Roman" panose="02020603050405020304" pitchFamily="18" charset="0"/>
                <a:cs typeface="Times New Roman" panose="02020603050405020304" pitchFamily="18" charset="0"/>
              </a:rPr>
              <a:t>Fanget i </a:t>
            </a:r>
          </a:p>
          <a:p>
            <a:pPr algn="ctr"/>
            <a:r>
              <a:rPr lang="da-DK" sz="1800" b="1" dirty="0">
                <a:ln>
                  <a:solidFill>
                    <a:schemeClr val="tx1"/>
                  </a:solidFill>
                </a:ln>
                <a:solidFill>
                  <a:srgbClr val="C00000"/>
                </a:solidFill>
                <a:effectLst/>
                <a:latin typeface="Comic Sans MS" panose="030F0902030302020204" pitchFamily="66" charset="0"/>
                <a:ea typeface="Times New Roman" panose="02020603050405020304" pitchFamily="18" charset="0"/>
                <a:cs typeface="Times New Roman" panose="02020603050405020304" pitchFamily="18" charset="0"/>
              </a:rPr>
              <a:t>Pedellens Kælder</a:t>
            </a:r>
            <a:endParaRPr lang="da-DK" b="1" dirty="0">
              <a:ln>
                <a:solidFill>
                  <a:schemeClr val="tx1"/>
                </a:solidFill>
              </a:ln>
              <a:solidFill>
                <a:srgbClr val="C00000"/>
              </a:solidFill>
              <a:latin typeface="Comic Sans MS" panose="030F0902030302020204" pitchFamily="66" charset="0"/>
            </a:endParaRPr>
          </a:p>
        </p:txBody>
      </p:sp>
    </p:spTree>
    <p:extLst>
      <p:ext uri="{BB962C8B-B14F-4D97-AF65-F5344CB8AC3E}">
        <p14:creationId xmlns:p14="http://schemas.microsoft.com/office/powerpoint/2010/main" val="1602752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par>
                                <p:cTn id="7" presetID="10" presetClass="entr" presetSubtype="0" fill="hold" grpId="0" nodeType="withEffect">
                                  <p:stCondLst>
                                    <p:cond delay="200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2000"/>
                                        <p:tgtEl>
                                          <p:spTgt spid="8"/>
                                        </p:tgtEl>
                                      </p:cBhvr>
                                    </p:animEffect>
                                  </p:childTnLst>
                                </p:cTn>
                              </p:par>
                            </p:childTnLst>
                          </p:cTn>
                        </p:par>
                        <p:par>
                          <p:cTn id="10" fill="hold">
                            <p:stCondLst>
                              <p:cond delay="4000"/>
                            </p:stCondLst>
                            <p:childTnLst>
                              <p:par>
                                <p:cTn id="11" presetID="9" presetClass="entr" presetSubtype="0" fill="hold" grpId="1"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childTnLst>
                          </p:cTn>
                        </p:par>
                        <p:par>
                          <p:cTn id="14" fill="hold">
                            <p:stCondLst>
                              <p:cond delay="4500"/>
                            </p:stCondLst>
                            <p:childTnLst>
                              <p:par>
                                <p:cTn id="15" presetID="26" presetClass="emph" presetSubtype="0" repeatCount="indefinite" fill="hold" grpId="0" nodeType="afterEffect">
                                  <p:stCondLst>
                                    <p:cond delay="1000"/>
                                  </p:stCondLst>
                                  <p:endCondLst>
                                    <p:cond evt="onNext" delay="0">
                                      <p:tgtEl>
                                        <p:sldTgt/>
                                      </p:tgtEl>
                                    </p:cond>
                                  </p:endCondLst>
                                  <p:childTnLst>
                                    <p:animEffect transition="out" filter="fade">
                                      <p:cBhvr>
                                        <p:cTn id="16" dur="2000" tmFilter="0, 0; .2, .5; .8, .5; 1, 0"/>
                                        <p:tgtEl>
                                          <p:spTgt spid="11"/>
                                        </p:tgtEl>
                                      </p:cBhvr>
                                    </p:animEffect>
                                    <p:animScale>
                                      <p:cBhvr>
                                        <p:cTn id="17" dur="1000" autoRev="1" fill="hold"/>
                                        <p:tgtEl>
                                          <p:spTgt spid="11"/>
                                        </p:tgtEl>
                                      </p:cBhvr>
                                      <p:by x="105000" y="105000"/>
                                    </p:animScale>
                                  </p:childTnLst>
                                </p:cTn>
                              </p:par>
                            </p:childTnLst>
                          </p:cTn>
                        </p:par>
                        <p:par>
                          <p:cTn id="18" fill="hold">
                            <p:stCondLst>
                              <p:cond delay="7500"/>
                            </p:stCondLst>
                            <p:childTnLst>
                              <p:par>
                                <p:cTn id="19" presetID="10" presetClass="entr" presetSubtype="0" fill="hold" grpId="0" nodeType="afterEffect">
                                  <p:stCondLst>
                                    <p:cond delay="10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2" repeatCount="indefinite" fill="hold" display="0">
                  <p:stCondLst>
                    <p:cond delay="indefinite"/>
                  </p:stCondLst>
                  <p:endCondLst>
                    <p:cond evt="onStopAudio" delay="0">
                      <p:tgtEl>
                        <p:sldTgt/>
                      </p:tgtEl>
                    </p:cond>
                  </p:endCondLst>
                </p:cTn>
                <p:tgtEl>
                  <p:spTgt spid="15"/>
                </p:tgtEl>
              </p:cMediaNode>
            </p:audio>
          </p:childTnLst>
        </p:cTn>
      </p:par>
    </p:tnLst>
    <p:bldLst>
      <p:bldP spid="8" grpId="0" animBg="1"/>
      <p:bldP spid="9" grpId="0" animBg="1"/>
      <p:bldP spid="11" grpId="0" animBg="1"/>
      <p:bldP spid="11"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66B666-E7D1-E44B-BFEF-64883021E88A}"/>
              </a:ext>
            </a:extLst>
          </p:cNvPr>
          <p:cNvSpPr>
            <a:spLocks noGrp="1"/>
          </p:cNvSpPr>
          <p:nvPr>
            <p:ph type="title"/>
          </p:nvPr>
        </p:nvSpPr>
        <p:spPr>
          <a:xfrm>
            <a:off x="628650" y="44493"/>
            <a:ext cx="7886700" cy="1325563"/>
          </a:xfrm>
        </p:spPr>
        <p:txBody>
          <a:bodyPr/>
          <a:lstStyle/>
          <a:p>
            <a:r>
              <a:rPr lang="da-DK" dirty="0"/>
              <a:t>Opgave 1.5</a:t>
            </a:r>
          </a:p>
        </p:txBody>
      </p:sp>
      <p:grpSp>
        <p:nvGrpSpPr>
          <p:cNvPr id="26" name="Gruppe 25">
            <a:extLst>
              <a:ext uri="{FF2B5EF4-FFF2-40B4-BE49-F238E27FC236}">
                <a16:creationId xmlns:a16="http://schemas.microsoft.com/office/drawing/2014/main" id="{AF4B6D92-4F33-884B-A2AD-036364AE1487}"/>
              </a:ext>
            </a:extLst>
          </p:cNvPr>
          <p:cNvGrpSpPr/>
          <p:nvPr/>
        </p:nvGrpSpPr>
        <p:grpSpPr>
          <a:xfrm>
            <a:off x="219698" y="5290459"/>
            <a:ext cx="8722413" cy="1324806"/>
            <a:chOff x="219698" y="5290459"/>
            <a:chExt cx="8722413" cy="1324806"/>
          </a:xfrm>
        </p:grpSpPr>
        <p:grpSp>
          <p:nvGrpSpPr>
            <p:cNvPr id="27" name="Gruppe 26">
              <a:extLst>
                <a:ext uri="{FF2B5EF4-FFF2-40B4-BE49-F238E27FC236}">
                  <a16:creationId xmlns:a16="http://schemas.microsoft.com/office/drawing/2014/main" id="{6E389CA0-1BCA-6747-A45B-1BF50B5B2C5B}"/>
                </a:ext>
              </a:extLst>
            </p:cNvPr>
            <p:cNvGrpSpPr/>
            <p:nvPr/>
          </p:nvGrpSpPr>
          <p:grpSpPr>
            <a:xfrm>
              <a:off x="2430485" y="5290459"/>
              <a:ext cx="6511626" cy="1300162"/>
              <a:chOff x="2535382" y="5290459"/>
              <a:chExt cx="6511626" cy="1300162"/>
            </a:xfrm>
          </p:grpSpPr>
          <p:sp>
            <p:nvSpPr>
              <p:cNvPr id="33" name="Afrundet rektangel 32">
                <a:hlinkClick r:id="rId2" action="ppaction://hlinksldjump"/>
                <a:extLst>
                  <a:ext uri="{FF2B5EF4-FFF2-40B4-BE49-F238E27FC236}">
                    <a16:creationId xmlns:a16="http://schemas.microsoft.com/office/drawing/2014/main" id="{762BEB4F-CD80-1946-BDAF-2D514471233A}"/>
                  </a:ext>
                </a:extLst>
              </p:cNvPr>
              <p:cNvSpPr/>
              <p:nvPr/>
            </p:nvSpPr>
            <p:spPr>
              <a:xfrm>
                <a:off x="6992577" y="5290459"/>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30 cl</a:t>
                </a:r>
              </a:p>
            </p:txBody>
          </p:sp>
          <p:sp>
            <p:nvSpPr>
              <p:cNvPr id="34" name="Afrundet rektangel 33">
                <a:hlinkClick r:id="rId3" action="ppaction://hlinksldjump"/>
                <a:extLst>
                  <a:ext uri="{FF2B5EF4-FFF2-40B4-BE49-F238E27FC236}">
                    <a16:creationId xmlns:a16="http://schemas.microsoft.com/office/drawing/2014/main" id="{DE1579BB-A53A-2948-B2C8-4D31B97643EA}"/>
                  </a:ext>
                </a:extLst>
              </p:cNvPr>
              <p:cNvSpPr/>
              <p:nvPr/>
            </p:nvSpPr>
            <p:spPr>
              <a:xfrm>
                <a:off x="2535382" y="5290459"/>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34 cl</a:t>
                </a:r>
              </a:p>
            </p:txBody>
          </p:sp>
          <p:sp>
            <p:nvSpPr>
              <p:cNvPr id="35" name="Afrundet rektangel 34">
                <a:hlinkClick r:id="rId2" action="ppaction://hlinksldjump"/>
                <a:extLst>
                  <a:ext uri="{FF2B5EF4-FFF2-40B4-BE49-F238E27FC236}">
                    <a16:creationId xmlns:a16="http://schemas.microsoft.com/office/drawing/2014/main" id="{C6E1E315-5690-0C4D-9EF2-5CC90DB867DB}"/>
                  </a:ext>
                </a:extLst>
              </p:cNvPr>
              <p:cNvSpPr/>
              <p:nvPr/>
            </p:nvSpPr>
            <p:spPr>
              <a:xfrm>
                <a:off x="6974768" y="5995061"/>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28 cl</a:t>
                </a:r>
              </a:p>
            </p:txBody>
          </p:sp>
          <p:sp>
            <p:nvSpPr>
              <p:cNvPr id="36" name="Afrundet rektangel 35">
                <a:hlinkClick r:id="rId2" action="ppaction://hlinksldjump"/>
                <a:extLst>
                  <a:ext uri="{FF2B5EF4-FFF2-40B4-BE49-F238E27FC236}">
                    <a16:creationId xmlns:a16="http://schemas.microsoft.com/office/drawing/2014/main" id="{656BA746-B114-124B-A0CC-DF652AABE34C}"/>
                  </a:ext>
                </a:extLst>
              </p:cNvPr>
              <p:cNvSpPr/>
              <p:nvPr/>
            </p:nvSpPr>
            <p:spPr>
              <a:xfrm>
                <a:off x="4763980" y="5993082"/>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37 cl</a:t>
                </a:r>
              </a:p>
            </p:txBody>
          </p:sp>
        </p:grpSp>
        <p:grpSp>
          <p:nvGrpSpPr>
            <p:cNvPr id="28" name="Gruppe 27">
              <a:extLst>
                <a:ext uri="{FF2B5EF4-FFF2-40B4-BE49-F238E27FC236}">
                  <a16:creationId xmlns:a16="http://schemas.microsoft.com/office/drawing/2014/main" id="{FE95230B-BB8A-E348-BDF0-B1A371D32218}"/>
                </a:ext>
              </a:extLst>
            </p:cNvPr>
            <p:cNvGrpSpPr/>
            <p:nvPr/>
          </p:nvGrpSpPr>
          <p:grpSpPr>
            <a:xfrm>
              <a:off x="219698" y="5290459"/>
              <a:ext cx="6493816" cy="1324806"/>
              <a:chOff x="324595" y="5993082"/>
              <a:chExt cx="6493816" cy="1324806"/>
            </a:xfrm>
          </p:grpSpPr>
          <p:sp>
            <p:nvSpPr>
              <p:cNvPr id="29" name="Afrundet rektangel 28">
                <a:hlinkClick r:id="rId2" action="ppaction://hlinksldjump"/>
                <a:extLst>
                  <a:ext uri="{FF2B5EF4-FFF2-40B4-BE49-F238E27FC236}">
                    <a16:creationId xmlns:a16="http://schemas.microsoft.com/office/drawing/2014/main" id="{5FFC72AE-6AE9-0046-8024-BCED3EBC358B}"/>
                  </a:ext>
                </a:extLst>
              </p:cNvPr>
              <p:cNvSpPr/>
              <p:nvPr/>
            </p:nvSpPr>
            <p:spPr>
              <a:xfrm>
                <a:off x="333502" y="6722328"/>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29 cl</a:t>
                </a:r>
              </a:p>
            </p:txBody>
          </p:sp>
          <p:sp>
            <p:nvSpPr>
              <p:cNvPr id="30" name="Afrundet rektangel 29">
                <a:hlinkClick r:id="rId2" action="ppaction://hlinksldjump"/>
                <a:extLst>
                  <a:ext uri="{FF2B5EF4-FFF2-40B4-BE49-F238E27FC236}">
                    <a16:creationId xmlns:a16="http://schemas.microsoft.com/office/drawing/2014/main" id="{45DADC0C-1306-5B49-8F0B-1EF033DB45FF}"/>
                  </a:ext>
                </a:extLst>
              </p:cNvPr>
              <p:cNvSpPr/>
              <p:nvPr/>
            </p:nvSpPr>
            <p:spPr>
              <a:xfrm>
                <a:off x="324595" y="599506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31 cl</a:t>
                </a:r>
              </a:p>
            </p:txBody>
          </p:sp>
          <p:sp>
            <p:nvSpPr>
              <p:cNvPr id="31" name="Afrundet rektangel 30">
                <a:hlinkClick r:id="rId2" action="ppaction://hlinksldjump"/>
                <a:extLst>
                  <a:ext uri="{FF2B5EF4-FFF2-40B4-BE49-F238E27FC236}">
                    <a16:creationId xmlns:a16="http://schemas.microsoft.com/office/drawing/2014/main" id="{7A7A3515-2AE0-B249-B832-C2E3D230A0A2}"/>
                  </a:ext>
                </a:extLst>
              </p:cNvPr>
              <p:cNvSpPr/>
              <p:nvPr/>
            </p:nvSpPr>
            <p:spPr>
              <a:xfrm>
                <a:off x="2547257" y="670758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32 cl</a:t>
                </a:r>
              </a:p>
            </p:txBody>
          </p:sp>
          <p:sp>
            <p:nvSpPr>
              <p:cNvPr id="32" name="Afrundet rektangel 31">
                <a:hlinkClick r:id="rId2" action="ppaction://hlinksldjump"/>
                <a:extLst>
                  <a:ext uri="{FF2B5EF4-FFF2-40B4-BE49-F238E27FC236}">
                    <a16:creationId xmlns:a16="http://schemas.microsoft.com/office/drawing/2014/main" id="{1A528122-B962-214D-B9F1-6EF90E125302}"/>
                  </a:ext>
                </a:extLst>
              </p:cNvPr>
              <p:cNvSpPr/>
              <p:nvPr/>
            </p:nvSpPr>
            <p:spPr>
              <a:xfrm>
                <a:off x="4763980" y="5993082"/>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42 cl</a:t>
                </a:r>
              </a:p>
            </p:txBody>
          </p:sp>
        </p:grpSp>
      </p:grpSp>
      <mc:AlternateContent xmlns:mc="http://schemas.openxmlformats.org/markup-compatibility/2006" xmlns:a14="http://schemas.microsoft.com/office/drawing/2010/main">
        <mc:Choice Requires="a14">
          <p:sp>
            <p:nvSpPr>
              <p:cNvPr id="16" name="Tekstfelt 15">
                <a:extLst>
                  <a:ext uri="{FF2B5EF4-FFF2-40B4-BE49-F238E27FC236}">
                    <a16:creationId xmlns:a16="http://schemas.microsoft.com/office/drawing/2014/main" id="{E855C3A4-5EF3-5949-A708-D77F9985522F}"/>
                  </a:ext>
                </a:extLst>
              </p:cNvPr>
              <p:cNvSpPr txBox="1"/>
              <p:nvPr/>
            </p:nvSpPr>
            <p:spPr>
              <a:xfrm>
                <a:off x="311092" y="2020003"/>
                <a:ext cx="8012639" cy="2374433"/>
              </a:xfrm>
              <a:prstGeom prst="rect">
                <a:avLst/>
              </a:prstGeom>
              <a:noFill/>
            </p:spPr>
            <p:txBody>
              <a:bodyPr wrap="square">
                <a:spAutoFit/>
              </a:bodyPr>
              <a:lstStyle/>
              <a:p>
                <a:r>
                  <a:rPr lang="da-DK" sz="2000" i="1" dirty="0">
                    <a:latin typeface="Cavolini" panose="03000502040302020204" pitchFamily="66" charset="0"/>
                    <a:cs typeface="Cavolini" panose="03000502040302020204" pitchFamily="66" charset="0"/>
                  </a:rPr>
                  <a:t>Emilie, Frederik, Gustav og Hannah deler 2 liter vand.</a:t>
                </a:r>
              </a:p>
              <a:p>
                <a:endParaRPr lang="da-DK" sz="2000" i="1" dirty="0">
                  <a:latin typeface="Cavolini" panose="03000502040302020204" pitchFamily="66" charset="0"/>
                  <a:cs typeface="Cavolini" panose="03000502040302020204" pitchFamily="66" charset="0"/>
                </a:endParaRPr>
              </a:p>
              <a:p>
                <a:r>
                  <a:rPr lang="da-DK" sz="2000" i="1" dirty="0">
                    <a:latin typeface="Cavolini" panose="03000502040302020204" pitchFamily="66" charset="0"/>
                    <a:cs typeface="Cavolini" panose="03000502040302020204" pitchFamily="66" charset="0"/>
                  </a:rPr>
                  <a:t>Gustav får dobbelt så meget som Hannah </a:t>
                </a:r>
              </a:p>
              <a:p>
                <a:endParaRPr lang="da-DK" sz="2000" i="1" dirty="0">
                  <a:latin typeface="Cavolini" panose="03000502040302020204" pitchFamily="66" charset="0"/>
                  <a:cs typeface="Cavolini" panose="03000502040302020204" pitchFamily="66" charset="0"/>
                </a:endParaRPr>
              </a:p>
              <a:p>
                <a:r>
                  <a:rPr lang="da-DK" sz="2000" i="1" dirty="0">
                    <a:latin typeface="Cavolini" panose="03000502040302020204" pitchFamily="66" charset="0"/>
                    <a:cs typeface="Cavolini" panose="03000502040302020204" pitchFamily="66" charset="0"/>
                  </a:rPr>
                  <a:t>Frederik drikker 38 cl.</a:t>
                </a:r>
              </a:p>
              <a:p>
                <a:endParaRPr lang="da-DK" sz="2000" i="1" dirty="0">
                  <a:latin typeface="Cavolini" panose="03000502040302020204" pitchFamily="66" charset="0"/>
                  <a:cs typeface="Cavolini" panose="03000502040302020204" pitchFamily="66" charset="0"/>
                </a:endParaRPr>
              </a:p>
              <a:p>
                <a:r>
                  <a:rPr lang="da-DK" sz="2000" i="1" dirty="0">
                    <a:latin typeface="Cavolini" panose="03000502040302020204" pitchFamily="66" charset="0"/>
                    <a:cs typeface="Cavolini" panose="03000502040302020204" pitchFamily="66" charset="0"/>
                  </a:rPr>
                  <a:t>Emilie drikker først. Hun efterlader </a:t>
                </a:r>
                <a14:m>
                  <m:oMath xmlns:m="http://schemas.openxmlformats.org/officeDocument/2006/math">
                    <m:f>
                      <m:fPr>
                        <m:ctrlPr>
                          <a:rPr lang="da-DK" sz="2000" i="1">
                            <a:latin typeface="Cambria Math" panose="02040503050406030204" pitchFamily="18" charset="0"/>
                            <a:cs typeface="Cavolini" panose="03000502040302020204" pitchFamily="66" charset="0"/>
                          </a:rPr>
                        </m:ctrlPr>
                      </m:fPr>
                      <m:num>
                        <m:r>
                          <a:rPr lang="da-DK" sz="2000" i="1">
                            <a:latin typeface="Cambria Math" panose="02040503050406030204" pitchFamily="18" charset="0"/>
                            <a:cs typeface="Cavolini" panose="03000502040302020204" pitchFamily="66" charset="0"/>
                          </a:rPr>
                          <m:t>7</m:t>
                        </m:r>
                      </m:num>
                      <m:den>
                        <m:r>
                          <a:rPr lang="da-DK" sz="2000" i="1">
                            <a:latin typeface="Cambria Math" panose="02040503050406030204" pitchFamily="18" charset="0"/>
                            <a:cs typeface="Cavolini" panose="03000502040302020204" pitchFamily="66" charset="0"/>
                          </a:rPr>
                          <m:t>10</m:t>
                        </m:r>
                      </m:den>
                    </m:f>
                    <m:r>
                      <a:rPr lang="da-DK" sz="2000" i="1">
                        <a:latin typeface="Cambria Math" panose="02040503050406030204" pitchFamily="18" charset="0"/>
                        <a:cs typeface="Cavolini" panose="03000502040302020204" pitchFamily="66" charset="0"/>
                      </a:rPr>
                      <m:t> </m:t>
                    </m:r>
                  </m:oMath>
                </a14:m>
                <a:r>
                  <a:rPr lang="da-DK" sz="2000" i="1" dirty="0">
                    <a:latin typeface="Cavolini" panose="03000502040302020204" pitchFamily="66" charset="0"/>
                    <a:cs typeface="Cavolini" panose="03000502040302020204" pitchFamily="66" charset="0"/>
                  </a:rPr>
                  <a:t>af de 2 l.</a:t>
                </a:r>
              </a:p>
            </p:txBody>
          </p:sp>
        </mc:Choice>
        <mc:Fallback xmlns="">
          <p:sp>
            <p:nvSpPr>
              <p:cNvPr id="16" name="Tekstfelt 15">
                <a:extLst>
                  <a:ext uri="{FF2B5EF4-FFF2-40B4-BE49-F238E27FC236}">
                    <a16:creationId xmlns:a16="http://schemas.microsoft.com/office/drawing/2014/main" id="{E855C3A4-5EF3-5949-A708-D77F9985522F}"/>
                  </a:ext>
                </a:extLst>
              </p:cNvPr>
              <p:cNvSpPr txBox="1">
                <a:spLocks noRot="1" noChangeAspect="1" noMove="1" noResize="1" noEditPoints="1" noAdjustHandles="1" noChangeArrowheads="1" noChangeShapeType="1" noTextEdit="1"/>
              </p:cNvSpPr>
              <p:nvPr/>
            </p:nvSpPr>
            <p:spPr>
              <a:xfrm>
                <a:off x="311092" y="2020003"/>
                <a:ext cx="8012639" cy="2374433"/>
              </a:xfrm>
              <a:prstGeom prst="rect">
                <a:avLst/>
              </a:prstGeom>
              <a:blipFill>
                <a:blip r:embed="rId4"/>
                <a:stretch>
                  <a:fillRect l="-791" t="-1058" b="-1058"/>
                </a:stretch>
              </a:blipFill>
            </p:spPr>
            <p:txBody>
              <a:bodyPr/>
              <a:lstStyle/>
              <a:p>
                <a:r>
                  <a:rPr lang="da-DK">
                    <a:noFill/>
                  </a:rPr>
                  <a:t> </a:t>
                </a:r>
              </a:p>
            </p:txBody>
          </p:sp>
        </mc:Fallback>
      </mc:AlternateContent>
      <p:sp>
        <p:nvSpPr>
          <p:cNvPr id="19" name="Tekstfelt 18">
            <a:extLst>
              <a:ext uri="{FF2B5EF4-FFF2-40B4-BE49-F238E27FC236}">
                <a16:creationId xmlns:a16="http://schemas.microsoft.com/office/drawing/2014/main" id="{413213B8-CFB6-C443-A250-7BF7D44BA1DE}"/>
              </a:ext>
            </a:extLst>
          </p:cNvPr>
          <p:cNvSpPr txBox="1"/>
          <p:nvPr/>
        </p:nvSpPr>
        <p:spPr>
          <a:xfrm>
            <a:off x="724396" y="1080657"/>
            <a:ext cx="4094391" cy="369332"/>
          </a:xfrm>
          <a:prstGeom prst="rect">
            <a:avLst/>
          </a:prstGeom>
          <a:noFill/>
        </p:spPr>
        <p:txBody>
          <a:bodyPr wrap="none" rtlCol="0">
            <a:spAutoFit/>
          </a:bodyPr>
          <a:lstStyle/>
          <a:p>
            <a:r>
              <a:rPr lang="da-DK" dirty="0"/>
              <a:t>HVOR MEGET VAND FÅR HANNAH?</a:t>
            </a:r>
          </a:p>
        </p:txBody>
      </p:sp>
      <p:pic>
        <p:nvPicPr>
          <p:cNvPr id="10242" name="Picture 2" descr="Vandflaske - Biltema.dk">
            <a:extLst>
              <a:ext uri="{FF2B5EF4-FFF2-40B4-BE49-F238E27FC236}">
                <a16:creationId xmlns:a16="http://schemas.microsoft.com/office/drawing/2014/main" id="{38360AF1-5A9F-4E41-BFFE-138E9CF49AF9}"/>
              </a:ext>
            </a:extLst>
          </p:cNvPr>
          <p:cNvPicPr>
            <a:picLocks noChangeAspect="1" noChangeArrowheads="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backgroundRemoval t="8365" b="91511" l="10000" r="90000">
                        <a14:foregroundMark x1="54875" y1="8489" x2="54875" y2="8489"/>
                        <a14:foregroundMark x1="51000" y1="91511" x2="51000" y2="91511"/>
                        <a14:foregroundMark x1="69875" y1="23346" x2="69875" y2="23346"/>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rot="1545317">
            <a:off x="6624866" y="2064933"/>
            <a:ext cx="2666637" cy="2669727"/>
          </a:xfrm>
          <a:prstGeom prst="rect">
            <a:avLst/>
          </a:prstGeom>
          <a:noFill/>
          <a:extLst>
            <a:ext uri="{909E8E84-426E-40DD-AFC4-6F175D3DCCD1}">
              <a14:hiddenFill xmlns:a14="http://schemas.microsoft.com/office/drawing/2010/main">
                <a:solidFill>
                  <a:srgbClr val="FFFFFF"/>
                </a:solidFill>
              </a14:hiddenFill>
            </a:ext>
          </a:extLst>
        </p:spPr>
      </p:pic>
      <p:sp>
        <p:nvSpPr>
          <p:cNvPr id="17" name="Tekstfelt 16">
            <a:extLst>
              <a:ext uri="{FF2B5EF4-FFF2-40B4-BE49-F238E27FC236}">
                <a16:creationId xmlns:a16="http://schemas.microsoft.com/office/drawing/2014/main" id="{54675632-9D30-CD48-868D-EE437DCADB32}"/>
              </a:ext>
            </a:extLst>
          </p:cNvPr>
          <p:cNvSpPr txBox="1"/>
          <p:nvPr/>
        </p:nvSpPr>
        <p:spPr>
          <a:xfrm>
            <a:off x="7958185" y="6585997"/>
            <a:ext cx="1173719"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25294816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66B666-E7D1-E44B-BFEF-64883021E88A}"/>
              </a:ext>
            </a:extLst>
          </p:cNvPr>
          <p:cNvSpPr>
            <a:spLocks noGrp="1"/>
          </p:cNvSpPr>
          <p:nvPr>
            <p:ph type="title"/>
          </p:nvPr>
        </p:nvSpPr>
        <p:spPr>
          <a:xfrm>
            <a:off x="628650" y="44493"/>
            <a:ext cx="7886700" cy="1325563"/>
          </a:xfrm>
        </p:spPr>
        <p:txBody>
          <a:bodyPr/>
          <a:lstStyle/>
          <a:p>
            <a:r>
              <a:rPr lang="da-DK" dirty="0"/>
              <a:t>Opgave 2.2</a:t>
            </a:r>
          </a:p>
        </p:txBody>
      </p:sp>
      <p:grpSp>
        <p:nvGrpSpPr>
          <p:cNvPr id="26" name="Gruppe 25">
            <a:extLst>
              <a:ext uri="{FF2B5EF4-FFF2-40B4-BE49-F238E27FC236}">
                <a16:creationId xmlns:a16="http://schemas.microsoft.com/office/drawing/2014/main" id="{AF4B6D92-4F33-884B-A2AD-036364AE1487}"/>
              </a:ext>
            </a:extLst>
          </p:cNvPr>
          <p:cNvGrpSpPr/>
          <p:nvPr/>
        </p:nvGrpSpPr>
        <p:grpSpPr>
          <a:xfrm>
            <a:off x="219698" y="5290459"/>
            <a:ext cx="8722413" cy="1310058"/>
            <a:chOff x="219698" y="5290459"/>
            <a:chExt cx="8722413" cy="1310058"/>
          </a:xfrm>
        </p:grpSpPr>
        <p:grpSp>
          <p:nvGrpSpPr>
            <p:cNvPr id="27" name="Gruppe 26">
              <a:extLst>
                <a:ext uri="{FF2B5EF4-FFF2-40B4-BE49-F238E27FC236}">
                  <a16:creationId xmlns:a16="http://schemas.microsoft.com/office/drawing/2014/main" id="{6E389CA0-1BCA-6747-A45B-1BF50B5B2C5B}"/>
                </a:ext>
              </a:extLst>
            </p:cNvPr>
            <p:cNvGrpSpPr/>
            <p:nvPr/>
          </p:nvGrpSpPr>
          <p:grpSpPr>
            <a:xfrm>
              <a:off x="219698" y="5290459"/>
              <a:ext cx="8722413" cy="1300162"/>
              <a:chOff x="324595" y="5290459"/>
              <a:chExt cx="8722413" cy="1300162"/>
            </a:xfrm>
          </p:grpSpPr>
          <p:sp>
            <p:nvSpPr>
              <p:cNvPr id="33" name="Afrundet rektangel 32">
                <a:hlinkClick r:id="rId2" action="ppaction://hlinksldjump"/>
                <a:extLst>
                  <a:ext uri="{FF2B5EF4-FFF2-40B4-BE49-F238E27FC236}">
                    <a16:creationId xmlns:a16="http://schemas.microsoft.com/office/drawing/2014/main" id="{762BEB4F-CD80-1946-BDAF-2D514471233A}"/>
                  </a:ext>
                </a:extLst>
              </p:cNvPr>
              <p:cNvSpPr/>
              <p:nvPr/>
            </p:nvSpPr>
            <p:spPr>
              <a:xfrm>
                <a:off x="6992577" y="5290459"/>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15</a:t>
                </a:r>
              </a:p>
            </p:txBody>
          </p:sp>
          <p:sp>
            <p:nvSpPr>
              <p:cNvPr id="34" name="Afrundet rektangel 33">
                <a:hlinkClick r:id="rId2" action="ppaction://hlinksldjump"/>
                <a:extLst>
                  <a:ext uri="{FF2B5EF4-FFF2-40B4-BE49-F238E27FC236}">
                    <a16:creationId xmlns:a16="http://schemas.microsoft.com/office/drawing/2014/main" id="{DE1579BB-A53A-2948-B2C8-4D31B97643EA}"/>
                  </a:ext>
                </a:extLst>
              </p:cNvPr>
              <p:cNvSpPr/>
              <p:nvPr/>
            </p:nvSpPr>
            <p:spPr>
              <a:xfrm>
                <a:off x="324595" y="599506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16</a:t>
                </a:r>
              </a:p>
            </p:txBody>
          </p:sp>
          <p:sp>
            <p:nvSpPr>
              <p:cNvPr id="35" name="Afrundet rektangel 34">
                <a:hlinkClick r:id="rId3" action="ppaction://hlinksldjump"/>
                <a:extLst>
                  <a:ext uri="{FF2B5EF4-FFF2-40B4-BE49-F238E27FC236}">
                    <a16:creationId xmlns:a16="http://schemas.microsoft.com/office/drawing/2014/main" id="{C6E1E315-5690-0C4D-9EF2-5CC90DB867DB}"/>
                  </a:ext>
                </a:extLst>
              </p:cNvPr>
              <p:cNvSpPr/>
              <p:nvPr/>
            </p:nvSpPr>
            <p:spPr>
              <a:xfrm>
                <a:off x="6974768" y="5995061"/>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13</a:t>
                </a:r>
              </a:p>
            </p:txBody>
          </p:sp>
          <p:sp>
            <p:nvSpPr>
              <p:cNvPr id="36" name="Afrundet rektangel 35">
                <a:hlinkClick r:id="rId2" action="ppaction://hlinksldjump"/>
                <a:extLst>
                  <a:ext uri="{FF2B5EF4-FFF2-40B4-BE49-F238E27FC236}">
                    <a16:creationId xmlns:a16="http://schemas.microsoft.com/office/drawing/2014/main" id="{656BA746-B114-124B-A0CC-DF652AABE34C}"/>
                  </a:ext>
                </a:extLst>
              </p:cNvPr>
              <p:cNvSpPr/>
              <p:nvPr/>
            </p:nvSpPr>
            <p:spPr>
              <a:xfrm>
                <a:off x="4763980" y="5993082"/>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9</a:t>
                </a:r>
              </a:p>
            </p:txBody>
          </p:sp>
        </p:grpSp>
        <p:grpSp>
          <p:nvGrpSpPr>
            <p:cNvPr id="28" name="Gruppe 27">
              <a:extLst>
                <a:ext uri="{FF2B5EF4-FFF2-40B4-BE49-F238E27FC236}">
                  <a16:creationId xmlns:a16="http://schemas.microsoft.com/office/drawing/2014/main" id="{FE95230B-BB8A-E348-BDF0-B1A371D32218}"/>
                </a:ext>
              </a:extLst>
            </p:cNvPr>
            <p:cNvGrpSpPr/>
            <p:nvPr/>
          </p:nvGrpSpPr>
          <p:grpSpPr>
            <a:xfrm>
              <a:off x="219698" y="5290459"/>
              <a:ext cx="6493816" cy="1310058"/>
              <a:chOff x="324595" y="5993082"/>
              <a:chExt cx="6493816" cy="1310058"/>
            </a:xfrm>
          </p:grpSpPr>
          <p:sp>
            <p:nvSpPr>
              <p:cNvPr id="29" name="Afrundet rektangel 28">
                <a:hlinkClick r:id="rId2" action="ppaction://hlinksldjump"/>
                <a:extLst>
                  <a:ext uri="{FF2B5EF4-FFF2-40B4-BE49-F238E27FC236}">
                    <a16:creationId xmlns:a16="http://schemas.microsoft.com/office/drawing/2014/main" id="{5FFC72AE-6AE9-0046-8024-BCED3EBC358B}"/>
                  </a:ext>
                </a:extLst>
              </p:cNvPr>
              <p:cNvSpPr/>
              <p:nvPr/>
            </p:nvSpPr>
            <p:spPr>
              <a:xfrm>
                <a:off x="2535383" y="5997039"/>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18</a:t>
                </a:r>
              </a:p>
            </p:txBody>
          </p:sp>
          <p:sp>
            <p:nvSpPr>
              <p:cNvPr id="30" name="Afrundet rektangel 29">
                <a:hlinkClick r:id="rId2" action="ppaction://hlinksldjump"/>
                <a:extLst>
                  <a:ext uri="{FF2B5EF4-FFF2-40B4-BE49-F238E27FC236}">
                    <a16:creationId xmlns:a16="http://schemas.microsoft.com/office/drawing/2014/main" id="{45DADC0C-1306-5B49-8F0B-1EF033DB45FF}"/>
                  </a:ext>
                </a:extLst>
              </p:cNvPr>
              <p:cNvSpPr/>
              <p:nvPr/>
            </p:nvSpPr>
            <p:spPr>
              <a:xfrm>
                <a:off x="324595" y="599506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6</a:t>
                </a:r>
              </a:p>
            </p:txBody>
          </p:sp>
          <p:sp>
            <p:nvSpPr>
              <p:cNvPr id="31" name="Afrundet rektangel 30">
                <a:hlinkClick r:id="rId2" action="ppaction://hlinksldjump"/>
                <a:extLst>
                  <a:ext uri="{FF2B5EF4-FFF2-40B4-BE49-F238E27FC236}">
                    <a16:creationId xmlns:a16="http://schemas.microsoft.com/office/drawing/2014/main" id="{7A7A3515-2AE0-B249-B832-C2E3D230A0A2}"/>
                  </a:ext>
                </a:extLst>
              </p:cNvPr>
              <p:cNvSpPr/>
              <p:nvPr/>
            </p:nvSpPr>
            <p:spPr>
              <a:xfrm>
                <a:off x="2547257" y="670758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11</a:t>
                </a:r>
              </a:p>
            </p:txBody>
          </p:sp>
          <p:sp>
            <p:nvSpPr>
              <p:cNvPr id="32" name="Afrundet rektangel 31">
                <a:hlinkClick r:id="rId2" action="ppaction://hlinksldjump"/>
                <a:extLst>
                  <a:ext uri="{FF2B5EF4-FFF2-40B4-BE49-F238E27FC236}">
                    <a16:creationId xmlns:a16="http://schemas.microsoft.com/office/drawing/2014/main" id="{1A528122-B962-214D-B9F1-6EF90E125302}"/>
                  </a:ext>
                </a:extLst>
              </p:cNvPr>
              <p:cNvSpPr/>
              <p:nvPr/>
            </p:nvSpPr>
            <p:spPr>
              <a:xfrm>
                <a:off x="4763980" y="5993082"/>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10</a:t>
                </a:r>
              </a:p>
            </p:txBody>
          </p:sp>
        </p:grpSp>
      </p:grpSp>
      <p:grpSp>
        <p:nvGrpSpPr>
          <p:cNvPr id="6" name="Gruppe 5">
            <a:extLst>
              <a:ext uri="{FF2B5EF4-FFF2-40B4-BE49-F238E27FC236}">
                <a16:creationId xmlns:a16="http://schemas.microsoft.com/office/drawing/2014/main" id="{E8C14E17-F8D6-354F-9AFF-C82468581D21}"/>
              </a:ext>
            </a:extLst>
          </p:cNvPr>
          <p:cNvGrpSpPr/>
          <p:nvPr/>
        </p:nvGrpSpPr>
        <p:grpSpPr>
          <a:xfrm>
            <a:off x="2951234" y="1809983"/>
            <a:ext cx="3241533" cy="2806979"/>
            <a:chOff x="5226429" y="120081"/>
            <a:chExt cx="3241533" cy="2806979"/>
          </a:xfrm>
        </p:grpSpPr>
        <p:grpSp>
          <p:nvGrpSpPr>
            <p:cNvPr id="5" name="Gruppe 4">
              <a:extLst>
                <a:ext uri="{FF2B5EF4-FFF2-40B4-BE49-F238E27FC236}">
                  <a16:creationId xmlns:a16="http://schemas.microsoft.com/office/drawing/2014/main" id="{FF429413-95FF-D647-BBE1-639D2EC62A1D}"/>
                </a:ext>
              </a:extLst>
            </p:cNvPr>
            <p:cNvGrpSpPr>
              <a:grpSpLocks noChangeAspect="1"/>
            </p:cNvGrpSpPr>
            <p:nvPr/>
          </p:nvGrpSpPr>
          <p:grpSpPr>
            <a:xfrm>
              <a:off x="5771213" y="120081"/>
              <a:ext cx="2160000" cy="1856484"/>
              <a:chOff x="5771213" y="120081"/>
              <a:chExt cx="2850627" cy="2450066"/>
            </a:xfrm>
          </p:grpSpPr>
          <p:sp>
            <p:nvSpPr>
              <p:cNvPr id="4" name="Trekant 3">
                <a:extLst>
                  <a:ext uri="{FF2B5EF4-FFF2-40B4-BE49-F238E27FC236}">
                    <a16:creationId xmlns:a16="http://schemas.microsoft.com/office/drawing/2014/main" id="{BEC830E8-F468-954E-8BA2-04EFD07F82D1}"/>
                  </a:ext>
                </a:extLst>
              </p:cNvPr>
              <p:cNvSpPr/>
              <p:nvPr/>
            </p:nvSpPr>
            <p:spPr>
              <a:xfrm>
                <a:off x="5771213" y="1355426"/>
                <a:ext cx="1409076" cy="1214721"/>
              </a:xfrm>
              <a:prstGeom prst="triangle">
                <a:avLst/>
              </a:prstGeom>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Trekant 16">
                <a:extLst>
                  <a:ext uri="{FF2B5EF4-FFF2-40B4-BE49-F238E27FC236}">
                    <a16:creationId xmlns:a16="http://schemas.microsoft.com/office/drawing/2014/main" id="{C6BBEB89-B06B-514E-841A-36A69F84D016}"/>
                  </a:ext>
                </a:extLst>
              </p:cNvPr>
              <p:cNvSpPr/>
              <p:nvPr/>
            </p:nvSpPr>
            <p:spPr>
              <a:xfrm>
                <a:off x="7212764" y="1350251"/>
                <a:ext cx="1409076" cy="1214721"/>
              </a:xfrm>
              <a:prstGeom prst="triangle">
                <a:avLst/>
              </a:prstGeom>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Trekant 17">
                <a:extLst>
                  <a:ext uri="{FF2B5EF4-FFF2-40B4-BE49-F238E27FC236}">
                    <a16:creationId xmlns:a16="http://schemas.microsoft.com/office/drawing/2014/main" id="{F3E2E52C-E820-9D4B-8954-4A9959C3A613}"/>
                  </a:ext>
                </a:extLst>
              </p:cNvPr>
              <p:cNvSpPr/>
              <p:nvPr/>
            </p:nvSpPr>
            <p:spPr>
              <a:xfrm>
                <a:off x="6501971" y="120081"/>
                <a:ext cx="1409076" cy="1214721"/>
              </a:xfrm>
              <a:prstGeom prst="triangle">
                <a:avLst/>
              </a:prstGeom>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Trekant 18">
                <a:extLst>
                  <a:ext uri="{FF2B5EF4-FFF2-40B4-BE49-F238E27FC236}">
                    <a16:creationId xmlns:a16="http://schemas.microsoft.com/office/drawing/2014/main" id="{8BB79893-5387-A34A-A0D2-8279D07ACBA5}"/>
                  </a:ext>
                </a:extLst>
              </p:cNvPr>
              <p:cNvSpPr/>
              <p:nvPr/>
            </p:nvSpPr>
            <p:spPr>
              <a:xfrm flipV="1">
                <a:off x="6493436" y="1325867"/>
                <a:ext cx="1409076" cy="1214721"/>
              </a:xfrm>
              <a:prstGeom prst="triangle">
                <a:avLst/>
              </a:prstGeom>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21" name="Gruppe 20">
              <a:extLst>
                <a:ext uri="{FF2B5EF4-FFF2-40B4-BE49-F238E27FC236}">
                  <a16:creationId xmlns:a16="http://schemas.microsoft.com/office/drawing/2014/main" id="{9FC83F57-1980-6540-8FBA-F0D7B37EB7B7}"/>
                </a:ext>
              </a:extLst>
            </p:cNvPr>
            <p:cNvGrpSpPr>
              <a:grpSpLocks noChangeAspect="1"/>
            </p:cNvGrpSpPr>
            <p:nvPr/>
          </p:nvGrpSpPr>
          <p:grpSpPr>
            <a:xfrm flipV="1">
              <a:off x="5755364" y="1984234"/>
              <a:ext cx="2160000" cy="942826"/>
              <a:chOff x="5771213" y="1325867"/>
              <a:chExt cx="2850627" cy="1244280"/>
            </a:xfrm>
          </p:grpSpPr>
          <p:sp>
            <p:nvSpPr>
              <p:cNvPr id="22" name="Trekant 21">
                <a:extLst>
                  <a:ext uri="{FF2B5EF4-FFF2-40B4-BE49-F238E27FC236}">
                    <a16:creationId xmlns:a16="http://schemas.microsoft.com/office/drawing/2014/main" id="{B4EE5E96-5E55-AB42-BBDC-174219F2AAFC}"/>
                  </a:ext>
                </a:extLst>
              </p:cNvPr>
              <p:cNvSpPr/>
              <p:nvPr/>
            </p:nvSpPr>
            <p:spPr>
              <a:xfrm>
                <a:off x="5771213" y="1355426"/>
                <a:ext cx="1409076" cy="1214721"/>
              </a:xfrm>
              <a:prstGeom prst="triangle">
                <a:avLst/>
              </a:prstGeom>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Trekant 22">
                <a:extLst>
                  <a:ext uri="{FF2B5EF4-FFF2-40B4-BE49-F238E27FC236}">
                    <a16:creationId xmlns:a16="http://schemas.microsoft.com/office/drawing/2014/main" id="{72791017-DFA4-684B-830A-3AD7C8916232}"/>
                  </a:ext>
                </a:extLst>
              </p:cNvPr>
              <p:cNvSpPr/>
              <p:nvPr/>
            </p:nvSpPr>
            <p:spPr>
              <a:xfrm>
                <a:off x="7212764" y="1350251"/>
                <a:ext cx="1409076" cy="1214721"/>
              </a:xfrm>
              <a:prstGeom prst="triangle">
                <a:avLst/>
              </a:prstGeom>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 name="Trekant 36">
                <a:extLst>
                  <a:ext uri="{FF2B5EF4-FFF2-40B4-BE49-F238E27FC236}">
                    <a16:creationId xmlns:a16="http://schemas.microsoft.com/office/drawing/2014/main" id="{D6A36C86-DEA2-244F-91DF-C27A41AD0C07}"/>
                  </a:ext>
                </a:extLst>
              </p:cNvPr>
              <p:cNvSpPr/>
              <p:nvPr/>
            </p:nvSpPr>
            <p:spPr>
              <a:xfrm flipV="1">
                <a:off x="6493436" y="1325867"/>
                <a:ext cx="1409076" cy="1214721"/>
              </a:xfrm>
              <a:prstGeom prst="triangle">
                <a:avLst/>
              </a:prstGeom>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38" name="Gruppe 37">
              <a:extLst>
                <a:ext uri="{FF2B5EF4-FFF2-40B4-BE49-F238E27FC236}">
                  <a16:creationId xmlns:a16="http://schemas.microsoft.com/office/drawing/2014/main" id="{FDDAB7E4-0C79-244B-B4E0-67417D058B58}"/>
                </a:ext>
              </a:extLst>
            </p:cNvPr>
            <p:cNvGrpSpPr>
              <a:grpSpLocks noChangeAspect="1"/>
            </p:cNvGrpSpPr>
            <p:nvPr/>
          </p:nvGrpSpPr>
          <p:grpSpPr>
            <a:xfrm>
              <a:off x="5226429" y="1998864"/>
              <a:ext cx="3241533" cy="927743"/>
              <a:chOff x="6501971" y="120081"/>
              <a:chExt cx="4277965" cy="1224375"/>
            </a:xfrm>
          </p:grpSpPr>
          <p:sp>
            <p:nvSpPr>
              <p:cNvPr id="40" name="Trekant 39">
                <a:extLst>
                  <a:ext uri="{FF2B5EF4-FFF2-40B4-BE49-F238E27FC236}">
                    <a16:creationId xmlns:a16="http://schemas.microsoft.com/office/drawing/2014/main" id="{5EAD62CF-D64D-9B4D-B60C-1E221DE58F18}"/>
                  </a:ext>
                </a:extLst>
              </p:cNvPr>
              <p:cNvSpPr/>
              <p:nvPr/>
            </p:nvSpPr>
            <p:spPr>
              <a:xfrm>
                <a:off x="9370861" y="129735"/>
                <a:ext cx="1409075" cy="1214721"/>
              </a:xfrm>
              <a:prstGeom prst="triangle">
                <a:avLst/>
              </a:prstGeom>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1" name="Trekant 40">
                <a:extLst>
                  <a:ext uri="{FF2B5EF4-FFF2-40B4-BE49-F238E27FC236}">
                    <a16:creationId xmlns:a16="http://schemas.microsoft.com/office/drawing/2014/main" id="{DD671C72-B917-414F-8EA1-7F24D7D85FB8}"/>
                  </a:ext>
                </a:extLst>
              </p:cNvPr>
              <p:cNvSpPr/>
              <p:nvPr/>
            </p:nvSpPr>
            <p:spPr>
              <a:xfrm>
                <a:off x="6501971" y="120081"/>
                <a:ext cx="1409076" cy="1214721"/>
              </a:xfrm>
              <a:prstGeom prst="triangle">
                <a:avLst/>
              </a:prstGeom>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sp>
        <p:nvSpPr>
          <p:cNvPr id="48" name="Tekstfelt 47">
            <a:extLst>
              <a:ext uri="{FF2B5EF4-FFF2-40B4-BE49-F238E27FC236}">
                <a16:creationId xmlns:a16="http://schemas.microsoft.com/office/drawing/2014/main" id="{0875AD6D-A846-C34A-AAF2-2B19D75A7AAB}"/>
              </a:ext>
            </a:extLst>
          </p:cNvPr>
          <p:cNvSpPr txBox="1"/>
          <p:nvPr/>
        </p:nvSpPr>
        <p:spPr>
          <a:xfrm>
            <a:off x="724396" y="1080657"/>
            <a:ext cx="4488729" cy="646331"/>
          </a:xfrm>
          <a:prstGeom prst="rect">
            <a:avLst/>
          </a:prstGeom>
          <a:noFill/>
        </p:spPr>
        <p:txBody>
          <a:bodyPr wrap="none" rtlCol="0">
            <a:spAutoFit/>
          </a:bodyPr>
          <a:lstStyle/>
          <a:p>
            <a:r>
              <a:rPr lang="da-DK" dirty="0"/>
              <a:t>HVOR MANGE LIGESIDEDE TREKANTER, </a:t>
            </a:r>
          </a:p>
          <a:p>
            <a:r>
              <a:rPr lang="da-DK" dirty="0"/>
              <a:t>ER DER AT FINDE I FIGUREN?</a:t>
            </a:r>
          </a:p>
        </p:txBody>
      </p:sp>
      <p:sp>
        <p:nvSpPr>
          <p:cNvPr id="39" name="Tekstfelt 38">
            <a:extLst>
              <a:ext uri="{FF2B5EF4-FFF2-40B4-BE49-F238E27FC236}">
                <a16:creationId xmlns:a16="http://schemas.microsoft.com/office/drawing/2014/main" id="{1765A688-D4BF-AB44-8E35-3A6DB55438D3}"/>
              </a:ext>
            </a:extLst>
          </p:cNvPr>
          <p:cNvSpPr txBox="1"/>
          <p:nvPr/>
        </p:nvSpPr>
        <p:spPr>
          <a:xfrm>
            <a:off x="7958185" y="6585997"/>
            <a:ext cx="1173719"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494989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Lommelygte, Mørk, Tunnel, Underjordisk">
            <a:extLst>
              <a:ext uri="{FF2B5EF4-FFF2-40B4-BE49-F238E27FC236}">
                <a16:creationId xmlns:a16="http://schemas.microsoft.com/office/drawing/2014/main" id="{84A365AB-9C27-A547-A722-7E677210EAFB}"/>
              </a:ext>
            </a:extLst>
          </p:cNvPr>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18347" y="1086089"/>
            <a:ext cx="7840630" cy="52270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kstfelt 5">
            <a:extLst>
              <a:ext uri="{FF2B5EF4-FFF2-40B4-BE49-F238E27FC236}">
                <a16:creationId xmlns:a16="http://schemas.microsoft.com/office/drawing/2014/main" id="{52DCBA73-A4CC-1D46-9C31-A9C4FC6B101C}"/>
              </a:ext>
            </a:extLst>
          </p:cNvPr>
          <p:cNvSpPr txBox="1"/>
          <p:nvPr/>
        </p:nvSpPr>
        <p:spPr>
          <a:xfrm>
            <a:off x="7958185" y="6585997"/>
            <a:ext cx="1173719" cy="276999"/>
          </a:xfrm>
          <a:prstGeom prst="rect">
            <a:avLst/>
          </a:prstGeom>
          <a:noFill/>
        </p:spPr>
        <p:txBody>
          <a:bodyPr wrap="none" rtlCol="0">
            <a:spAutoFit/>
          </a:bodyPr>
          <a:lstStyle/>
          <a:p>
            <a:r>
              <a:rPr lang="da-DK" sz="1200" dirty="0"/>
              <a:t>© Mat-</a:t>
            </a:r>
            <a:r>
              <a:rPr lang="da-DK" sz="1200" dirty="0" err="1"/>
              <a:t>nat.dk</a:t>
            </a:r>
            <a:endParaRPr lang="da-DK" sz="1200" dirty="0"/>
          </a:p>
        </p:txBody>
      </p:sp>
      <p:pic>
        <p:nvPicPr>
          <p:cNvPr id="3" name="Picture 2" descr="Lommelygte, Mørk, Tunnel, Underjordisk">
            <a:extLst>
              <a:ext uri="{FF2B5EF4-FFF2-40B4-BE49-F238E27FC236}">
                <a16:creationId xmlns:a16="http://schemas.microsoft.com/office/drawing/2014/main" id="{14016BEF-3D9F-9F0F-522B-146BD8998A65}"/>
              </a:ext>
            </a:extLst>
          </p:cNvPr>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916000" y="2325000"/>
            <a:ext cx="3312000" cy="2612760"/>
          </a:xfrm>
          <a:prstGeom prst="rect">
            <a:avLst/>
          </a:prstGeom>
          <a:ln>
            <a:noFill/>
          </a:ln>
          <a:effectLst>
            <a:softEdge rad="228600"/>
          </a:effectLst>
          <a:extLst>
            <a:ext uri="{909E8E84-426E-40DD-AFC4-6F175D3DCCD1}">
              <a14:hiddenFill xmlns:a14="http://schemas.microsoft.com/office/drawing/2010/main">
                <a:solidFill>
                  <a:srgbClr val="FFFFFF"/>
                </a:solidFill>
              </a14:hiddenFill>
            </a:ext>
          </a:extLst>
        </p:spPr>
      </p:pic>
      <p:pic>
        <p:nvPicPr>
          <p:cNvPr id="5" name="Picture 2" descr="Lommelygte, Mørk, Tunnel, Underjordisk">
            <a:extLst>
              <a:ext uri="{FF2B5EF4-FFF2-40B4-BE49-F238E27FC236}">
                <a16:creationId xmlns:a16="http://schemas.microsoft.com/office/drawing/2014/main" id="{BA770951-2ED2-B2D8-55B2-DEA7989E3DA0}"/>
              </a:ext>
            </a:extLst>
          </p:cNvPr>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654000" y="2847704"/>
            <a:ext cx="1836000" cy="1507864"/>
          </a:xfrm>
          <a:prstGeom prst="rect">
            <a:avLst/>
          </a:prstGeom>
          <a:ln>
            <a:noFill/>
          </a:ln>
          <a:effectLst>
            <a:softEdge rad="228600"/>
          </a:effectLst>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41B57B66-503E-89D1-D8E3-186C54CCA2AF}"/>
              </a:ext>
            </a:extLst>
          </p:cNvPr>
          <p:cNvSpPr>
            <a:spLocks noGrp="1"/>
          </p:cNvSpPr>
          <p:nvPr>
            <p:ph type="title"/>
          </p:nvPr>
        </p:nvSpPr>
        <p:spPr>
          <a:xfrm>
            <a:off x="818347" y="93098"/>
            <a:ext cx="7511473" cy="1312480"/>
          </a:xfrm>
          <a:solidFill>
            <a:schemeClr val="bg1">
              <a:alpha val="38000"/>
            </a:schemeClr>
          </a:solidFill>
          <a:effectLst>
            <a:softEdge rad="63500"/>
          </a:effectLst>
        </p:spPr>
        <p:txBody>
          <a:bodyPr>
            <a:normAutofit/>
          </a:bodyPr>
          <a:lstStyle/>
          <a:p>
            <a:pPr algn="ctr"/>
            <a:r>
              <a:rPr lang="da-DK" sz="4000" dirty="0"/>
              <a:t>Kapitel 2</a:t>
            </a:r>
          </a:p>
        </p:txBody>
      </p:sp>
    </p:spTree>
    <p:extLst>
      <p:ext uri="{BB962C8B-B14F-4D97-AF65-F5344CB8AC3E}">
        <p14:creationId xmlns:p14="http://schemas.microsoft.com/office/powerpoint/2010/main" val="1115537642"/>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66B666-E7D1-E44B-BFEF-64883021E88A}"/>
              </a:ext>
            </a:extLst>
          </p:cNvPr>
          <p:cNvSpPr>
            <a:spLocks noGrp="1"/>
          </p:cNvSpPr>
          <p:nvPr>
            <p:ph type="title"/>
          </p:nvPr>
        </p:nvSpPr>
        <p:spPr>
          <a:xfrm>
            <a:off x="628650" y="44493"/>
            <a:ext cx="7886700" cy="1325563"/>
          </a:xfrm>
        </p:spPr>
        <p:txBody>
          <a:bodyPr/>
          <a:lstStyle/>
          <a:p>
            <a:r>
              <a:rPr lang="da-DK" dirty="0"/>
              <a:t>Opgave 2.3</a:t>
            </a:r>
          </a:p>
        </p:txBody>
      </p:sp>
      <p:grpSp>
        <p:nvGrpSpPr>
          <p:cNvPr id="26" name="Gruppe 25">
            <a:extLst>
              <a:ext uri="{FF2B5EF4-FFF2-40B4-BE49-F238E27FC236}">
                <a16:creationId xmlns:a16="http://schemas.microsoft.com/office/drawing/2014/main" id="{AF4B6D92-4F33-884B-A2AD-036364AE1487}"/>
              </a:ext>
            </a:extLst>
          </p:cNvPr>
          <p:cNvGrpSpPr/>
          <p:nvPr/>
        </p:nvGrpSpPr>
        <p:grpSpPr>
          <a:xfrm>
            <a:off x="219698" y="5290459"/>
            <a:ext cx="8722413" cy="1310058"/>
            <a:chOff x="219698" y="5290459"/>
            <a:chExt cx="8722413" cy="1310058"/>
          </a:xfrm>
        </p:grpSpPr>
        <p:grpSp>
          <p:nvGrpSpPr>
            <p:cNvPr id="27" name="Gruppe 26">
              <a:extLst>
                <a:ext uri="{FF2B5EF4-FFF2-40B4-BE49-F238E27FC236}">
                  <a16:creationId xmlns:a16="http://schemas.microsoft.com/office/drawing/2014/main" id="{6E389CA0-1BCA-6747-A45B-1BF50B5B2C5B}"/>
                </a:ext>
              </a:extLst>
            </p:cNvPr>
            <p:cNvGrpSpPr/>
            <p:nvPr/>
          </p:nvGrpSpPr>
          <p:grpSpPr>
            <a:xfrm>
              <a:off x="219698" y="5290459"/>
              <a:ext cx="8722413" cy="1300162"/>
              <a:chOff x="324595" y="5290459"/>
              <a:chExt cx="8722413" cy="1300162"/>
            </a:xfrm>
          </p:grpSpPr>
          <p:sp>
            <p:nvSpPr>
              <p:cNvPr id="33" name="Afrundet rektangel 32">
                <a:hlinkClick r:id="rId2" action="ppaction://hlinksldjump"/>
                <a:extLst>
                  <a:ext uri="{FF2B5EF4-FFF2-40B4-BE49-F238E27FC236}">
                    <a16:creationId xmlns:a16="http://schemas.microsoft.com/office/drawing/2014/main" id="{762BEB4F-CD80-1946-BDAF-2D514471233A}"/>
                  </a:ext>
                </a:extLst>
              </p:cNvPr>
              <p:cNvSpPr/>
              <p:nvPr/>
            </p:nvSpPr>
            <p:spPr>
              <a:xfrm>
                <a:off x="6992577" y="5290459"/>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32</a:t>
                </a:r>
              </a:p>
            </p:txBody>
          </p:sp>
          <p:sp>
            <p:nvSpPr>
              <p:cNvPr id="34" name="Afrundet rektangel 33">
                <a:hlinkClick r:id="rId2" action="ppaction://hlinksldjump"/>
                <a:extLst>
                  <a:ext uri="{FF2B5EF4-FFF2-40B4-BE49-F238E27FC236}">
                    <a16:creationId xmlns:a16="http://schemas.microsoft.com/office/drawing/2014/main" id="{DE1579BB-A53A-2948-B2C8-4D31B97643EA}"/>
                  </a:ext>
                </a:extLst>
              </p:cNvPr>
              <p:cNvSpPr/>
              <p:nvPr/>
            </p:nvSpPr>
            <p:spPr>
              <a:xfrm>
                <a:off x="324595" y="599506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36</a:t>
                </a:r>
              </a:p>
            </p:txBody>
          </p:sp>
          <p:sp>
            <p:nvSpPr>
              <p:cNvPr id="35" name="Afrundet rektangel 34">
                <a:hlinkClick r:id="rId2" action="ppaction://hlinksldjump"/>
                <a:extLst>
                  <a:ext uri="{FF2B5EF4-FFF2-40B4-BE49-F238E27FC236}">
                    <a16:creationId xmlns:a16="http://schemas.microsoft.com/office/drawing/2014/main" id="{C6E1E315-5690-0C4D-9EF2-5CC90DB867DB}"/>
                  </a:ext>
                </a:extLst>
              </p:cNvPr>
              <p:cNvSpPr/>
              <p:nvPr/>
            </p:nvSpPr>
            <p:spPr>
              <a:xfrm>
                <a:off x="6974768" y="5995061"/>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28</a:t>
                </a:r>
              </a:p>
            </p:txBody>
          </p:sp>
          <p:sp>
            <p:nvSpPr>
              <p:cNvPr id="36" name="Afrundet rektangel 35">
                <a:hlinkClick r:id="rId2" action="ppaction://hlinksldjump"/>
                <a:extLst>
                  <a:ext uri="{FF2B5EF4-FFF2-40B4-BE49-F238E27FC236}">
                    <a16:creationId xmlns:a16="http://schemas.microsoft.com/office/drawing/2014/main" id="{656BA746-B114-124B-A0CC-DF652AABE34C}"/>
                  </a:ext>
                </a:extLst>
              </p:cNvPr>
              <p:cNvSpPr/>
              <p:nvPr/>
            </p:nvSpPr>
            <p:spPr>
              <a:xfrm>
                <a:off x="4763980" y="5993082"/>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27</a:t>
                </a:r>
              </a:p>
            </p:txBody>
          </p:sp>
        </p:grpSp>
        <p:grpSp>
          <p:nvGrpSpPr>
            <p:cNvPr id="28" name="Gruppe 27">
              <a:extLst>
                <a:ext uri="{FF2B5EF4-FFF2-40B4-BE49-F238E27FC236}">
                  <a16:creationId xmlns:a16="http://schemas.microsoft.com/office/drawing/2014/main" id="{FE95230B-BB8A-E348-BDF0-B1A371D32218}"/>
                </a:ext>
              </a:extLst>
            </p:cNvPr>
            <p:cNvGrpSpPr/>
            <p:nvPr/>
          </p:nvGrpSpPr>
          <p:grpSpPr>
            <a:xfrm>
              <a:off x="219698" y="5290459"/>
              <a:ext cx="6493816" cy="1310058"/>
              <a:chOff x="324595" y="5993082"/>
              <a:chExt cx="6493816" cy="1310058"/>
            </a:xfrm>
          </p:grpSpPr>
          <p:sp>
            <p:nvSpPr>
              <p:cNvPr id="29" name="Afrundet rektangel 28">
                <a:hlinkClick r:id="rId3" action="ppaction://hlinksldjump"/>
                <a:extLst>
                  <a:ext uri="{FF2B5EF4-FFF2-40B4-BE49-F238E27FC236}">
                    <a16:creationId xmlns:a16="http://schemas.microsoft.com/office/drawing/2014/main" id="{5FFC72AE-6AE9-0046-8024-BCED3EBC358B}"/>
                  </a:ext>
                </a:extLst>
              </p:cNvPr>
              <p:cNvSpPr/>
              <p:nvPr/>
            </p:nvSpPr>
            <p:spPr>
              <a:xfrm>
                <a:off x="2535383" y="5997039"/>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30</a:t>
                </a:r>
              </a:p>
            </p:txBody>
          </p:sp>
          <p:sp>
            <p:nvSpPr>
              <p:cNvPr id="30" name="Afrundet rektangel 29">
                <a:hlinkClick r:id="rId2" action="ppaction://hlinksldjump"/>
                <a:extLst>
                  <a:ext uri="{FF2B5EF4-FFF2-40B4-BE49-F238E27FC236}">
                    <a16:creationId xmlns:a16="http://schemas.microsoft.com/office/drawing/2014/main" id="{45DADC0C-1306-5B49-8F0B-1EF033DB45FF}"/>
                  </a:ext>
                </a:extLst>
              </p:cNvPr>
              <p:cNvSpPr/>
              <p:nvPr/>
            </p:nvSpPr>
            <p:spPr>
              <a:xfrm>
                <a:off x="324595" y="599506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31</a:t>
                </a:r>
              </a:p>
            </p:txBody>
          </p:sp>
          <p:sp>
            <p:nvSpPr>
              <p:cNvPr id="31" name="Afrundet rektangel 30">
                <a:hlinkClick r:id="rId2" action="ppaction://hlinksldjump"/>
                <a:extLst>
                  <a:ext uri="{FF2B5EF4-FFF2-40B4-BE49-F238E27FC236}">
                    <a16:creationId xmlns:a16="http://schemas.microsoft.com/office/drawing/2014/main" id="{7A7A3515-2AE0-B249-B832-C2E3D230A0A2}"/>
                  </a:ext>
                </a:extLst>
              </p:cNvPr>
              <p:cNvSpPr/>
              <p:nvPr/>
            </p:nvSpPr>
            <p:spPr>
              <a:xfrm>
                <a:off x="2547257" y="670758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33</a:t>
                </a:r>
              </a:p>
            </p:txBody>
          </p:sp>
          <p:sp>
            <p:nvSpPr>
              <p:cNvPr id="32" name="Afrundet rektangel 31">
                <a:hlinkClick r:id="rId2" action="ppaction://hlinksldjump"/>
                <a:extLst>
                  <a:ext uri="{FF2B5EF4-FFF2-40B4-BE49-F238E27FC236}">
                    <a16:creationId xmlns:a16="http://schemas.microsoft.com/office/drawing/2014/main" id="{1A528122-B962-214D-B9F1-6EF90E125302}"/>
                  </a:ext>
                </a:extLst>
              </p:cNvPr>
              <p:cNvSpPr/>
              <p:nvPr/>
            </p:nvSpPr>
            <p:spPr>
              <a:xfrm>
                <a:off x="4763980" y="5993082"/>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34</a:t>
                </a:r>
              </a:p>
            </p:txBody>
          </p:sp>
        </p:grpSp>
      </p:grpSp>
      <p:sp>
        <p:nvSpPr>
          <p:cNvPr id="16" name="Tekstfelt 15">
            <a:extLst>
              <a:ext uri="{FF2B5EF4-FFF2-40B4-BE49-F238E27FC236}">
                <a16:creationId xmlns:a16="http://schemas.microsoft.com/office/drawing/2014/main" id="{68FD3409-03A9-E946-BE52-64D9D14F1B73}"/>
              </a:ext>
            </a:extLst>
          </p:cNvPr>
          <p:cNvSpPr txBox="1"/>
          <p:nvPr/>
        </p:nvSpPr>
        <p:spPr>
          <a:xfrm>
            <a:off x="368713" y="1704739"/>
            <a:ext cx="6161946" cy="3477875"/>
          </a:xfrm>
          <a:prstGeom prst="rect">
            <a:avLst/>
          </a:prstGeom>
          <a:noFill/>
        </p:spPr>
        <p:txBody>
          <a:bodyPr wrap="square">
            <a:spAutoFit/>
          </a:bodyPr>
          <a:lstStyle/>
          <a:p>
            <a:r>
              <a:rPr lang="da-DK" sz="2000" i="1" dirty="0">
                <a:latin typeface="Cavolini" panose="03000502040302020204" pitchFamily="66" charset="0"/>
                <a:cs typeface="Cavolini" panose="03000502040302020204" pitchFamily="66" charset="0"/>
              </a:rPr>
              <a:t>Ida er 3 år gammel og hendes </a:t>
            </a:r>
          </a:p>
          <a:p>
            <a:r>
              <a:rPr lang="da-DK" sz="2000" i="1" dirty="0">
                <a:latin typeface="Cavolini" panose="03000502040302020204" pitchFamily="66" charset="0"/>
                <a:cs typeface="Cavolini" panose="03000502040302020204" pitchFamily="66" charset="0"/>
              </a:rPr>
              <a:t>bror Johan er 3 gange så gammel.</a:t>
            </a:r>
          </a:p>
          <a:p>
            <a:endParaRPr lang="da-DK" sz="2000" i="1" dirty="0">
              <a:latin typeface="Cavolini" panose="03000502040302020204" pitchFamily="66" charset="0"/>
              <a:cs typeface="Cavolini" panose="03000502040302020204" pitchFamily="66" charset="0"/>
            </a:endParaRPr>
          </a:p>
          <a:p>
            <a:r>
              <a:rPr lang="da-DK" sz="2000" i="1" dirty="0">
                <a:latin typeface="Cavolini" panose="03000502040302020204" pitchFamily="66" charset="0"/>
                <a:cs typeface="Cavolini" panose="03000502040302020204" pitchFamily="66" charset="0"/>
              </a:rPr>
              <a:t>Mormor og Ida er tilsammen lige så gamle som morfar.</a:t>
            </a:r>
          </a:p>
          <a:p>
            <a:endParaRPr lang="da-DK" sz="2000" i="1" dirty="0">
              <a:latin typeface="Cavolini" panose="03000502040302020204" pitchFamily="66" charset="0"/>
              <a:cs typeface="Cavolini" panose="03000502040302020204" pitchFamily="66" charset="0"/>
            </a:endParaRPr>
          </a:p>
          <a:p>
            <a:r>
              <a:rPr lang="da-DK" sz="2000" i="1" dirty="0">
                <a:latin typeface="Cavolini" panose="03000502040302020204" pitchFamily="66" charset="0"/>
                <a:cs typeface="Cavolini" panose="03000502040302020204" pitchFamily="66" charset="0"/>
              </a:rPr>
              <a:t>Mor er halvt så gammel som mormor.</a:t>
            </a:r>
          </a:p>
          <a:p>
            <a:endParaRPr lang="da-DK" sz="2000" i="1" dirty="0">
              <a:latin typeface="Cavolini" panose="03000502040302020204" pitchFamily="66" charset="0"/>
              <a:cs typeface="Cavolini" panose="03000502040302020204" pitchFamily="66" charset="0"/>
            </a:endParaRPr>
          </a:p>
          <a:p>
            <a:r>
              <a:rPr lang="da-DK" sz="2000" i="1" dirty="0">
                <a:latin typeface="Cavolini" panose="03000502040302020204" pitchFamily="66" charset="0"/>
                <a:cs typeface="Cavolini" panose="03000502040302020204" pitchFamily="66" charset="0"/>
              </a:rPr>
              <a:t>Mormor er 5 gange så gammel som Ida og Johan tilsammen.</a:t>
            </a:r>
          </a:p>
          <a:p>
            <a:endParaRPr lang="da-DK" sz="2000" i="1" dirty="0">
              <a:latin typeface="Cavolini" panose="03000502040302020204" pitchFamily="66" charset="0"/>
              <a:cs typeface="Cavolini" panose="03000502040302020204" pitchFamily="66" charset="0"/>
            </a:endParaRPr>
          </a:p>
        </p:txBody>
      </p:sp>
      <p:sp>
        <p:nvSpPr>
          <p:cNvPr id="17" name="Tekstfelt 16">
            <a:extLst>
              <a:ext uri="{FF2B5EF4-FFF2-40B4-BE49-F238E27FC236}">
                <a16:creationId xmlns:a16="http://schemas.microsoft.com/office/drawing/2014/main" id="{A5E0E99C-582A-4B44-90AA-B46CAAF0727E}"/>
              </a:ext>
            </a:extLst>
          </p:cNvPr>
          <p:cNvSpPr txBox="1"/>
          <p:nvPr/>
        </p:nvSpPr>
        <p:spPr>
          <a:xfrm>
            <a:off x="724396" y="1080657"/>
            <a:ext cx="3013967" cy="369332"/>
          </a:xfrm>
          <a:prstGeom prst="rect">
            <a:avLst/>
          </a:prstGeom>
          <a:noFill/>
        </p:spPr>
        <p:txBody>
          <a:bodyPr wrap="none" rtlCol="0">
            <a:spAutoFit/>
          </a:bodyPr>
          <a:lstStyle/>
          <a:p>
            <a:r>
              <a:rPr lang="da-DK" dirty="0"/>
              <a:t>HVOR GAMMEL ER MOR?</a:t>
            </a:r>
          </a:p>
        </p:txBody>
      </p:sp>
      <p:pic>
        <p:nvPicPr>
          <p:cNvPr id="18" name="Billede 17">
            <a:extLst>
              <a:ext uri="{FF2B5EF4-FFF2-40B4-BE49-F238E27FC236}">
                <a16:creationId xmlns:a16="http://schemas.microsoft.com/office/drawing/2014/main" id="{E2AE102B-DCD3-514C-BF09-C3BE58D64C6E}"/>
              </a:ext>
            </a:extLst>
          </p:cNvPr>
          <p:cNvPicPr>
            <a:picLocks noChangeAspect="1"/>
          </p:cNvPicPr>
          <p:nvPr/>
        </p:nvPicPr>
        <p:blipFill>
          <a:blip r:embed="rId4">
            <a:duotone>
              <a:prstClr val="black"/>
              <a:srgbClr val="D9C3A5">
                <a:tint val="50000"/>
                <a:satMod val="180000"/>
              </a:srgbClr>
            </a:duotone>
          </a:blip>
          <a:stretch>
            <a:fillRect/>
          </a:stretch>
        </p:blipFill>
        <p:spPr>
          <a:xfrm>
            <a:off x="6116360" y="176983"/>
            <a:ext cx="2808000" cy="2246400"/>
          </a:xfrm>
          <a:prstGeom prst="rect">
            <a:avLst/>
          </a:prstGeom>
          <a:ln>
            <a:noFill/>
          </a:ln>
          <a:effectLst>
            <a:softEdge rad="112500"/>
          </a:effectLst>
        </p:spPr>
      </p:pic>
      <p:sp>
        <p:nvSpPr>
          <p:cNvPr id="19" name="Tekstfelt 18">
            <a:extLst>
              <a:ext uri="{FF2B5EF4-FFF2-40B4-BE49-F238E27FC236}">
                <a16:creationId xmlns:a16="http://schemas.microsoft.com/office/drawing/2014/main" id="{F15C73F9-9700-9140-842E-FD1CA72F1489}"/>
              </a:ext>
            </a:extLst>
          </p:cNvPr>
          <p:cNvSpPr txBox="1"/>
          <p:nvPr/>
        </p:nvSpPr>
        <p:spPr>
          <a:xfrm>
            <a:off x="7958185" y="6585997"/>
            <a:ext cx="1173719"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14025267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Lommelygte, Mørk, Tunnel, Underjordisk">
            <a:extLst>
              <a:ext uri="{FF2B5EF4-FFF2-40B4-BE49-F238E27FC236}">
                <a16:creationId xmlns:a16="http://schemas.microsoft.com/office/drawing/2014/main" id="{84A365AB-9C27-A547-A722-7E677210EAFB}"/>
              </a:ext>
            </a:extLst>
          </p:cNvPr>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18347" y="1086089"/>
            <a:ext cx="7840630" cy="52270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kstfelt 5">
            <a:extLst>
              <a:ext uri="{FF2B5EF4-FFF2-40B4-BE49-F238E27FC236}">
                <a16:creationId xmlns:a16="http://schemas.microsoft.com/office/drawing/2014/main" id="{52DCBA73-A4CC-1D46-9C31-A9C4FC6B101C}"/>
              </a:ext>
            </a:extLst>
          </p:cNvPr>
          <p:cNvSpPr txBox="1"/>
          <p:nvPr/>
        </p:nvSpPr>
        <p:spPr>
          <a:xfrm>
            <a:off x="7958185" y="6585997"/>
            <a:ext cx="1173719" cy="276999"/>
          </a:xfrm>
          <a:prstGeom prst="rect">
            <a:avLst/>
          </a:prstGeom>
          <a:noFill/>
        </p:spPr>
        <p:txBody>
          <a:bodyPr wrap="none" rtlCol="0">
            <a:spAutoFit/>
          </a:bodyPr>
          <a:lstStyle/>
          <a:p>
            <a:r>
              <a:rPr lang="da-DK" sz="1200" dirty="0"/>
              <a:t>© Mat-</a:t>
            </a:r>
            <a:r>
              <a:rPr lang="da-DK" sz="1200" dirty="0" err="1"/>
              <a:t>nat.dk</a:t>
            </a:r>
            <a:endParaRPr lang="da-DK" sz="1200" dirty="0"/>
          </a:p>
        </p:txBody>
      </p:sp>
      <p:pic>
        <p:nvPicPr>
          <p:cNvPr id="3" name="Picture 2" descr="Lommelygte, Mørk, Tunnel, Underjordisk">
            <a:extLst>
              <a:ext uri="{FF2B5EF4-FFF2-40B4-BE49-F238E27FC236}">
                <a16:creationId xmlns:a16="http://schemas.microsoft.com/office/drawing/2014/main" id="{14016BEF-3D9F-9F0F-522B-146BD8998A65}"/>
              </a:ext>
            </a:extLst>
          </p:cNvPr>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916000" y="2325000"/>
            <a:ext cx="3312000" cy="2612760"/>
          </a:xfrm>
          <a:prstGeom prst="rect">
            <a:avLst/>
          </a:prstGeom>
          <a:ln>
            <a:noFill/>
          </a:ln>
          <a:effectLst>
            <a:softEdge rad="228600"/>
          </a:effectLst>
          <a:extLst>
            <a:ext uri="{909E8E84-426E-40DD-AFC4-6F175D3DCCD1}">
              <a14:hiddenFill xmlns:a14="http://schemas.microsoft.com/office/drawing/2010/main">
                <a:solidFill>
                  <a:srgbClr val="FFFFFF"/>
                </a:solidFill>
              </a14:hiddenFill>
            </a:ext>
          </a:extLst>
        </p:spPr>
      </p:pic>
      <p:pic>
        <p:nvPicPr>
          <p:cNvPr id="5" name="Picture 2" descr="Lommelygte, Mørk, Tunnel, Underjordisk">
            <a:extLst>
              <a:ext uri="{FF2B5EF4-FFF2-40B4-BE49-F238E27FC236}">
                <a16:creationId xmlns:a16="http://schemas.microsoft.com/office/drawing/2014/main" id="{BA770951-2ED2-B2D8-55B2-DEA7989E3DA0}"/>
              </a:ext>
            </a:extLst>
          </p:cNvPr>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654000" y="2847704"/>
            <a:ext cx="1836000" cy="1507864"/>
          </a:xfrm>
          <a:prstGeom prst="rect">
            <a:avLst/>
          </a:prstGeom>
          <a:ln>
            <a:noFill/>
          </a:ln>
          <a:effectLst>
            <a:softEdge rad="228600"/>
          </a:effectLst>
          <a:extLst>
            <a:ext uri="{909E8E84-426E-40DD-AFC4-6F175D3DCCD1}">
              <a14:hiddenFill xmlns:a14="http://schemas.microsoft.com/office/drawing/2010/main">
                <a:solidFill>
                  <a:srgbClr val="FFFFFF"/>
                </a:solidFill>
              </a14:hiddenFill>
            </a:ext>
          </a:extLst>
        </p:spPr>
      </p:pic>
      <p:pic>
        <p:nvPicPr>
          <p:cNvPr id="8" name="Picture 2" descr="Gitter, Vindue, Metal, Jern">
            <a:extLst>
              <a:ext uri="{FF2B5EF4-FFF2-40B4-BE49-F238E27FC236}">
                <a16:creationId xmlns:a16="http://schemas.microsoft.com/office/drawing/2014/main" id="{7BEFA0BB-498F-5DDB-4621-161D6288FA8F}"/>
              </a:ext>
            </a:extLst>
          </p:cNvPr>
          <p:cNvPicPr>
            <a:picLocks noChangeAspect="1" noChangeArrowheads="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170114" y="3330051"/>
            <a:ext cx="432012" cy="575400"/>
          </a:xfrm>
          <a:prstGeom prst="rect">
            <a:avLst/>
          </a:prstGeom>
          <a:ln w="38100" cap="sq">
            <a:solidFill>
              <a:schemeClr val="accent1">
                <a:lumMod val="50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9" name="Picture 2" descr="Gitter, Vindue, Metal, Jern">
            <a:extLst>
              <a:ext uri="{FF2B5EF4-FFF2-40B4-BE49-F238E27FC236}">
                <a16:creationId xmlns:a16="http://schemas.microsoft.com/office/drawing/2014/main" id="{4646ABEE-9F06-307E-175E-4E007FF93072}"/>
              </a:ext>
            </a:extLst>
          </p:cNvPr>
          <p:cNvPicPr>
            <a:picLocks noChangeAspect="1" noChangeArrowheads="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610022" y="3329171"/>
            <a:ext cx="432012" cy="575400"/>
          </a:xfrm>
          <a:prstGeom prst="rect">
            <a:avLst/>
          </a:prstGeom>
          <a:ln w="38100" cap="sq">
            <a:solidFill>
              <a:schemeClr val="accent1">
                <a:lumMod val="50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0" name="Picture 2" descr="Hængelås, Slot, Gammel, Glitrende">
            <a:extLst>
              <a:ext uri="{FF2B5EF4-FFF2-40B4-BE49-F238E27FC236}">
                <a16:creationId xmlns:a16="http://schemas.microsoft.com/office/drawing/2014/main" id="{6C753A93-0992-069D-5275-C247EA3A5033}"/>
              </a:ext>
            </a:extLst>
          </p:cNvPr>
          <p:cNvPicPr>
            <a:picLocks noChangeAspect="1" noChangeArrowheads="1"/>
          </p:cNvPicPr>
          <p:nvPr/>
        </p:nvPicPr>
        <p:blipFill>
          <a:blip r:embed="rId6">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509185" y="3513808"/>
            <a:ext cx="196400" cy="296452"/>
          </a:xfrm>
          <a:prstGeom prst="rect">
            <a:avLst/>
          </a:prstGeom>
          <a:noFill/>
          <a:extLst>
            <a:ext uri="{909E8E84-426E-40DD-AFC4-6F175D3DCCD1}">
              <a14:hiddenFill xmlns:a14="http://schemas.microsoft.com/office/drawing/2010/main">
                <a:solidFill>
                  <a:srgbClr val="FFFFFF"/>
                </a:solidFill>
              </a14:hiddenFill>
            </a:ext>
          </a:extLst>
        </p:spPr>
      </p:pic>
      <p:sp>
        <p:nvSpPr>
          <p:cNvPr id="7" name="Rektangel 6">
            <a:extLst>
              <a:ext uri="{FF2B5EF4-FFF2-40B4-BE49-F238E27FC236}">
                <a16:creationId xmlns:a16="http://schemas.microsoft.com/office/drawing/2014/main" id="{B54E9132-7C26-FA81-3656-AC50C6A6289B}"/>
              </a:ext>
            </a:extLst>
          </p:cNvPr>
          <p:cNvSpPr/>
          <p:nvPr/>
        </p:nvSpPr>
        <p:spPr>
          <a:xfrm>
            <a:off x="4589402" y="3513808"/>
            <a:ext cx="20620" cy="55030"/>
          </a:xfrm>
          <a:prstGeom prst="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5659213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Lommelygte, Mørk, Tunnel, Underjordisk">
            <a:extLst>
              <a:ext uri="{FF2B5EF4-FFF2-40B4-BE49-F238E27FC236}">
                <a16:creationId xmlns:a16="http://schemas.microsoft.com/office/drawing/2014/main" id="{DEA9D7C2-4368-814A-8383-9DA34EE7BC1B}"/>
              </a:ext>
            </a:extLst>
          </p:cNvPr>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692000" y="1063738"/>
            <a:ext cx="5760000" cy="384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6566B666-E7D1-E44B-BFEF-64883021E88A}"/>
              </a:ext>
            </a:extLst>
          </p:cNvPr>
          <p:cNvSpPr>
            <a:spLocks noGrp="1"/>
          </p:cNvSpPr>
          <p:nvPr>
            <p:ph type="title"/>
          </p:nvPr>
        </p:nvSpPr>
        <p:spPr>
          <a:xfrm>
            <a:off x="628650" y="44493"/>
            <a:ext cx="7886700" cy="1325563"/>
          </a:xfrm>
        </p:spPr>
        <p:txBody>
          <a:bodyPr/>
          <a:lstStyle/>
          <a:p>
            <a:r>
              <a:rPr lang="da-DK" dirty="0"/>
              <a:t>Opgave 2.4</a:t>
            </a:r>
          </a:p>
        </p:txBody>
      </p:sp>
      <p:grpSp>
        <p:nvGrpSpPr>
          <p:cNvPr id="26" name="Gruppe 25">
            <a:extLst>
              <a:ext uri="{FF2B5EF4-FFF2-40B4-BE49-F238E27FC236}">
                <a16:creationId xmlns:a16="http://schemas.microsoft.com/office/drawing/2014/main" id="{AF4B6D92-4F33-884B-A2AD-036364AE1487}"/>
              </a:ext>
            </a:extLst>
          </p:cNvPr>
          <p:cNvGrpSpPr/>
          <p:nvPr/>
        </p:nvGrpSpPr>
        <p:grpSpPr>
          <a:xfrm>
            <a:off x="219698" y="5290459"/>
            <a:ext cx="8722413" cy="1310058"/>
            <a:chOff x="219698" y="5290459"/>
            <a:chExt cx="8722413" cy="1310058"/>
          </a:xfrm>
        </p:grpSpPr>
        <p:grpSp>
          <p:nvGrpSpPr>
            <p:cNvPr id="27" name="Gruppe 26">
              <a:extLst>
                <a:ext uri="{FF2B5EF4-FFF2-40B4-BE49-F238E27FC236}">
                  <a16:creationId xmlns:a16="http://schemas.microsoft.com/office/drawing/2014/main" id="{6E389CA0-1BCA-6747-A45B-1BF50B5B2C5B}"/>
                </a:ext>
              </a:extLst>
            </p:cNvPr>
            <p:cNvGrpSpPr/>
            <p:nvPr/>
          </p:nvGrpSpPr>
          <p:grpSpPr>
            <a:xfrm>
              <a:off x="219698" y="5290459"/>
              <a:ext cx="8722413" cy="1300162"/>
              <a:chOff x="324595" y="5290459"/>
              <a:chExt cx="8722413" cy="1300162"/>
            </a:xfrm>
          </p:grpSpPr>
          <p:sp>
            <p:nvSpPr>
              <p:cNvPr id="33" name="Afrundet rektangel 32">
                <a:hlinkClick r:id="rId3" action="ppaction://hlinksldjump"/>
                <a:extLst>
                  <a:ext uri="{FF2B5EF4-FFF2-40B4-BE49-F238E27FC236}">
                    <a16:creationId xmlns:a16="http://schemas.microsoft.com/office/drawing/2014/main" id="{762BEB4F-CD80-1946-BDAF-2D514471233A}"/>
                  </a:ext>
                </a:extLst>
              </p:cNvPr>
              <p:cNvSpPr/>
              <p:nvPr/>
            </p:nvSpPr>
            <p:spPr>
              <a:xfrm>
                <a:off x="6992577" y="5290459"/>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257843</a:t>
                </a:r>
              </a:p>
            </p:txBody>
          </p:sp>
          <p:sp>
            <p:nvSpPr>
              <p:cNvPr id="34" name="Afrundet rektangel 33">
                <a:hlinkClick r:id="rId3" action="ppaction://hlinksldjump"/>
                <a:extLst>
                  <a:ext uri="{FF2B5EF4-FFF2-40B4-BE49-F238E27FC236}">
                    <a16:creationId xmlns:a16="http://schemas.microsoft.com/office/drawing/2014/main" id="{DE1579BB-A53A-2948-B2C8-4D31B97643EA}"/>
                  </a:ext>
                </a:extLst>
              </p:cNvPr>
              <p:cNvSpPr/>
              <p:nvPr/>
            </p:nvSpPr>
            <p:spPr>
              <a:xfrm>
                <a:off x="324595" y="599506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165792</a:t>
                </a:r>
              </a:p>
            </p:txBody>
          </p:sp>
          <p:sp>
            <p:nvSpPr>
              <p:cNvPr id="35" name="Afrundet rektangel 34">
                <a:hlinkClick r:id="rId3" action="ppaction://hlinksldjump"/>
                <a:extLst>
                  <a:ext uri="{FF2B5EF4-FFF2-40B4-BE49-F238E27FC236}">
                    <a16:creationId xmlns:a16="http://schemas.microsoft.com/office/drawing/2014/main" id="{C6E1E315-5690-0C4D-9EF2-5CC90DB867DB}"/>
                  </a:ext>
                </a:extLst>
              </p:cNvPr>
              <p:cNvSpPr/>
              <p:nvPr/>
            </p:nvSpPr>
            <p:spPr>
              <a:xfrm>
                <a:off x="6974768" y="5995061"/>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983471</a:t>
                </a:r>
              </a:p>
            </p:txBody>
          </p:sp>
          <p:sp>
            <p:nvSpPr>
              <p:cNvPr id="36" name="Afrundet rektangel 35">
                <a:hlinkClick r:id="rId4" action="ppaction://hlinksldjump"/>
                <a:extLst>
                  <a:ext uri="{FF2B5EF4-FFF2-40B4-BE49-F238E27FC236}">
                    <a16:creationId xmlns:a16="http://schemas.microsoft.com/office/drawing/2014/main" id="{656BA746-B114-124B-A0CC-DF652AABE34C}"/>
                  </a:ext>
                </a:extLst>
              </p:cNvPr>
              <p:cNvSpPr/>
              <p:nvPr/>
            </p:nvSpPr>
            <p:spPr>
              <a:xfrm>
                <a:off x="4763980" y="5993082"/>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154927</a:t>
                </a:r>
              </a:p>
            </p:txBody>
          </p:sp>
        </p:grpSp>
        <p:grpSp>
          <p:nvGrpSpPr>
            <p:cNvPr id="28" name="Gruppe 27">
              <a:extLst>
                <a:ext uri="{FF2B5EF4-FFF2-40B4-BE49-F238E27FC236}">
                  <a16:creationId xmlns:a16="http://schemas.microsoft.com/office/drawing/2014/main" id="{FE95230B-BB8A-E348-BDF0-B1A371D32218}"/>
                </a:ext>
              </a:extLst>
            </p:cNvPr>
            <p:cNvGrpSpPr/>
            <p:nvPr/>
          </p:nvGrpSpPr>
          <p:grpSpPr>
            <a:xfrm>
              <a:off x="219698" y="5290459"/>
              <a:ext cx="6493816" cy="1310058"/>
              <a:chOff x="324595" y="5993082"/>
              <a:chExt cx="6493816" cy="1310058"/>
            </a:xfrm>
          </p:grpSpPr>
          <p:sp>
            <p:nvSpPr>
              <p:cNvPr id="29" name="Afrundet rektangel 28">
                <a:hlinkClick r:id="rId3" action="ppaction://hlinksldjump"/>
                <a:extLst>
                  <a:ext uri="{FF2B5EF4-FFF2-40B4-BE49-F238E27FC236}">
                    <a16:creationId xmlns:a16="http://schemas.microsoft.com/office/drawing/2014/main" id="{5FFC72AE-6AE9-0046-8024-BCED3EBC358B}"/>
                  </a:ext>
                </a:extLst>
              </p:cNvPr>
              <p:cNvSpPr/>
              <p:nvPr/>
            </p:nvSpPr>
            <p:spPr>
              <a:xfrm>
                <a:off x="2535383" y="5997039"/>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628790</a:t>
                </a:r>
              </a:p>
            </p:txBody>
          </p:sp>
          <p:sp>
            <p:nvSpPr>
              <p:cNvPr id="30" name="Afrundet rektangel 29">
                <a:hlinkClick r:id="rId3" action="ppaction://hlinksldjump"/>
                <a:extLst>
                  <a:ext uri="{FF2B5EF4-FFF2-40B4-BE49-F238E27FC236}">
                    <a16:creationId xmlns:a16="http://schemas.microsoft.com/office/drawing/2014/main" id="{45DADC0C-1306-5B49-8F0B-1EF033DB45FF}"/>
                  </a:ext>
                </a:extLst>
              </p:cNvPr>
              <p:cNvSpPr/>
              <p:nvPr/>
            </p:nvSpPr>
            <p:spPr>
              <a:xfrm>
                <a:off x="324595" y="599506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298317</a:t>
                </a:r>
              </a:p>
            </p:txBody>
          </p:sp>
          <p:sp>
            <p:nvSpPr>
              <p:cNvPr id="31" name="Afrundet rektangel 30">
                <a:hlinkClick r:id="rId3" action="ppaction://hlinksldjump"/>
                <a:extLst>
                  <a:ext uri="{FF2B5EF4-FFF2-40B4-BE49-F238E27FC236}">
                    <a16:creationId xmlns:a16="http://schemas.microsoft.com/office/drawing/2014/main" id="{7A7A3515-2AE0-B249-B832-C2E3D230A0A2}"/>
                  </a:ext>
                </a:extLst>
              </p:cNvPr>
              <p:cNvSpPr/>
              <p:nvPr/>
            </p:nvSpPr>
            <p:spPr>
              <a:xfrm>
                <a:off x="2547257" y="670758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365714</a:t>
                </a:r>
              </a:p>
            </p:txBody>
          </p:sp>
          <p:sp>
            <p:nvSpPr>
              <p:cNvPr id="32" name="Afrundet rektangel 31">
                <a:hlinkClick r:id="rId3" action="ppaction://hlinksldjump"/>
                <a:extLst>
                  <a:ext uri="{FF2B5EF4-FFF2-40B4-BE49-F238E27FC236}">
                    <a16:creationId xmlns:a16="http://schemas.microsoft.com/office/drawing/2014/main" id="{1A528122-B962-214D-B9F1-6EF90E125302}"/>
                  </a:ext>
                </a:extLst>
              </p:cNvPr>
              <p:cNvSpPr/>
              <p:nvPr/>
            </p:nvSpPr>
            <p:spPr>
              <a:xfrm>
                <a:off x="4763980" y="5993082"/>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148735</a:t>
                </a:r>
              </a:p>
            </p:txBody>
          </p:sp>
        </p:grpSp>
      </p:grpSp>
      <p:grpSp>
        <p:nvGrpSpPr>
          <p:cNvPr id="13" name="Gruppe 12">
            <a:extLst>
              <a:ext uri="{FF2B5EF4-FFF2-40B4-BE49-F238E27FC236}">
                <a16:creationId xmlns:a16="http://schemas.microsoft.com/office/drawing/2014/main" id="{BB6DDFDD-E29D-D644-BBC9-E01F8FBC8F3D}"/>
              </a:ext>
            </a:extLst>
          </p:cNvPr>
          <p:cNvGrpSpPr>
            <a:grpSpLocks noChangeAspect="1"/>
          </p:cNvGrpSpPr>
          <p:nvPr/>
        </p:nvGrpSpPr>
        <p:grpSpPr>
          <a:xfrm>
            <a:off x="144130" y="1188257"/>
            <a:ext cx="1080000" cy="1974727"/>
            <a:chOff x="144130" y="1188256"/>
            <a:chExt cx="1426435" cy="2608166"/>
          </a:xfrm>
        </p:grpSpPr>
        <p:grpSp>
          <p:nvGrpSpPr>
            <p:cNvPr id="8" name="Gruppe 7">
              <a:extLst>
                <a:ext uri="{FF2B5EF4-FFF2-40B4-BE49-F238E27FC236}">
                  <a16:creationId xmlns:a16="http://schemas.microsoft.com/office/drawing/2014/main" id="{0FAD25DA-4C68-BA45-AABA-4E8C0DBE2156}"/>
                </a:ext>
              </a:extLst>
            </p:cNvPr>
            <p:cNvGrpSpPr>
              <a:grpSpLocks noChangeAspect="1"/>
            </p:cNvGrpSpPr>
            <p:nvPr/>
          </p:nvGrpSpPr>
          <p:grpSpPr>
            <a:xfrm>
              <a:off x="219698" y="1649111"/>
              <a:ext cx="603752" cy="360000"/>
              <a:chOff x="219698" y="2500879"/>
              <a:chExt cx="1241757" cy="740424"/>
            </a:xfrm>
          </p:grpSpPr>
          <p:pic>
            <p:nvPicPr>
              <p:cNvPr id="18" name="Picture 4" descr="Nøgle, Kunst, Årgang, Nøgler, Antik, Retro, Hemmelighed">
                <a:extLst>
                  <a:ext uri="{FF2B5EF4-FFF2-40B4-BE49-F238E27FC236}">
                    <a16:creationId xmlns:a16="http://schemas.microsoft.com/office/drawing/2014/main" id="{76BF5127-0090-FF42-A590-526FC39330E4}"/>
                  </a:ext>
                </a:extLst>
              </p:cNvPr>
              <p:cNvPicPr>
                <a:picLocks noChangeAspect="1" noChangeArrowheads="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9698" y="2500879"/>
                <a:ext cx="834833" cy="720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Nøgle, Kunst, Årgang, Nøgler, Antik, Retro, Hemmelighed">
                <a:extLst>
                  <a:ext uri="{FF2B5EF4-FFF2-40B4-BE49-F238E27FC236}">
                    <a16:creationId xmlns:a16="http://schemas.microsoft.com/office/drawing/2014/main" id="{72B2F270-02C2-6147-8106-2B54CB09D2EB}"/>
                  </a:ext>
                </a:extLst>
              </p:cNvPr>
              <p:cNvPicPr>
                <a:picLocks noChangeAspect="1" noChangeArrowheads="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6622" y="2521303"/>
                <a:ext cx="834833" cy="72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uppe 8">
              <a:extLst>
                <a:ext uri="{FF2B5EF4-FFF2-40B4-BE49-F238E27FC236}">
                  <a16:creationId xmlns:a16="http://schemas.microsoft.com/office/drawing/2014/main" id="{0086555C-D1B7-8744-9BDA-FAE96ADD039B}"/>
                </a:ext>
              </a:extLst>
            </p:cNvPr>
            <p:cNvGrpSpPr>
              <a:grpSpLocks noChangeAspect="1"/>
            </p:cNvGrpSpPr>
            <p:nvPr/>
          </p:nvGrpSpPr>
          <p:grpSpPr>
            <a:xfrm>
              <a:off x="167252" y="2092470"/>
              <a:ext cx="735475" cy="360000"/>
              <a:chOff x="117574" y="3765642"/>
              <a:chExt cx="1512672" cy="740422"/>
            </a:xfrm>
          </p:grpSpPr>
          <p:pic>
            <p:nvPicPr>
              <p:cNvPr id="20" name="Picture 4" descr="Nøgle, Kunst, Årgang, Nøgler, Antik, Retro, Hemmelighed">
                <a:extLst>
                  <a:ext uri="{FF2B5EF4-FFF2-40B4-BE49-F238E27FC236}">
                    <a16:creationId xmlns:a16="http://schemas.microsoft.com/office/drawing/2014/main" id="{266BA8BD-4FEA-DF48-B88D-6B1A74F55FCE}"/>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7574" y="3765642"/>
                <a:ext cx="834833" cy="72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Nøgle, Kunst, Årgang, Nøgler, Antik, Retro, Hemmelighed">
                <a:extLst>
                  <a:ext uri="{FF2B5EF4-FFF2-40B4-BE49-F238E27FC236}">
                    <a16:creationId xmlns:a16="http://schemas.microsoft.com/office/drawing/2014/main" id="{29D7EE62-B923-2242-BA3B-2BF2D698ABA7}"/>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7938" y="3786064"/>
                <a:ext cx="834833" cy="720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Nøgle, Kunst, Årgang, Nøgler, Antik, Retro, Hemmelighed">
                <a:extLst>
                  <a:ext uri="{FF2B5EF4-FFF2-40B4-BE49-F238E27FC236}">
                    <a16:creationId xmlns:a16="http://schemas.microsoft.com/office/drawing/2014/main" id="{E482CB03-13D8-6849-B963-B1C3BD1C9214}"/>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7155" y="3787633"/>
                <a:ext cx="793091" cy="68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uppe 6">
              <a:extLst>
                <a:ext uri="{FF2B5EF4-FFF2-40B4-BE49-F238E27FC236}">
                  <a16:creationId xmlns:a16="http://schemas.microsoft.com/office/drawing/2014/main" id="{6B47F911-B05B-1644-9A4C-346276E7706E}"/>
                </a:ext>
              </a:extLst>
            </p:cNvPr>
            <p:cNvGrpSpPr>
              <a:grpSpLocks noChangeAspect="1"/>
            </p:cNvGrpSpPr>
            <p:nvPr/>
          </p:nvGrpSpPr>
          <p:grpSpPr>
            <a:xfrm>
              <a:off x="321835" y="1188256"/>
              <a:ext cx="426310" cy="363600"/>
              <a:chOff x="2250367" y="320634"/>
              <a:chExt cx="4197927" cy="3580410"/>
            </a:xfrm>
          </p:grpSpPr>
          <p:sp>
            <p:nvSpPr>
              <p:cNvPr id="5" name="Kombinationstegning 4">
                <a:extLst>
                  <a:ext uri="{FF2B5EF4-FFF2-40B4-BE49-F238E27FC236}">
                    <a16:creationId xmlns:a16="http://schemas.microsoft.com/office/drawing/2014/main" id="{F90D0F81-6A4E-4445-A3B7-D5F2EF04F056}"/>
                  </a:ext>
                </a:extLst>
              </p:cNvPr>
              <p:cNvSpPr/>
              <p:nvPr/>
            </p:nvSpPr>
            <p:spPr>
              <a:xfrm>
                <a:off x="2250367" y="320634"/>
                <a:ext cx="4197927" cy="3580410"/>
              </a:xfrm>
              <a:custGeom>
                <a:avLst/>
                <a:gdLst>
                  <a:gd name="connsiteX0" fmla="*/ 973776 w 4197927"/>
                  <a:gd name="connsiteY0" fmla="*/ 2832265 h 3580410"/>
                  <a:gd name="connsiteX1" fmla="*/ 920337 w 4197927"/>
                  <a:gd name="connsiteY1" fmla="*/ 2778826 h 3580410"/>
                  <a:gd name="connsiteX2" fmla="*/ 1134093 w 4197927"/>
                  <a:gd name="connsiteY2" fmla="*/ 2576945 h 3580410"/>
                  <a:gd name="connsiteX3" fmla="*/ 1033153 w 4197927"/>
                  <a:gd name="connsiteY3" fmla="*/ 2464130 h 3580410"/>
                  <a:gd name="connsiteX4" fmla="*/ 961901 w 4197927"/>
                  <a:gd name="connsiteY4" fmla="*/ 2487880 h 3580410"/>
                  <a:gd name="connsiteX5" fmla="*/ 914400 w 4197927"/>
                  <a:gd name="connsiteY5" fmla="*/ 2452254 h 3580410"/>
                  <a:gd name="connsiteX6" fmla="*/ 955963 w 4197927"/>
                  <a:gd name="connsiteY6" fmla="*/ 2381002 h 3580410"/>
                  <a:gd name="connsiteX7" fmla="*/ 730332 w 4197927"/>
                  <a:gd name="connsiteY7" fmla="*/ 2131621 h 3580410"/>
                  <a:gd name="connsiteX8" fmla="*/ 540327 w 4197927"/>
                  <a:gd name="connsiteY8" fmla="*/ 2297875 h 3580410"/>
                  <a:gd name="connsiteX9" fmla="*/ 682831 w 4197927"/>
                  <a:gd name="connsiteY9" fmla="*/ 2481943 h 3580410"/>
                  <a:gd name="connsiteX10" fmla="*/ 617517 w 4197927"/>
                  <a:gd name="connsiteY10" fmla="*/ 2553195 h 3580410"/>
                  <a:gd name="connsiteX11" fmla="*/ 463137 w 4197927"/>
                  <a:gd name="connsiteY11" fmla="*/ 2386940 h 3580410"/>
                  <a:gd name="connsiteX12" fmla="*/ 285007 w 4197927"/>
                  <a:gd name="connsiteY12" fmla="*/ 2517569 h 3580410"/>
                  <a:gd name="connsiteX13" fmla="*/ 439387 w 4197927"/>
                  <a:gd name="connsiteY13" fmla="*/ 2701636 h 3580410"/>
                  <a:gd name="connsiteX14" fmla="*/ 362197 w 4197927"/>
                  <a:gd name="connsiteY14" fmla="*/ 2772888 h 3580410"/>
                  <a:gd name="connsiteX15" fmla="*/ 213756 w 4197927"/>
                  <a:gd name="connsiteY15" fmla="*/ 2612571 h 3580410"/>
                  <a:gd name="connsiteX16" fmla="*/ 0 w 4197927"/>
                  <a:gd name="connsiteY16" fmla="*/ 2778826 h 3580410"/>
                  <a:gd name="connsiteX17" fmla="*/ 213756 w 4197927"/>
                  <a:gd name="connsiteY17" fmla="*/ 3028208 h 3580410"/>
                  <a:gd name="connsiteX18" fmla="*/ 302820 w 4197927"/>
                  <a:gd name="connsiteY18" fmla="*/ 3010395 h 3580410"/>
                  <a:gd name="connsiteX19" fmla="*/ 338446 w 4197927"/>
                  <a:gd name="connsiteY19" fmla="*/ 3046021 h 3580410"/>
                  <a:gd name="connsiteX20" fmla="*/ 302820 w 4197927"/>
                  <a:gd name="connsiteY20" fmla="*/ 3111335 h 3580410"/>
                  <a:gd name="connsiteX21" fmla="*/ 427511 w 4197927"/>
                  <a:gd name="connsiteY21" fmla="*/ 3224150 h 3580410"/>
                  <a:gd name="connsiteX22" fmla="*/ 623454 w 4197927"/>
                  <a:gd name="connsiteY22" fmla="*/ 3034145 h 3580410"/>
                  <a:gd name="connsiteX23" fmla="*/ 682831 w 4197927"/>
                  <a:gd name="connsiteY23" fmla="*/ 3075709 h 3580410"/>
                  <a:gd name="connsiteX24" fmla="*/ 492826 w 4197927"/>
                  <a:gd name="connsiteY24" fmla="*/ 3295402 h 3580410"/>
                  <a:gd name="connsiteX25" fmla="*/ 516576 w 4197927"/>
                  <a:gd name="connsiteY25" fmla="*/ 3331028 h 3580410"/>
                  <a:gd name="connsiteX26" fmla="*/ 498763 w 4197927"/>
                  <a:gd name="connsiteY26" fmla="*/ 3348841 h 3580410"/>
                  <a:gd name="connsiteX27" fmla="*/ 469075 w 4197927"/>
                  <a:gd name="connsiteY27" fmla="*/ 3336966 h 3580410"/>
                  <a:gd name="connsiteX28" fmla="*/ 439387 w 4197927"/>
                  <a:gd name="connsiteY28" fmla="*/ 3336966 h 3580410"/>
                  <a:gd name="connsiteX29" fmla="*/ 403761 w 4197927"/>
                  <a:gd name="connsiteY29" fmla="*/ 3342904 h 3580410"/>
                  <a:gd name="connsiteX30" fmla="*/ 368135 w 4197927"/>
                  <a:gd name="connsiteY30" fmla="*/ 3378530 h 3580410"/>
                  <a:gd name="connsiteX31" fmla="*/ 332509 w 4197927"/>
                  <a:gd name="connsiteY31" fmla="*/ 3431969 h 3580410"/>
                  <a:gd name="connsiteX32" fmla="*/ 338446 w 4197927"/>
                  <a:gd name="connsiteY32" fmla="*/ 3509158 h 3580410"/>
                  <a:gd name="connsiteX33" fmla="*/ 374072 w 4197927"/>
                  <a:gd name="connsiteY33" fmla="*/ 3550722 h 3580410"/>
                  <a:gd name="connsiteX34" fmla="*/ 433449 w 4197927"/>
                  <a:gd name="connsiteY34" fmla="*/ 3580410 h 3580410"/>
                  <a:gd name="connsiteX35" fmla="*/ 522514 w 4197927"/>
                  <a:gd name="connsiteY35" fmla="*/ 3580410 h 3580410"/>
                  <a:gd name="connsiteX36" fmla="*/ 558140 w 4197927"/>
                  <a:gd name="connsiteY36" fmla="*/ 3550722 h 3580410"/>
                  <a:gd name="connsiteX37" fmla="*/ 593766 w 4197927"/>
                  <a:gd name="connsiteY37" fmla="*/ 3497283 h 3580410"/>
                  <a:gd name="connsiteX38" fmla="*/ 593766 w 4197927"/>
                  <a:gd name="connsiteY38" fmla="*/ 3461657 h 3580410"/>
                  <a:gd name="connsiteX39" fmla="*/ 587828 w 4197927"/>
                  <a:gd name="connsiteY39" fmla="*/ 3443844 h 3580410"/>
                  <a:gd name="connsiteX40" fmla="*/ 575953 w 4197927"/>
                  <a:gd name="connsiteY40" fmla="*/ 3426031 h 3580410"/>
                  <a:gd name="connsiteX41" fmla="*/ 605641 w 4197927"/>
                  <a:gd name="connsiteY41" fmla="*/ 3408218 h 3580410"/>
                  <a:gd name="connsiteX42" fmla="*/ 653143 w 4197927"/>
                  <a:gd name="connsiteY42" fmla="*/ 3449782 h 3580410"/>
                  <a:gd name="connsiteX43" fmla="*/ 2968831 w 4197927"/>
                  <a:gd name="connsiteY43" fmla="*/ 1306285 h 3580410"/>
                  <a:gd name="connsiteX44" fmla="*/ 3010395 w 4197927"/>
                  <a:gd name="connsiteY44" fmla="*/ 1335974 h 3580410"/>
                  <a:gd name="connsiteX45" fmla="*/ 3063833 w 4197927"/>
                  <a:gd name="connsiteY45" fmla="*/ 1353787 h 3580410"/>
                  <a:gd name="connsiteX46" fmla="*/ 3063833 w 4197927"/>
                  <a:gd name="connsiteY46" fmla="*/ 1353787 h 3580410"/>
                  <a:gd name="connsiteX47" fmla="*/ 3141023 w 4197927"/>
                  <a:gd name="connsiteY47" fmla="*/ 1312223 h 3580410"/>
                  <a:gd name="connsiteX48" fmla="*/ 3141023 w 4197927"/>
                  <a:gd name="connsiteY48" fmla="*/ 1312223 h 3580410"/>
                  <a:gd name="connsiteX49" fmla="*/ 3176649 w 4197927"/>
                  <a:gd name="connsiteY49" fmla="*/ 1229096 h 3580410"/>
                  <a:gd name="connsiteX50" fmla="*/ 3146961 w 4197927"/>
                  <a:gd name="connsiteY50" fmla="*/ 1193470 h 3580410"/>
                  <a:gd name="connsiteX51" fmla="*/ 3141023 w 4197927"/>
                  <a:gd name="connsiteY51" fmla="*/ 1157844 h 3580410"/>
                  <a:gd name="connsiteX52" fmla="*/ 3259776 w 4197927"/>
                  <a:gd name="connsiteY52" fmla="*/ 1169719 h 3580410"/>
                  <a:gd name="connsiteX53" fmla="*/ 3307278 w 4197927"/>
                  <a:gd name="connsiteY53" fmla="*/ 1015340 h 3580410"/>
                  <a:gd name="connsiteX54" fmla="*/ 3348841 w 4197927"/>
                  <a:gd name="connsiteY54" fmla="*/ 1187532 h 3580410"/>
                  <a:gd name="connsiteX55" fmla="*/ 3414156 w 4197927"/>
                  <a:gd name="connsiteY55" fmla="*/ 1288472 h 3580410"/>
                  <a:gd name="connsiteX56" fmla="*/ 3532909 w 4197927"/>
                  <a:gd name="connsiteY56" fmla="*/ 1383475 h 3580410"/>
                  <a:gd name="connsiteX57" fmla="*/ 3699163 w 4197927"/>
                  <a:gd name="connsiteY57" fmla="*/ 1436914 h 3580410"/>
                  <a:gd name="connsiteX58" fmla="*/ 3841667 w 4197927"/>
                  <a:gd name="connsiteY58" fmla="*/ 1430976 h 3580410"/>
                  <a:gd name="connsiteX59" fmla="*/ 3966358 w 4197927"/>
                  <a:gd name="connsiteY59" fmla="*/ 1377537 h 3580410"/>
                  <a:gd name="connsiteX60" fmla="*/ 4049485 w 4197927"/>
                  <a:gd name="connsiteY60" fmla="*/ 1300348 h 3580410"/>
                  <a:gd name="connsiteX61" fmla="*/ 4120737 w 4197927"/>
                  <a:gd name="connsiteY61" fmla="*/ 1205345 h 3580410"/>
                  <a:gd name="connsiteX62" fmla="*/ 4156363 w 4197927"/>
                  <a:gd name="connsiteY62" fmla="*/ 1116280 h 3580410"/>
                  <a:gd name="connsiteX63" fmla="*/ 4156363 w 4197927"/>
                  <a:gd name="connsiteY63" fmla="*/ 1027215 h 3580410"/>
                  <a:gd name="connsiteX64" fmla="*/ 4144488 w 4197927"/>
                  <a:gd name="connsiteY64" fmla="*/ 950026 h 3580410"/>
                  <a:gd name="connsiteX65" fmla="*/ 4114800 w 4197927"/>
                  <a:gd name="connsiteY65" fmla="*/ 849085 h 3580410"/>
                  <a:gd name="connsiteX66" fmla="*/ 4055423 w 4197927"/>
                  <a:gd name="connsiteY66" fmla="*/ 771896 h 3580410"/>
                  <a:gd name="connsiteX67" fmla="*/ 4019797 w 4197927"/>
                  <a:gd name="connsiteY67" fmla="*/ 724395 h 3580410"/>
                  <a:gd name="connsiteX68" fmla="*/ 3990109 w 4197927"/>
                  <a:gd name="connsiteY68" fmla="*/ 700644 h 3580410"/>
                  <a:gd name="connsiteX69" fmla="*/ 4061361 w 4197927"/>
                  <a:gd name="connsiteY69" fmla="*/ 641267 h 3580410"/>
                  <a:gd name="connsiteX70" fmla="*/ 4144488 w 4197927"/>
                  <a:gd name="connsiteY70" fmla="*/ 575953 h 3580410"/>
                  <a:gd name="connsiteX71" fmla="*/ 4144488 w 4197927"/>
                  <a:gd name="connsiteY71" fmla="*/ 575953 h 3580410"/>
                  <a:gd name="connsiteX72" fmla="*/ 4197927 w 4197927"/>
                  <a:gd name="connsiteY72" fmla="*/ 475013 h 3580410"/>
                  <a:gd name="connsiteX73" fmla="*/ 4197927 w 4197927"/>
                  <a:gd name="connsiteY73" fmla="*/ 374072 h 3580410"/>
                  <a:gd name="connsiteX74" fmla="*/ 4180114 w 4197927"/>
                  <a:gd name="connsiteY74" fmla="*/ 290945 h 3580410"/>
                  <a:gd name="connsiteX75" fmla="*/ 4132613 w 4197927"/>
                  <a:gd name="connsiteY75" fmla="*/ 219693 h 3580410"/>
                  <a:gd name="connsiteX76" fmla="*/ 4061361 w 4197927"/>
                  <a:gd name="connsiteY76" fmla="*/ 124691 h 3580410"/>
                  <a:gd name="connsiteX77" fmla="*/ 3954483 w 4197927"/>
                  <a:gd name="connsiteY77" fmla="*/ 59376 h 3580410"/>
                  <a:gd name="connsiteX78" fmla="*/ 3865418 w 4197927"/>
                  <a:gd name="connsiteY78" fmla="*/ 35626 h 3580410"/>
                  <a:gd name="connsiteX79" fmla="*/ 3734789 w 4197927"/>
                  <a:gd name="connsiteY79" fmla="*/ 41563 h 3580410"/>
                  <a:gd name="connsiteX80" fmla="*/ 3633849 w 4197927"/>
                  <a:gd name="connsiteY80" fmla="*/ 77189 h 3580410"/>
                  <a:gd name="connsiteX81" fmla="*/ 3568535 w 4197927"/>
                  <a:gd name="connsiteY81" fmla="*/ 130628 h 3580410"/>
                  <a:gd name="connsiteX82" fmla="*/ 3526971 w 4197927"/>
                  <a:gd name="connsiteY82" fmla="*/ 166254 h 3580410"/>
                  <a:gd name="connsiteX83" fmla="*/ 3426031 w 4197927"/>
                  <a:gd name="connsiteY83" fmla="*/ 89065 h 3580410"/>
                  <a:gd name="connsiteX84" fmla="*/ 3348841 w 4197927"/>
                  <a:gd name="connsiteY84" fmla="*/ 41563 h 3580410"/>
                  <a:gd name="connsiteX85" fmla="*/ 3224150 w 4197927"/>
                  <a:gd name="connsiteY85" fmla="*/ 0 h 3580410"/>
                  <a:gd name="connsiteX86" fmla="*/ 3081646 w 4197927"/>
                  <a:gd name="connsiteY86" fmla="*/ 11875 h 3580410"/>
                  <a:gd name="connsiteX87" fmla="*/ 2945080 w 4197927"/>
                  <a:gd name="connsiteY87" fmla="*/ 59376 h 3580410"/>
                  <a:gd name="connsiteX88" fmla="*/ 2838202 w 4197927"/>
                  <a:gd name="connsiteY88" fmla="*/ 160317 h 3580410"/>
                  <a:gd name="connsiteX89" fmla="*/ 2772888 w 4197927"/>
                  <a:gd name="connsiteY89" fmla="*/ 314696 h 3580410"/>
                  <a:gd name="connsiteX90" fmla="*/ 2766950 w 4197927"/>
                  <a:gd name="connsiteY90" fmla="*/ 510639 h 3580410"/>
                  <a:gd name="connsiteX91" fmla="*/ 2832265 w 4197927"/>
                  <a:gd name="connsiteY91" fmla="*/ 647205 h 3580410"/>
                  <a:gd name="connsiteX92" fmla="*/ 2956956 w 4197927"/>
                  <a:gd name="connsiteY92" fmla="*/ 760021 h 3580410"/>
                  <a:gd name="connsiteX93" fmla="*/ 3051958 w 4197927"/>
                  <a:gd name="connsiteY93" fmla="*/ 807522 h 3580410"/>
                  <a:gd name="connsiteX94" fmla="*/ 3182587 w 4197927"/>
                  <a:gd name="connsiteY94" fmla="*/ 819397 h 3580410"/>
                  <a:gd name="connsiteX95" fmla="*/ 2998519 w 4197927"/>
                  <a:gd name="connsiteY95" fmla="*/ 878774 h 3580410"/>
                  <a:gd name="connsiteX96" fmla="*/ 3004457 w 4197927"/>
                  <a:gd name="connsiteY96" fmla="*/ 985652 h 3580410"/>
                  <a:gd name="connsiteX97" fmla="*/ 2921330 w 4197927"/>
                  <a:gd name="connsiteY97" fmla="*/ 961901 h 3580410"/>
                  <a:gd name="connsiteX98" fmla="*/ 2861953 w 4197927"/>
                  <a:gd name="connsiteY98" fmla="*/ 961901 h 3580410"/>
                  <a:gd name="connsiteX99" fmla="*/ 2802576 w 4197927"/>
                  <a:gd name="connsiteY99" fmla="*/ 1015340 h 3580410"/>
                  <a:gd name="connsiteX100" fmla="*/ 2796639 w 4197927"/>
                  <a:gd name="connsiteY100" fmla="*/ 1086592 h 3580410"/>
                  <a:gd name="connsiteX101" fmla="*/ 2814452 w 4197927"/>
                  <a:gd name="connsiteY101" fmla="*/ 1134093 h 3580410"/>
                  <a:gd name="connsiteX102" fmla="*/ 2820389 w 4197927"/>
                  <a:gd name="connsiteY102" fmla="*/ 1151906 h 3580410"/>
                  <a:gd name="connsiteX103" fmla="*/ 973776 w 4197927"/>
                  <a:gd name="connsiteY103" fmla="*/ 2832265 h 358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4197927" h="3580410">
                    <a:moveTo>
                      <a:pt x="973776" y="2832265"/>
                    </a:moveTo>
                    <a:lnTo>
                      <a:pt x="920337" y="2778826"/>
                    </a:lnTo>
                    <a:lnTo>
                      <a:pt x="1134093" y="2576945"/>
                    </a:lnTo>
                    <a:lnTo>
                      <a:pt x="1033153" y="2464130"/>
                    </a:lnTo>
                    <a:lnTo>
                      <a:pt x="961901" y="2487880"/>
                    </a:lnTo>
                    <a:lnTo>
                      <a:pt x="914400" y="2452254"/>
                    </a:lnTo>
                    <a:lnTo>
                      <a:pt x="955963" y="2381002"/>
                    </a:lnTo>
                    <a:lnTo>
                      <a:pt x="730332" y="2131621"/>
                    </a:lnTo>
                    <a:lnTo>
                      <a:pt x="540327" y="2297875"/>
                    </a:lnTo>
                    <a:lnTo>
                      <a:pt x="682831" y="2481943"/>
                    </a:lnTo>
                    <a:lnTo>
                      <a:pt x="617517" y="2553195"/>
                    </a:lnTo>
                    <a:lnTo>
                      <a:pt x="463137" y="2386940"/>
                    </a:lnTo>
                    <a:lnTo>
                      <a:pt x="285007" y="2517569"/>
                    </a:lnTo>
                    <a:lnTo>
                      <a:pt x="439387" y="2701636"/>
                    </a:lnTo>
                    <a:lnTo>
                      <a:pt x="362197" y="2772888"/>
                    </a:lnTo>
                    <a:lnTo>
                      <a:pt x="213756" y="2612571"/>
                    </a:lnTo>
                    <a:lnTo>
                      <a:pt x="0" y="2778826"/>
                    </a:lnTo>
                    <a:lnTo>
                      <a:pt x="213756" y="3028208"/>
                    </a:lnTo>
                    <a:lnTo>
                      <a:pt x="302820" y="3010395"/>
                    </a:lnTo>
                    <a:lnTo>
                      <a:pt x="338446" y="3046021"/>
                    </a:lnTo>
                    <a:lnTo>
                      <a:pt x="302820" y="3111335"/>
                    </a:lnTo>
                    <a:lnTo>
                      <a:pt x="427511" y="3224150"/>
                    </a:lnTo>
                    <a:lnTo>
                      <a:pt x="623454" y="3034145"/>
                    </a:lnTo>
                    <a:lnTo>
                      <a:pt x="682831" y="3075709"/>
                    </a:lnTo>
                    <a:lnTo>
                      <a:pt x="492826" y="3295402"/>
                    </a:lnTo>
                    <a:lnTo>
                      <a:pt x="516576" y="3331028"/>
                    </a:lnTo>
                    <a:lnTo>
                      <a:pt x="498763" y="3348841"/>
                    </a:lnTo>
                    <a:lnTo>
                      <a:pt x="469075" y="3336966"/>
                    </a:lnTo>
                    <a:lnTo>
                      <a:pt x="439387" y="3336966"/>
                    </a:lnTo>
                    <a:lnTo>
                      <a:pt x="403761" y="3342904"/>
                    </a:lnTo>
                    <a:lnTo>
                      <a:pt x="368135" y="3378530"/>
                    </a:lnTo>
                    <a:lnTo>
                      <a:pt x="332509" y="3431969"/>
                    </a:lnTo>
                    <a:lnTo>
                      <a:pt x="338446" y="3509158"/>
                    </a:lnTo>
                    <a:lnTo>
                      <a:pt x="374072" y="3550722"/>
                    </a:lnTo>
                    <a:lnTo>
                      <a:pt x="433449" y="3580410"/>
                    </a:lnTo>
                    <a:lnTo>
                      <a:pt x="522514" y="3580410"/>
                    </a:lnTo>
                    <a:lnTo>
                      <a:pt x="558140" y="3550722"/>
                    </a:lnTo>
                    <a:lnTo>
                      <a:pt x="593766" y="3497283"/>
                    </a:lnTo>
                    <a:lnTo>
                      <a:pt x="593766" y="3461657"/>
                    </a:lnTo>
                    <a:lnTo>
                      <a:pt x="587828" y="3443844"/>
                    </a:lnTo>
                    <a:lnTo>
                      <a:pt x="575953" y="3426031"/>
                    </a:lnTo>
                    <a:lnTo>
                      <a:pt x="605641" y="3408218"/>
                    </a:lnTo>
                    <a:lnTo>
                      <a:pt x="653143" y="3449782"/>
                    </a:lnTo>
                    <a:lnTo>
                      <a:pt x="2968831" y="1306285"/>
                    </a:lnTo>
                    <a:lnTo>
                      <a:pt x="3010395" y="1335974"/>
                    </a:lnTo>
                    <a:lnTo>
                      <a:pt x="3063833" y="1353787"/>
                    </a:lnTo>
                    <a:lnTo>
                      <a:pt x="3063833" y="1353787"/>
                    </a:lnTo>
                    <a:lnTo>
                      <a:pt x="3141023" y="1312223"/>
                    </a:lnTo>
                    <a:lnTo>
                      <a:pt x="3141023" y="1312223"/>
                    </a:lnTo>
                    <a:lnTo>
                      <a:pt x="3176649" y="1229096"/>
                    </a:lnTo>
                    <a:lnTo>
                      <a:pt x="3146961" y="1193470"/>
                    </a:lnTo>
                    <a:lnTo>
                      <a:pt x="3141023" y="1157844"/>
                    </a:lnTo>
                    <a:lnTo>
                      <a:pt x="3259776" y="1169719"/>
                    </a:lnTo>
                    <a:lnTo>
                      <a:pt x="3307278" y="1015340"/>
                    </a:lnTo>
                    <a:lnTo>
                      <a:pt x="3348841" y="1187532"/>
                    </a:lnTo>
                    <a:lnTo>
                      <a:pt x="3414156" y="1288472"/>
                    </a:lnTo>
                    <a:lnTo>
                      <a:pt x="3532909" y="1383475"/>
                    </a:lnTo>
                    <a:lnTo>
                      <a:pt x="3699163" y="1436914"/>
                    </a:lnTo>
                    <a:lnTo>
                      <a:pt x="3841667" y="1430976"/>
                    </a:lnTo>
                    <a:lnTo>
                      <a:pt x="3966358" y="1377537"/>
                    </a:lnTo>
                    <a:lnTo>
                      <a:pt x="4049485" y="1300348"/>
                    </a:lnTo>
                    <a:lnTo>
                      <a:pt x="4120737" y="1205345"/>
                    </a:lnTo>
                    <a:lnTo>
                      <a:pt x="4156363" y="1116280"/>
                    </a:lnTo>
                    <a:lnTo>
                      <a:pt x="4156363" y="1027215"/>
                    </a:lnTo>
                    <a:lnTo>
                      <a:pt x="4144488" y="950026"/>
                    </a:lnTo>
                    <a:lnTo>
                      <a:pt x="4114800" y="849085"/>
                    </a:lnTo>
                    <a:lnTo>
                      <a:pt x="4055423" y="771896"/>
                    </a:lnTo>
                    <a:lnTo>
                      <a:pt x="4019797" y="724395"/>
                    </a:lnTo>
                    <a:lnTo>
                      <a:pt x="3990109" y="700644"/>
                    </a:lnTo>
                    <a:lnTo>
                      <a:pt x="4061361" y="641267"/>
                    </a:lnTo>
                    <a:lnTo>
                      <a:pt x="4144488" y="575953"/>
                    </a:lnTo>
                    <a:lnTo>
                      <a:pt x="4144488" y="575953"/>
                    </a:lnTo>
                    <a:lnTo>
                      <a:pt x="4197927" y="475013"/>
                    </a:lnTo>
                    <a:lnTo>
                      <a:pt x="4197927" y="374072"/>
                    </a:lnTo>
                    <a:lnTo>
                      <a:pt x="4180114" y="290945"/>
                    </a:lnTo>
                    <a:lnTo>
                      <a:pt x="4132613" y="219693"/>
                    </a:lnTo>
                    <a:lnTo>
                      <a:pt x="4061361" y="124691"/>
                    </a:lnTo>
                    <a:lnTo>
                      <a:pt x="3954483" y="59376"/>
                    </a:lnTo>
                    <a:lnTo>
                      <a:pt x="3865418" y="35626"/>
                    </a:lnTo>
                    <a:lnTo>
                      <a:pt x="3734789" y="41563"/>
                    </a:lnTo>
                    <a:lnTo>
                      <a:pt x="3633849" y="77189"/>
                    </a:lnTo>
                    <a:lnTo>
                      <a:pt x="3568535" y="130628"/>
                    </a:lnTo>
                    <a:lnTo>
                      <a:pt x="3526971" y="166254"/>
                    </a:lnTo>
                    <a:lnTo>
                      <a:pt x="3426031" y="89065"/>
                    </a:lnTo>
                    <a:lnTo>
                      <a:pt x="3348841" y="41563"/>
                    </a:lnTo>
                    <a:lnTo>
                      <a:pt x="3224150" y="0"/>
                    </a:lnTo>
                    <a:lnTo>
                      <a:pt x="3081646" y="11875"/>
                    </a:lnTo>
                    <a:lnTo>
                      <a:pt x="2945080" y="59376"/>
                    </a:lnTo>
                    <a:lnTo>
                      <a:pt x="2838202" y="160317"/>
                    </a:lnTo>
                    <a:lnTo>
                      <a:pt x="2772888" y="314696"/>
                    </a:lnTo>
                    <a:lnTo>
                      <a:pt x="2766950" y="510639"/>
                    </a:lnTo>
                    <a:lnTo>
                      <a:pt x="2832265" y="647205"/>
                    </a:lnTo>
                    <a:lnTo>
                      <a:pt x="2956956" y="760021"/>
                    </a:lnTo>
                    <a:lnTo>
                      <a:pt x="3051958" y="807522"/>
                    </a:lnTo>
                    <a:lnTo>
                      <a:pt x="3182587" y="819397"/>
                    </a:lnTo>
                    <a:lnTo>
                      <a:pt x="2998519" y="878774"/>
                    </a:lnTo>
                    <a:lnTo>
                      <a:pt x="3004457" y="985652"/>
                    </a:lnTo>
                    <a:lnTo>
                      <a:pt x="2921330" y="961901"/>
                    </a:lnTo>
                    <a:lnTo>
                      <a:pt x="2861953" y="961901"/>
                    </a:lnTo>
                    <a:lnTo>
                      <a:pt x="2802576" y="1015340"/>
                    </a:lnTo>
                    <a:lnTo>
                      <a:pt x="2796639" y="1086592"/>
                    </a:lnTo>
                    <a:lnTo>
                      <a:pt x="2814452" y="1134093"/>
                    </a:lnTo>
                    <a:lnTo>
                      <a:pt x="2820389" y="1151906"/>
                    </a:lnTo>
                    <a:lnTo>
                      <a:pt x="973776" y="2832265"/>
                    </a:lnTo>
                    <a:close/>
                  </a:path>
                </a:pathLst>
              </a:custGeom>
              <a:solidFill>
                <a:srgbClr val="E9BC57"/>
              </a:solidFill>
              <a:ln w="3175">
                <a:solidFill>
                  <a:srgbClr val="E9BC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Kombinationstegning 5">
                <a:extLst>
                  <a:ext uri="{FF2B5EF4-FFF2-40B4-BE49-F238E27FC236}">
                    <a16:creationId xmlns:a16="http://schemas.microsoft.com/office/drawing/2014/main" id="{27ABC202-DE76-3F41-8C39-945EE1451644}"/>
                  </a:ext>
                </a:extLst>
              </p:cNvPr>
              <p:cNvSpPr/>
              <p:nvPr/>
            </p:nvSpPr>
            <p:spPr>
              <a:xfrm>
                <a:off x="5142008" y="475013"/>
                <a:ext cx="1116280" cy="1140031"/>
              </a:xfrm>
              <a:custGeom>
                <a:avLst/>
                <a:gdLst>
                  <a:gd name="connsiteX0" fmla="*/ 587828 w 1116280"/>
                  <a:gd name="connsiteY0" fmla="*/ 641268 h 1140031"/>
                  <a:gd name="connsiteX1" fmla="*/ 670956 w 1116280"/>
                  <a:gd name="connsiteY1" fmla="*/ 647206 h 1140031"/>
                  <a:gd name="connsiteX2" fmla="*/ 724395 w 1116280"/>
                  <a:gd name="connsiteY2" fmla="*/ 629393 h 1140031"/>
                  <a:gd name="connsiteX3" fmla="*/ 742208 w 1116280"/>
                  <a:gd name="connsiteY3" fmla="*/ 570016 h 1140031"/>
                  <a:gd name="connsiteX4" fmla="*/ 724395 w 1116280"/>
                  <a:gd name="connsiteY4" fmla="*/ 492826 h 1140031"/>
                  <a:gd name="connsiteX5" fmla="*/ 682831 w 1116280"/>
                  <a:gd name="connsiteY5" fmla="*/ 445325 h 1140031"/>
                  <a:gd name="connsiteX6" fmla="*/ 623454 w 1116280"/>
                  <a:gd name="connsiteY6" fmla="*/ 409699 h 1140031"/>
                  <a:gd name="connsiteX7" fmla="*/ 558140 w 1116280"/>
                  <a:gd name="connsiteY7" fmla="*/ 397824 h 1140031"/>
                  <a:gd name="connsiteX8" fmla="*/ 492826 w 1116280"/>
                  <a:gd name="connsiteY8" fmla="*/ 421574 h 1140031"/>
                  <a:gd name="connsiteX9" fmla="*/ 492826 w 1116280"/>
                  <a:gd name="connsiteY9" fmla="*/ 480951 h 1140031"/>
                  <a:gd name="connsiteX10" fmla="*/ 486888 w 1116280"/>
                  <a:gd name="connsiteY10" fmla="*/ 540328 h 1140031"/>
                  <a:gd name="connsiteX11" fmla="*/ 427512 w 1116280"/>
                  <a:gd name="connsiteY11" fmla="*/ 480951 h 1140031"/>
                  <a:gd name="connsiteX12" fmla="*/ 332509 w 1116280"/>
                  <a:gd name="connsiteY12" fmla="*/ 516577 h 1140031"/>
                  <a:gd name="connsiteX13" fmla="*/ 237506 w 1116280"/>
                  <a:gd name="connsiteY13" fmla="*/ 522515 h 1140031"/>
                  <a:gd name="connsiteX14" fmla="*/ 130628 w 1116280"/>
                  <a:gd name="connsiteY14" fmla="*/ 486889 h 1140031"/>
                  <a:gd name="connsiteX15" fmla="*/ 23751 w 1116280"/>
                  <a:gd name="connsiteY15" fmla="*/ 368135 h 1140031"/>
                  <a:gd name="connsiteX16" fmla="*/ 0 w 1116280"/>
                  <a:gd name="connsiteY16" fmla="*/ 225631 h 1140031"/>
                  <a:gd name="connsiteX17" fmla="*/ 53439 w 1116280"/>
                  <a:gd name="connsiteY17" fmla="*/ 112816 h 1140031"/>
                  <a:gd name="connsiteX18" fmla="*/ 142504 w 1116280"/>
                  <a:gd name="connsiteY18" fmla="*/ 17813 h 1140031"/>
                  <a:gd name="connsiteX19" fmla="*/ 285008 w 1116280"/>
                  <a:gd name="connsiteY19" fmla="*/ 0 h 1140031"/>
                  <a:gd name="connsiteX20" fmla="*/ 380010 w 1116280"/>
                  <a:gd name="connsiteY20" fmla="*/ 11876 h 1140031"/>
                  <a:gd name="connsiteX21" fmla="*/ 463138 w 1116280"/>
                  <a:gd name="connsiteY21" fmla="*/ 83128 h 1140031"/>
                  <a:gd name="connsiteX22" fmla="*/ 516577 w 1116280"/>
                  <a:gd name="connsiteY22" fmla="*/ 184068 h 1140031"/>
                  <a:gd name="connsiteX23" fmla="*/ 528452 w 1116280"/>
                  <a:gd name="connsiteY23" fmla="*/ 279070 h 1140031"/>
                  <a:gd name="connsiteX24" fmla="*/ 736270 w 1116280"/>
                  <a:gd name="connsiteY24" fmla="*/ 279070 h 1140031"/>
                  <a:gd name="connsiteX25" fmla="*/ 724395 w 1116280"/>
                  <a:gd name="connsiteY25" fmla="*/ 184068 h 1140031"/>
                  <a:gd name="connsiteX26" fmla="*/ 783771 w 1116280"/>
                  <a:gd name="connsiteY26" fmla="*/ 59377 h 1140031"/>
                  <a:gd name="connsiteX27" fmla="*/ 878774 w 1116280"/>
                  <a:gd name="connsiteY27" fmla="*/ 29689 h 1140031"/>
                  <a:gd name="connsiteX28" fmla="*/ 991590 w 1116280"/>
                  <a:gd name="connsiteY28" fmla="*/ 41564 h 1140031"/>
                  <a:gd name="connsiteX29" fmla="*/ 1086592 w 1116280"/>
                  <a:gd name="connsiteY29" fmla="*/ 118754 h 1140031"/>
                  <a:gd name="connsiteX30" fmla="*/ 1116280 w 1116280"/>
                  <a:gd name="connsiteY30" fmla="*/ 219694 h 1140031"/>
                  <a:gd name="connsiteX31" fmla="*/ 1104405 w 1116280"/>
                  <a:gd name="connsiteY31" fmla="*/ 308759 h 1140031"/>
                  <a:gd name="connsiteX32" fmla="*/ 1045028 w 1116280"/>
                  <a:gd name="connsiteY32" fmla="*/ 391886 h 1140031"/>
                  <a:gd name="connsiteX33" fmla="*/ 961901 w 1116280"/>
                  <a:gd name="connsiteY33" fmla="*/ 433450 h 1140031"/>
                  <a:gd name="connsiteX34" fmla="*/ 866899 w 1116280"/>
                  <a:gd name="connsiteY34" fmla="*/ 427512 h 1140031"/>
                  <a:gd name="connsiteX35" fmla="*/ 860961 w 1116280"/>
                  <a:gd name="connsiteY35" fmla="*/ 599704 h 1140031"/>
                  <a:gd name="connsiteX36" fmla="*/ 991590 w 1116280"/>
                  <a:gd name="connsiteY36" fmla="*/ 659081 h 1140031"/>
                  <a:gd name="connsiteX37" fmla="*/ 1080654 w 1116280"/>
                  <a:gd name="connsiteY37" fmla="*/ 742208 h 1140031"/>
                  <a:gd name="connsiteX38" fmla="*/ 1092530 w 1116280"/>
                  <a:gd name="connsiteY38" fmla="*/ 855024 h 1140031"/>
                  <a:gd name="connsiteX39" fmla="*/ 1062841 w 1116280"/>
                  <a:gd name="connsiteY39" fmla="*/ 991590 h 1140031"/>
                  <a:gd name="connsiteX40" fmla="*/ 991590 w 1116280"/>
                  <a:gd name="connsiteY40" fmla="*/ 1104406 h 1140031"/>
                  <a:gd name="connsiteX41" fmla="*/ 896587 w 1116280"/>
                  <a:gd name="connsiteY41" fmla="*/ 1134094 h 1140031"/>
                  <a:gd name="connsiteX42" fmla="*/ 789709 w 1116280"/>
                  <a:gd name="connsiteY42" fmla="*/ 1140031 h 1140031"/>
                  <a:gd name="connsiteX43" fmla="*/ 688769 w 1116280"/>
                  <a:gd name="connsiteY43" fmla="*/ 1098468 h 1140031"/>
                  <a:gd name="connsiteX44" fmla="*/ 593766 w 1116280"/>
                  <a:gd name="connsiteY44" fmla="*/ 985652 h 1140031"/>
                  <a:gd name="connsiteX45" fmla="*/ 564078 w 1116280"/>
                  <a:gd name="connsiteY45" fmla="*/ 902525 h 1140031"/>
                  <a:gd name="connsiteX46" fmla="*/ 581891 w 1116280"/>
                  <a:gd name="connsiteY46" fmla="*/ 807522 h 1140031"/>
                  <a:gd name="connsiteX47" fmla="*/ 605641 w 1116280"/>
                  <a:gd name="connsiteY47" fmla="*/ 742208 h 1140031"/>
                  <a:gd name="connsiteX48" fmla="*/ 641267 w 1116280"/>
                  <a:gd name="connsiteY48" fmla="*/ 688769 h 1140031"/>
                  <a:gd name="connsiteX49" fmla="*/ 587828 w 1116280"/>
                  <a:gd name="connsiteY49" fmla="*/ 641268 h 114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16280" h="1140031">
                    <a:moveTo>
                      <a:pt x="587828" y="641268"/>
                    </a:moveTo>
                    <a:lnTo>
                      <a:pt x="670956" y="647206"/>
                    </a:lnTo>
                    <a:lnTo>
                      <a:pt x="724395" y="629393"/>
                    </a:lnTo>
                    <a:lnTo>
                      <a:pt x="742208" y="570016"/>
                    </a:lnTo>
                    <a:lnTo>
                      <a:pt x="724395" y="492826"/>
                    </a:lnTo>
                    <a:lnTo>
                      <a:pt x="682831" y="445325"/>
                    </a:lnTo>
                    <a:lnTo>
                      <a:pt x="623454" y="409699"/>
                    </a:lnTo>
                    <a:lnTo>
                      <a:pt x="558140" y="397824"/>
                    </a:lnTo>
                    <a:lnTo>
                      <a:pt x="492826" y="421574"/>
                    </a:lnTo>
                    <a:lnTo>
                      <a:pt x="492826" y="480951"/>
                    </a:lnTo>
                    <a:lnTo>
                      <a:pt x="486888" y="540328"/>
                    </a:lnTo>
                    <a:lnTo>
                      <a:pt x="427512" y="480951"/>
                    </a:lnTo>
                    <a:lnTo>
                      <a:pt x="332509" y="516577"/>
                    </a:lnTo>
                    <a:lnTo>
                      <a:pt x="237506" y="522515"/>
                    </a:lnTo>
                    <a:lnTo>
                      <a:pt x="130628" y="486889"/>
                    </a:lnTo>
                    <a:lnTo>
                      <a:pt x="23751" y="368135"/>
                    </a:lnTo>
                    <a:lnTo>
                      <a:pt x="0" y="225631"/>
                    </a:lnTo>
                    <a:lnTo>
                      <a:pt x="53439" y="112816"/>
                    </a:lnTo>
                    <a:lnTo>
                      <a:pt x="142504" y="17813"/>
                    </a:lnTo>
                    <a:lnTo>
                      <a:pt x="285008" y="0"/>
                    </a:lnTo>
                    <a:lnTo>
                      <a:pt x="380010" y="11876"/>
                    </a:lnTo>
                    <a:lnTo>
                      <a:pt x="463138" y="83128"/>
                    </a:lnTo>
                    <a:lnTo>
                      <a:pt x="516577" y="184068"/>
                    </a:lnTo>
                    <a:lnTo>
                      <a:pt x="528452" y="279070"/>
                    </a:lnTo>
                    <a:lnTo>
                      <a:pt x="736270" y="279070"/>
                    </a:lnTo>
                    <a:lnTo>
                      <a:pt x="724395" y="184068"/>
                    </a:lnTo>
                    <a:lnTo>
                      <a:pt x="783771" y="59377"/>
                    </a:lnTo>
                    <a:lnTo>
                      <a:pt x="878774" y="29689"/>
                    </a:lnTo>
                    <a:lnTo>
                      <a:pt x="991590" y="41564"/>
                    </a:lnTo>
                    <a:lnTo>
                      <a:pt x="1086592" y="118754"/>
                    </a:lnTo>
                    <a:lnTo>
                      <a:pt x="1116280" y="219694"/>
                    </a:lnTo>
                    <a:lnTo>
                      <a:pt x="1104405" y="308759"/>
                    </a:lnTo>
                    <a:lnTo>
                      <a:pt x="1045028" y="391886"/>
                    </a:lnTo>
                    <a:lnTo>
                      <a:pt x="961901" y="433450"/>
                    </a:lnTo>
                    <a:lnTo>
                      <a:pt x="866899" y="427512"/>
                    </a:lnTo>
                    <a:lnTo>
                      <a:pt x="860961" y="599704"/>
                    </a:lnTo>
                    <a:lnTo>
                      <a:pt x="991590" y="659081"/>
                    </a:lnTo>
                    <a:lnTo>
                      <a:pt x="1080654" y="742208"/>
                    </a:lnTo>
                    <a:lnTo>
                      <a:pt x="1092530" y="855024"/>
                    </a:lnTo>
                    <a:lnTo>
                      <a:pt x="1062841" y="991590"/>
                    </a:lnTo>
                    <a:lnTo>
                      <a:pt x="991590" y="1104406"/>
                    </a:lnTo>
                    <a:lnTo>
                      <a:pt x="896587" y="1134094"/>
                    </a:lnTo>
                    <a:lnTo>
                      <a:pt x="789709" y="1140031"/>
                    </a:lnTo>
                    <a:lnTo>
                      <a:pt x="688769" y="1098468"/>
                    </a:lnTo>
                    <a:lnTo>
                      <a:pt x="593766" y="985652"/>
                    </a:lnTo>
                    <a:lnTo>
                      <a:pt x="564078" y="902525"/>
                    </a:lnTo>
                    <a:lnTo>
                      <a:pt x="581891" y="807522"/>
                    </a:lnTo>
                    <a:lnTo>
                      <a:pt x="605641" y="742208"/>
                    </a:lnTo>
                    <a:lnTo>
                      <a:pt x="641267" y="688769"/>
                    </a:lnTo>
                    <a:lnTo>
                      <a:pt x="587828" y="641268"/>
                    </a:lnTo>
                    <a:close/>
                  </a:path>
                </a:pathLst>
              </a:custGeom>
              <a:ln w="3175">
                <a:solidFill>
                  <a:srgbClr val="E9BC57"/>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p>
            </p:txBody>
          </p:sp>
        </p:grpSp>
        <p:grpSp>
          <p:nvGrpSpPr>
            <p:cNvPr id="10" name="Gruppe 9">
              <a:extLst>
                <a:ext uri="{FF2B5EF4-FFF2-40B4-BE49-F238E27FC236}">
                  <a16:creationId xmlns:a16="http://schemas.microsoft.com/office/drawing/2014/main" id="{BF15F838-D3F0-B944-93EE-D19E9FB2E519}"/>
                </a:ext>
              </a:extLst>
            </p:cNvPr>
            <p:cNvGrpSpPr/>
            <p:nvPr/>
          </p:nvGrpSpPr>
          <p:grpSpPr>
            <a:xfrm>
              <a:off x="167252" y="2535289"/>
              <a:ext cx="1019198" cy="362088"/>
              <a:chOff x="167252" y="2944864"/>
              <a:chExt cx="1019198" cy="362088"/>
            </a:xfrm>
          </p:grpSpPr>
          <p:grpSp>
            <p:nvGrpSpPr>
              <p:cNvPr id="37" name="Gruppe 36">
                <a:extLst>
                  <a:ext uri="{FF2B5EF4-FFF2-40B4-BE49-F238E27FC236}">
                    <a16:creationId xmlns:a16="http://schemas.microsoft.com/office/drawing/2014/main" id="{473B5B05-D268-604F-8ED7-7552AB276DF3}"/>
                  </a:ext>
                </a:extLst>
              </p:cNvPr>
              <p:cNvGrpSpPr>
                <a:grpSpLocks noChangeAspect="1"/>
              </p:cNvGrpSpPr>
              <p:nvPr/>
            </p:nvGrpSpPr>
            <p:grpSpPr>
              <a:xfrm>
                <a:off x="167252" y="2944864"/>
                <a:ext cx="603752" cy="360000"/>
                <a:chOff x="219698" y="2500879"/>
                <a:chExt cx="1241757" cy="740424"/>
              </a:xfrm>
            </p:grpSpPr>
            <p:pic>
              <p:nvPicPr>
                <p:cNvPr id="38" name="Picture 4" descr="Nøgle, Kunst, Årgang, Nøgler, Antik, Retro, Hemmelighed">
                  <a:extLst>
                    <a:ext uri="{FF2B5EF4-FFF2-40B4-BE49-F238E27FC236}">
                      <a16:creationId xmlns:a16="http://schemas.microsoft.com/office/drawing/2014/main" id="{E37E2354-87EA-CF4D-8C70-1052C31D9E47}"/>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219698" y="2500879"/>
                  <a:ext cx="834833" cy="7200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Nøgle, Kunst, Årgang, Nøgler, Antik, Retro, Hemmelighed">
                  <a:extLst>
                    <a:ext uri="{FF2B5EF4-FFF2-40B4-BE49-F238E27FC236}">
                      <a16:creationId xmlns:a16="http://schemas.microsoft.com/office/drawing/2014/main" id="{6A21A01B-8CD4-C34E-BC42-DE2E1526A1F5}"/>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626622" y="2521303"/>
                  <a:ext cx="834833" cy="72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uppe 39">
                <a:extLst>
                  <a:ext uri="{FF2B5EF4-FFF2-40B4-BE49-F238E27FC236}">
                    <a16:creationId xmlns:a16="http://schemas.microsoft.com/office/drawing/2014/main" id="{9493778B-528F-464B-A430-237FE248DD19}"/>
                  </a:ext>
                </a:extLst>
              </p:cNvPr>
              <p:cNvGrpSpPr>
                <a:grpSpLocks noChangeAspect="1"/>
              </p:cNvGrpSpPr>
              <p:nvPr/>
            </p:nvGrpSpPr>
            <p:grpSpPr>
              <a:xfrm>
                <a:off x="582698" y="2946952"/>
                <a:ext cx="603752" cy="360000"/>
                <a:chOff x="219698" y="2500879"/>
                <a:chExt cx="1241757" cy="740424"/>
              </a:xfrm>
            </p:grpSpPr>
            <p:pic>
              <p:nvPicPr>
                <p:cNvPr id="41" name="Picture 4" descr="Nøgle, Kunst, Årgang, Nøgler, Antik, Retro, Hemmelighed">
                  <a:extLst>
                    <a:ext uri="{FF2B5EF4-FFF2-40B4-BE49-F238E27FC236}">
                      <a16:creationId xmlns:a16="http://schemas.microsoft.com/office/drawing/2014/main" id="{5D9F3487-5956-2C44-8924-B007D41F823F}"/>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219698" y="2500879"/>
                  <a:ext cx="834833" cy="7200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Nøgle, Kunst, Årgang, Nøgler, Antik, Retro, Hemmelighed">
                  <a:extLst>
                    <a:ext uri="{FF2B5EF4-FFF2-40B4-BE49-F238E27FC236}">
                      <a16:creationId xmlns:a16="http://schemas.microsoft.com/office/drawing/2014/main" id="{02D54659-5D2A-FB4E-B1AF-D877ABDBE941}"/>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626622" y="2521303"/>
                  <a:ext cx="834833" cy="72000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1" name="Gruppe 10">
              <a:extLst>
                <a:ext uri="{FF2B5EF4-FFF2-40B4-BE49-F238E27FC236}">
                  <a16:creationId xmlns:a16="http://schemas.microsoft.com/office/drawing/2014/main" id="{52DA5AF7-4150-7547-B331-69D1A9A8F00C}"/>
                </a:ext>
              </a:extLst>
            </p:cNvPr>
            <p:cNvGrpSpPr/>
            <p:nvPr/>
          </p:nvGrpSpPr>
          <p:grpSpPr>
            <a:xfrm>
              <a:off x="153655" y="2985147"/>
              <a:ext cx="1207360" cy="363600"/>
              <a:chOff x="153655" y="3632847"/>
              <a:chExt cx="1207360" cy="363600"/>
            </a:xfrm>
          </p:grpSpPr>
          <p:grpSp>
            <p:nvGrpSpPr>
              <p:cNvPr id="43" name="Gruppe 42">
                <a:extLst>
                  <a:ext uri="{FF2B5EF4-FFF2-40B4-BE49-F238E27FC236}">
                    <a16:creationId xmlns:a16="http://schemas.microsoft.com/office/drawing/2014/main" id="{FEBD4B89-C963-204E-8FC1-906DE6ED7106}"/>
                  </a:ext>
                </a:extLst>
              </p:cNvPr>
              <p:cNvGrpSpPr>
                <a:grpSpLocks noChangeAspect="1"/>
              </p:cNvGrpSpPr>
              <p:nvPr/>
            </p:nvGrpSpPr>
            <p:grpSpPr>
              <a:xfrm>
                <a:off x="153655" y="3632847"/>
                <a:ext cx="426310" cy="363600"/>
                <a:chOff x="2250367" y="320634"/>
                <a:chExt cx="4197927" cy="3580410"/>
              </a:xfrm>
            </p:grpSpPr>
            <p:sp>
              <p:nvSpPr>
                <p:cNvPr id="44" name="Kombinationstegning 43">
                  <a:extLst>
                    <a:ext uri="{FF2B5EF4-FFF2-40B4-BE49-F238E27FC236}">
                      <a16:creationId xmlns:a16="http://schemas.microsoft.com/office/drawing/2014/main" id="{D1B61831-1D3B-4F4F-ADC0-1888FE2F7419}"/>
                    </a:ext>
                  </a:extLst>
                </p:cNvPr>
                <p:cNvSpPr/>
                <p:nvPr/>
              </p:nvSpPr>
              <p:spPr>
                <a:xfrm>
                  <a:off x="2250367" y="320634"/>
                  <a:ext cx="4197927" cy="3580410"/>
                </a:xfrm>
                <a:custGeom>
                  <a:avLst/>
                  <a:gdLst>
                    <a:gd name="connsiteX0" fmla="*/ 973776 w 4197927"/>
                    <a:gd name="connsiteY0" fmla="*/ 2832265 h 3580410"/>
                    <a:gd name="connsiteX1" fmla="*/ 920337 w 4197927"/>
                    <a:gd name="connsiteY1" fmla="*/ 2778826 h 3580410"/>
                    <a:gd name="connsiteX2" fmla="*/ 1134093 w 4197927"/>
                    <a:gd name="connsiteY2" fmla="*/ 2576945 h 3580410"/>
                    <a:gd name="connsiteX3" fmla="*/ 1033153 w 4197927"/>
                    <a:gd name="connsiteY3" fmla="*/ 2464130 h 3580410"/>
                    <a:gd name="connsiteX4" fmla="*/ 961901 w 4197927"/>
                    <a:gd name="connsiteY4" fmla="*/ 2487880 h 3580410"/>
                    <a:gd name="connsiteX5" fmla="*/ 914400 w 4197927"/>
                    <a:gd name="connsiteY5" fmla="*/ 2452254 h 3580410"/>
                    <a:gd name="connsiteX6" fmla="*/ 955963 w 4197927"/>
                    <a:gd name="connsiteY6" fmla="*/ 2381002 h 3580410"/>
                    <a:gd name="connsiteX7" fmla="*/ 730332 w 4197927"/>
                    <a:gd name="connsiteY7" fmla="*/ 2131621 h 3580410"/>
                    <a:gd name="connsiteX8" fmla="*/ 540327 w 4197927"/>
                    <a:gd name="connsiteY8" fmla="*/ 2297875 h 3580410"/>
                    <a:gd name="connsiteX9" fmla="*/ 682831 w 4197927"/>
                    <a:gd name="connsiteY9" fmla="*/ 2481943 h 3580410"/>
                    <a:gd name="connsiteX10" fmla="*/ 617517 w 4197927"/>
                    <a:gd name="connsiteY10" fmla="*/ 2553195 h 3580410"/>
                    <a:gd name="connsiteX11" fmla="*/ 463137 w 4197927"/>
                    <a:gd name="connsiteY11" fmla="*/ 2386940 h 3580410"/>
                    <a:gd name="connsiteX12" fmla="*/ 285007 w 4197927"/>
                    <a:gd name="connsiteY12" fmla="*/ 2517569 h 3580410"/>
                    <a:gd name="connsiteX13" fmla="*/ 439387 w 4197927"/>
                    <a:gd name="connsiteY13" fmla="*/ 2701636 h 3580410"/>
                    <a:gd name="connsiteX14" fmla="*/ 362197 w 4197927"/>
                    <a:gd name="connsiteY14" fmla="*/ 2772888 h 3580410"/>
                    <a:gd name="connsiteX15" fmla="*/ 213756 w 4197927"/>
                    <a:gd name="connsiteY15" fmla="*/ 2612571 h 3580410"/>
                    <a:gd name="connsiteX16" fmla="*/ 0 w 4197927"/>
                    <a:gd name="connsiteY16" fmla="*/ 2778826 h 3580410"/>
                    <a:gd name="connsiteX17" fmla="*/ 213756 w 4197927"/>
                    <a:gd name="connsiteY17" fmla="*/ 3028208 h 3580410"/>
                    <a:gd name="connsiteX18" fmla="*/ 302820 w 4197927"/>
                    <a:gd name="connsiteY18" fmla="*/ 3010395 h 3580410"/>
                    <a:gd name="connsiteX19" fmla="*/ 338446 w 4197927"/>
                    <a:gd name="connsiteY19" fmla="*/ 3046021 h 3580410"/>
                    <a:gd name="connsiteX20" fmla="*/ 302820 w 4197927"/>
                    <a:gd name="connsiteY20" fmla="*/ 3111335 h 3580410"/>
                    <a:gd name="connsiteX21" fmla="*/ 427511 w 4197927"/>
                    <a:gd name="connsiteY21" fmla="*/ 3224150 h 3580410"/>
                    <a:gd name="connsiteX22" fmla="*/ 623454 w 4197927"/>
                    <a:gd name="connsiteY22" fmla="*/ 3034145 h 3580410"/>
                    <a:gd name="connsiteX23" fmla="*/ 682831 w 4197927"/>
                    <a:gd name="connsiteY23" fmla="*/ 3075709 h 3580410"/>
                    <a:gd name="connsiteX24" fmla="*/ 492826 w 4197927"/>
                    <a:gd name="connsiteY24" fmla="*/ 3295402 h 3580410"/>
                    <a:gd name="connsiteX25" fmla="*/ 516576 w 4197927"/>
                    <a:gd name="connsiteY25" fmla="*/ 3331028 h 3580410"/>
                    <a:gd name="connsiteX26" fmla="*/ 498763 w 4197927"/>
                    <a:gd name="connsiteY26" fmla="*/ 3348841 h 3580410"/>
                    <a:gd name="connsiteX27" fmla="*/ 469075 w 4197927"/>
                    <a:gd name="connsiteY27" fmla="*/ 3336966 h 3580410"/>
                    <a:gd name="connsiteX28" fmla="*/ 439387 w 4197927"/>
                    <a:gd name="connsiteY28" fmla="*/ 3336966 h 3580410"/>
                    <a:gd name="connsiteX29" fmla="*/ 403761 w 4197927"/>
                    <a:gd name="connsiteY29" fmla="*/ 3342904 h 3580410"/>
                    <a:gd name="connsiteX30" fmla="*/ 368135 w 4197927"/>
                    <a:gd name="connsiteY30" fmla="*/ 3378530 h 3580410"/>
                    <a:gd name="connsiteX31" fmla="*/ 332509 w 4197927"/>
                    <a:gd name="connsiteY31" fmla="*/ 3431969 h 3580410"/>
                    <a:gd name="connsiteX32" fmla="*/ 338446 w 4197927"/>
                    <a:gd name="connsiteY32" fmla="*/ 3509158 h 3580410"/>
                    <a:gd name="connsiteX33" fmla="*/ 374072 w 4197927"/>
                    <a:gd name="connsiteY33" fmla="*/ 3550722 h 3580410"/>
                    <a:gd name="connsiteX34" fmla="*/ 433449 w 4197927"/>
                    <a:gd name="connsiteY34" fmla="*/ 3580410 h 3580410"/>
                    <a:gd name="connsiteX35" fmla="*/ 522514 w 4197927"/>
                    <a:gd name="connsiteY35" fmla="*/ 3580410 h 3580410"/>
                    <a:gd name="connsiteX36" fmla="*/ 558140 w 4197927"/>
                    <a:gd name="connsiteY36" fmla="*/ 3550722 h 3580410"/>
                    <a:gd name="connsiteX37" fmla="*/ 593766 w 4197927"/>
                    <a:gd name="connsiteY37" fmla="*/ 3497283 h 3580410"/>
                    <a:gd name="connsiteX38" fmla="*/ 593766 w 4197927"/>
                    <a:gd name="connsiteY38" fmla="*/ 3461657 h 3580410"/>
                    <a:gd name="connsiteX39" fmla="*/ 587828 w 4197927"/>
                    <a:gd name="connsiteY39" fmla="*/ 3443844 h 3580410"/>
                    <a:gd name="connsiteX40" fmla="*/ 575953 w 4197927"/>
                    <a:gd name="connsiteY40" fmla="*/ 3426031 h 3580410"/>
                    <a:gd name="connsiteX41" fmla="*/ 605641 w 4197927"/>
                    <a:gd name="connsiteY41" fmla="*/ 3408218 h 3580410"/>
                    <a:gd name="connsiteX42" fmla="*/ 653143 w 4197927"/>
                    <a:gd name="connsiteY42" fmla="*/ 3449782 h 3580410"/>
                    <a:gd name="connsiteX43" fmla="*/ 2968831 w 4197927"/>
                    <a:gd name="connsiteY43" fmla="*/ 1306285 h 3580410"/>
                    <a:gd name="connsiteX44" fmla="*/ 3010395 w 4197927"/>
                    <a:gd name="connsiteY44" fmla="*/ 1335974 h 3580410"/>
                    <a:gd name="connsiteX45" fmla="*/ 3063833 w 4197927"/>
                    <a:gd name="connsiteY45" fmla="*/ 1353787 h 3580410"/>
                    <a:gd name="connsiteX46" fmla="*/ 3063833 w 4197927"/>
                    <a:gd name="connsiteY46" fmla="*/ 1353787 h 3580410"/>
                    <a:gd name="connsiteX47" fmla="*/ 3141023 w 4197927"/>
                    <a:gd name="connsiteY47" fmla="*/ 1312223 h 3580410"/>
                    <a:gd name="connsiteX48" fmla="*/ 3141023 w 4197927"/>
                    <a:gd name="connsiteY48" fmla="*/ 1312223 h 3580410"/>
                    <a:gd name="connsiteX49" fmla="*/ 3176649 w 4197927"/>
                    <a:gd name="connsiteY49" fmla="*/ 1229096 h 3580410"/>
                    <a:gd name="connsiteX50" fmla="*/ 3146961 w 4197927"/>
                    <a:gd name="connsiteY50" fmla="*/ 1193470 h 3580410"/>
                    <a:gd name="connsiteX51" fmla="*/ 3141023 w 4197927"/>
                    <a:gd name="connsiteY51" fmla="*/ 1157844 h 3580410"/>
                    <a:gd name="connsiteX52" fmla="*/ 3259776 w 4197927"/>
                    <a:gd name="connsiteY52" fmla="*/ 1169719 h 3580410"/>
                    <a:gd name="connsiteX53" fmla="*/ 3307278 w 4197927"/>
                    <a:gd name="connsiteY53" fmla="*/ 1015340 h 3580410"/>
                    <a:gd name="connsiteX54" fmla="*/ 3348841 w 4197927"/>
                    <a:gd name="connsiteY54" fmla="*/ 1187532 h 3580410"/>
                    <a:gd name="connsiteX55" fmla="*/ 3414156 w 4197927"/>
                    <a:gd name="connsiteY55" fmla="*/ 1288472 h 3580410"/>
                    <a:gd name="connsiteX56" fmla="*/ 3532909 w 4197927"/>
                    <a:gd name="connsiteY56" fmla="*/ 1383475 h 3580410"/>
                    <a:gd name="connsiteX57" fmla="*/ 3699163 w 4197927"/>
                    <a:gd name="connsiteY57" fmla="*/ 1436914 h 3580410"/>
                    <a:gd name="connsiteX58" fmla="*/ 3841667 w 4197927"/>
                    <a:gd name="connsiteY58" fmla="*/ 1430976 h 3580410"/>
                    <a:gd name="connsiteX59" fmla="*/ 3966358 w 4197927"/>
                    <a:gd name="connsiteY59" fmla="*/ 1377537 h 3580410"/>
                    <a:gd name="connsiteX60" fmla="*/ 4049485 w 4197927"/>
                    <a:gd name="connsiteY60" fmla="*/ 1300348 h 3580410"/>
                    <a:gd name="connsiteX61" fmla="*/ 4120737 w 4197927"/>
                    <a:gd name="connsiteY61" fmla="*/ 1205345 h 3580410"/>
                    <a:gd name="connsiteX62" fmla="*/ 4156363 w 4197927"/>
                    <a:gd name="connsiteY62" fmla="*/ 1116280 h 3580410"/>
                    <a:gd name="connsiteX63" fmla="*/ 4156363 w 4197927"/>
                    <a:gd name="connsiteY63" fmla="*/ 1027215 h 3580410"/>
                    <a:gd name="connsiteX64" fmla="*/ 4144488 w 4197927"/>
                    <a:gd name="connsiteY64" fmla="*/ 950026 h 3580410"/>
                    <a:gd name="connsiteX65" fmla="*/ 4114800 w 4197927"/>
                    <a:gd name="connsiteY65" fmla="*/ 849085 h 3580410"/>
                    <a:gd name="connsiteX66" fmla="*/ 4055423 w 4197927"/>
                    <a:gd name="connsiteY66" fmla="*/ 771896 h 3580410"/>
                    <a:gd name="connsiteX67" fmla="*/ 4019797 w 4197927"/>
                    <a:gd name="connsiteY67" fmla="*/ 724395 h 3580410"/>
                    <a:gd name="connsiteX68" fmla="*/ 3990109 w 4197927"/>
                    <a:gd name="connsiteY68" fmla="*/ 700644 h 3580410"/>
                    <a:gd name="connsiteX69" fmla="*/ 4061361 w 4197927"/>
                    <a:gd name="connsiteY69" fmla="*/ 641267 h 3580410"/>
                    <a:gd name="connsiteX70" fmla="*/ 4144488 w 4197927"/>
                    <a:gd name="connsiteY70" fmla="*/ 575953 h 3580410"/>
                    <a:gd name="connsiteX71" fmla="*/ 4144488 w 4197927"/>
                    <a:gd name="connsiteY71" fmla="*/ 575953 h 3580410"/>
                    <a:gd name="connsiteX72" fmla="*/ 4197927 w 4197927"/>
                    <a:gd name="connsiteY72" fmla="*/ 475013 h 3580410"/>
                    <a:gd name="connsiteX73" fmla="*/ 4197927 w 4197927"/>
                    <a:gd name="connsiteY73" fmla="*/ 374072 h 3580410"/>
                    <a:gd name="connsiteX74" fmla="*/ 4180114 w 4197927"/>
                    <a:gd name="connsiteY74" fmla="*/ 290945 h 3580410"/>
                    <a:gd name="connsiteX75" fmla="*/ 4132613 w 4197927"/>
                    <a:gd name="connsiteY75" fmla="*/ 219693 h 3580410"/>
                    <a:gd name="connsiteX76" fmla="*/ 4061361 w 4197927"/>
                    <a:gd name="connsiteY76" fmla="*/ 124691 h 3580410"/>
                    <a:gd name="connsiteX77" fmla="*/ 3954483 w 4197927"/>
                    <a:gd name="connsiteY77" fmla="*/ 59376 h 3580410"/>
                    <a:gd name="connsiteX78" fmla="*/ 3865418 w 4197927"/>
                    <a:gd name="connsiteY78" fmla="*/ 35626 h 3580410"/>
                    <a:gd name="connsiteX79" fmla="*/ 3734789 w 4197927"/>
                    <a:gd name="connsiteY79" fmla="*/ 41563 h 3580410"/>
                    <a:gd name="connsiteX80" fmla="*/ 3633849 w 4197927"/>
                    <a:gd name="connsiteY80" fmla="*/ 77189 h 3580410"/>
                    <a:gd name="connsiteX81" fmla="*/ 3568535 w 4197927"/>
                    <a:gd name="connsiteY81" fmla="*/ 130628 h 3580410"/>
                    <a:gd name="connsiteX82" fmla="*/ 3526971 w 4197927"/>
                    <a:gd name="connsiteY82" fmla="*/ 166254 h 3580410"/>
                    <a:gd name="connsiteX83" fmla="*/ 3426031 w 4197927"/>
                    <a:gd name="connsiteY83" fmla="*/ 89065 h 3580410"/>
                    <a:gd name="connsiteX84" fmla="*/ 3348841 w 4197927"/>
                    <a:gd name="connsiteY84" fmla="*/ 41563 h 3580410"/>
                    <a:gd name="connsiteX85" fmla="*/ 3224150 w 4197927"/>
                    <a:gd name="connsiteY85" fmla="*/ 0 h 3580410"/>
                    <a:gd name="connsiteX86" fmla="*/ 3081646 w 4197927"/>
                    <a:gd name="connsiteY86" fmla="*/ 11875 h 3580410"/>
                    <a:gd name="connsiteX87" fmla="*/ 2945080 w 4197927"/>
                    <a:gd name="connsiteY87" fmla="*/ 59376 h 3580410"/>
                    <a:gd name="connsiteX88" fmla="*/ 2838202 w 4197927"/>
                    <a:gd name="connsiteY88" fmla="*/ 160317 h 3580410"/>
                    <a:gd name="connsiteX89" fmla="*/ 2772888 w 4197927"/>
                    <a:gd name="connsiteY89" fmla="*/ 314696 h 3580410"/>
                    <a:gd name="connsiteX90" fmla="*/ 2766950 w 4197927"/>
                    <a:gd name="connsiteY90" fmla="*/ 510639 h 3580410"/>
                    <a:gd name="connsiteX91" fmla="*/ 2832265 w 4197927"/>
                    <a:gd name="connsiteY91" fmla="*/ 647205 h 3580410"/>
                    <a:gd name="connsiteX92" fmla="*/ 2956956 w 4197927"/>
                    <a:gd name="connsiteY92" fmla="*/ 760021 h 3580410"/>
                    <a:gd name="connsiteX93" fmla="*/ 3051958 w 4197927"/>
                    <a:gd name="connsiteY93" fmla="*/ 807522 h 3580410"/>
                    <a:gd name="connsiteX94" fmla="*/ 3182587 w 4197927"/>
                    <a:gd name="connsiteY94" fmla="*/ 819397 h 3580410"/>
                    <a:gd name="connsiteX95" fmla="*/ 2998519 w 4197927"/>
                    <a:gd name="connsiteY95" fmla="*/ 878774 h 3580410"/>
                    <a:gd name="connsiteX96" fmla="*/ 3004457 w 4197927"/>
                    <a:gd name="connsiteY96" fmla="*/ 985652 h 3580410"/>
                    <a:gd name="connsiteX97" fmla="*/ 2921330 w 4197927"/>
                    <a:gd name="connsiteY97" fmla="*/ 961901 h 3580410"/>
                    <a:gd name="connsiteX98" fmla="*/ 2861953 w 4197927"/>
                    <a:gd name="connsiteY98" fmla="*/ 961901 h 3580410"/>
                    <a:gd name="connsiteX99" fmla="*/ 2802576 w 4197927"/>
                    <a:gd name="connsiteY99" fmla="*/ 1015340 h 3580410"/>
                    <a:gd name="connsiteX100" fmla="*/ 2796639 w 4197927"/>
                    <a:gd name="connsiteY100" fmla="*/ 1086592 h 3580410"/>
                    <a:gd name="connsiteX101" fmla="*/ 2814452 w 4197927"/>
                    <a:gd name="connsiteY101" fmla="*/ 1134093 h 3580410"/>
                    <a:gd name="connsiteX102" fmla="*/ 2820389 w 4197927"/>
                    <a:gd name="connsiteY102" fmla="*/ 1151906 h 3580410"/>
                    <a:gd name="connsiteX103" fmla="*/ 973776 w 4197927"/>
                    <a:gd name="connsiteY103" fmla="*/ 2832265 h 358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4197927" h="3580410">
                      <a:moveTo>
                        <a:pt x="973776" y="2832265"/>
                      </a:moveTo>
                      <a:lnTo>
                        <a:pt x="920337" y="2778826"/>
                      </a:lnTo>
                      <a:lnTo>
                        <a:pt x="1134093" y="2576945"/>
                      </a:lnTo>
                      <a:lnTo>
                        <a:pt x="1033153" y="2464130"/>
                      </a:lnTo>
                      <a:lnTo>
                        <a:pt x="961901" y="2487880"/>
                      </a:lnTo>
                      <a:lnTo>
                        <a:pt x="914400" y="2452254"/>
                      </a:lnTo>
                      <a:lnTo>
                        <a:pt x="955963" y="2381002"/>
                      </a:lnTo>
                      <a:lnTo>
                        <a:pt x="730332" y="2131621"/>
                      </a:lnTo>
                      <a:lnTo>
                        <a:pt x="540327" y="2297875"/>
                      </a:lnTo>
                      <a:lnTo>
                        <a:pt x="682831" y="2481943"/>
                      </a:lnTo>
                      <a:lnTo>
                        <a:pt x="617517" y="2553195"/>
                      </a:lnTo>
                      <a:lnTo>
                        <a:pt x="463137" y="2386940"/>
                      </a:lnTo>
                      <a:lnTo>
                        <a:pt x="285007" y="2517569"/>
                      </a:lnTo>
                      <a:lnTo>
                        <a:pt x="439387" y="2701636"/>
                      </a:lnTo>
                      <a:lnTo>
                        <a:pt x="362197" y="2772888"/>
                      </a:lnTo>
                      <a:lnTo>
                        <a:pt x="213756" y="2612571"/>
                      </a:lnTo>
                      <a:lnTo>
                        <a:pt x="0" y="2778826"/>
                      </a:lnTo>
                      <a:lnTo>
                        <a:pt x="213756" y="3028208"/>
                      </a:lnTo>
                      <a:lnTo>
                        <a:pt x="302820" y="3010395"/>
                      </a:lnTo>
                      <a:lnTo>
                        <a:pt x="338446" y="3046021"/>
                      </a:lnTo>
                      <a:lnTo>
                        <a:pt x="302820" y="3111335"/>
                      </a:lnTo>
                      <a:lnTo>
                        <a:pt x="427511" y="3224150"/>
                      </a:lnTo>
                      <a:lnTo>
                        <a:pt x="623454" y="3034145"/>
                      </a:lnTo>
                      <a:lnTo>
                        <a:pt x="682831" y="3075709"/>
                      </a:lnTo>
                      <a:lnTo>
                        <a:pt x="492826" y="3295402"/>
                      </a:lnTo>
                      <a:lnTo>
                        <a:pt x="516576" y="3331028"/>
                      </a:lnTo>
                      <a:lnTo>
                        <a:pt x="498763" y="3348841"/>
                      </a:lnTo>
                      <a:lnTo>
                        <a:pt x="469075" y="3336966"/>
                      </a:lnTo>
                      <a:lnTo>
                        <a:pt x="439387" y="3336966"/>
                      </a:lnTo>
                      <a:lnTo>
                        <a:pt x="403761" y="3342904"/>
                      </a:lnTo>
                      <a:lnTo>
                        <a:pt x="368135" y="3378530"/>
                      </a:lnTo>
                      <a:lnTo>
                        <a:pt x="332509" y="3431969"/>
                      </a:lnTo>
                      <a:lnTo>
                        <a:pt x="338446" y="3509158"/>
                      </a:lnTo>
                      <a:lnTo>
                        <a:pt x="374072" y="3550722"/>
                      </a:lnTo>
                      <a:lnTo>
                        <a:pt x="433449" y="3580410"/>
                      </a:lnTo>
                      <a:lnTo>
                        <a:pt x="522514" y="3580410"/>
                      </a:lnTo>
                      <a:lnTo>
                        <a:pt x="558140" y="3550722"/>
                      </a:lnTo>
                      <a:lnTo>
                        <a:pt x="593766" y="3497283"/>
                      </a:lnTo>
                      <a:lnTo>
                        <a:pt x="593766" y="3461657"/>
                      </a:lnTo>
                      <a:lnTo>
                        <a:pt x="587828" y="3443844"/>
                      </a:lnTo>
                      <a:lnTo>
                        <a:pt x="575953" y="3426031"/>
                      </a:lnTo>
                      <a:lnTo>
                        <a:pt x="605641" y="3408218"/>
                      </a:lnTo>
                      <a:lnTo>
                        <a:pt x="653143" y="3449782"/>
                      </a:lnTo>
                      <a:lnTo>
                        <a:pt x="2968831" y="1306285"/>
                      </a:lnTo>
                      <a:lnTo>
                        <a:pt x="3010395" y="1335974"/>
                      </a:lnTo>
                      <a:lnTo>
                        <a:pt x="3063833" y="1353787"/>
                      </a:lnTo>
                      <a:lnTo>
                        <a:pt x="3063833" y="1353787"/>
                      </a:lnTo>
                      <a:lnTo>
                        <a:pt x="3141023" y="1312223"/>
                      </a:lnTo>
                      <a:lnTo>
                        <a:pt x="3141023" y="1312223"/>
                      </a:lnTo>
                      <a:lnTo>
                        <a:pt x="3176649" y="1229096"/>
                      </a:lnTo>
                      <a:lnTo>
                        <a:pt x="3146961" y="1193470"/>
                      </a:lnTo>
                      <a:lnTo>
                        <a:pt x="3141023" y="1157844"/>
                      </a:lnTo>
                      <a:lnTo>
                        <a:pt x="3259776" y="1169719"/>
                      </a:lnTo>
                      <a:lnTo>
                        <a:pt x="3307278" y="1015340"/>
                      </a:lnTo>
                      <a:lnTo>
                        <a:pt x="3348841" y="1187532"/>
                      </a:lnTo>
                      <a:lnTo>
                        <a:pt x="3414156" y="1288472"/>
                      </a:lnTo>
                      <a:lnTo>
                        <a:pt x="3532909" y="1383475"/>
                      </a:lnTo>
                      <a:lnTo>
                        <a:pt x="3699163" y="1436914"/>
                      </a:lnTo>
                      <a:lnTo>
                        <a:pt x="3841667" y="1430976"/>
                      </a:lnTo>
                      <a:lnTo>
                        <a:pt x="3966358" y="1377537"/>
                      </a:lnTo>
                      <a:lnTo>
                        <a:pt x="4049485" y="1300348"/>
                      </a:lnTo>
                      <a:lnTo>
                        <a:pt x="4120737" y="1205345"/>
                      </a:lnTo>
                      <a:lnTo>
                        <a:pt x="4156363" y="1116280"/>
                      </a:lnTo>
                      <a:lnTo>
                        <a:pt x="4156363" y="1027215"/>
                      </a:lnTo>
                      <a:lnTo>
                        <a:pt x="4144488" y="950026"/>
                      </a:lnTo>
                      <a:lnTo>
                        <a:pt x="4114800" y="849085"/>
                      </a:lnTo>
                      <a:lnTo>
                        <a:pt x="4055423" y="771896"/>
                      </a:lnTo>
                      <a:lnTo>
                        <a:pt x="4019797" y="724395"/>
                      </a:lnTo>
                      <a:lnTo>
                        <a:pt x="3990109" y="700644"/>
                      </a:lnTo>
                      <a:lnTo>
                        <a:pt x="4061361" y="641267"/>
                      </a:lnTo>
                      <a:lnTo>
                        <a:pt x="4144488" y="575953"/>
                      </a:lnTo>
                      <a:lnTo>
                        <a:pt x="4144488" y="575953"/>
                      </a:lnTo>
                      <a:lnTo>
                        <a:pt x="4197927" y="475013"/>
                      </a:lnTo>
                      <a:lnTo>
                        <a:pt x="4197927" y="374072"/>
                      </a:lnTo>
                      <a:lnTo>
                        <a:pt x="4180114" y="290945"/>
                      </a:lnTo>
                      <a:lnTo>
                        <a:pt x="4132613" y="219693"/>
                      </a:lnTo>
                      <a:lnTo>
                        <a:pt x="4061361" y="124691"/>
                      </a:lnTo>
                      <a:lnTo>
                        <a:pt x="3954483" y="59376"/>
                      </a:lnTo>
                      <a:lnTo>
                        <a:pt x="3865418" y="35626"/>
                      </a:lnTo>
                      <a:lnTo>
                        <a:pt x="3734789" y="41563"/>
                      </a:lnTo>
                      <a:lnTo>
                        <a:pt x="3633849" y="77189"/>
                      </a:lnTo>
                      <a:lnTo>
                        <a:pt x="3568535" y="130628"/>
                      </a:lnTo>
                      <a:lnTo>
                        <a:pt x="3526971" y="166254"/>
                      </a:lnTo>
                      <a:lnTo>
                        <a:pt x="3426031" y="89065"/>
                      </a:lnTo>
                      <a:lnTo>
                        <a:pt x="3348841" y="41563"/>
                      </a:lnTo>
                      <a:lnTo>
                        <a:pt x="3224150" y="0"/>
                      </a:lnTo>
                      <a:lnTo>
                        <a:pt x="3081646" y="11875"/>
                      </a:lnTo>
                      <a:lnTo>
                        <a:pt x="2945080" y="59376"/>
                      </a:lnTo>
                      <a:lnTo>
                        <a:pt x="2838202" y="160317"/>
                      </a:lnTo>
                      <a:lnTo>
                        <a:pt x="2772888" y="314696"/>
                      </a:lnTo>
                      <a:lnTo>
                        <a:pt x="2766950" y="510639"/>
                      </a:lnTo>
                      <a:lnTo>
                        <a:pt x="2832265" y="647205"/>
                      </a:lnTo>
                      <a:lnTo>
                        <a:pt x="2956956" y="760021"/>
                      </a:lnTo>
                      <a:lnTo>
                        <a:pt x="3051958" y="807522"/>
                      </a:lnTo>
                      <a:lnTo>
                        <a:pt x="3182587" y="819397"/>
                      </a:lnTo>
                      <a:lnTo>
                        <a:pt x="2998519" y="878774"/>
                      </a:lnTo>
                      <a:lnTo>
                        <a:pt x="3004457" y="985652"/>
                      </a:lnTo>
                      <a:lnTo>
                        <a:pt x="2921330" y="961901"/>
                      </a:lnTo>
                      <a:lnTo>
                        <a:pt x="2861953" y="961901"/>
                      </a:lnTo>
                      <a:lnTo>
                        <a:pt x="2802576" y="1015340"/>
                      </a:lnTo>
                      <a:lnTo>
                        <a:pt x="2796639" y="1086592"/>
                      </a:lnTo>
                      <a:lnTo>
                        <a:pt x="2814452" y="1134093"/>
                      </a:lnTo>
                      <a:lnTo>
                        <a:pt x="2820389" y="1151906"/>
                      </a:lnTo>
                      <a:lnTo>
                        <a:pt x="973776" y="2832265"/>
                      </a:lnTo>
                      <a:close/>
                    </a:path>
                  </a:pathLst>
                </a:custGeom>
                <a:solidFill>
                  <a:srgbClr val="E6EEB2"/>
                </a:solidFill>
                <a:ln w="3175">
                  <a:solidFill>
                    <a:srgbClr val="E9BC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5" name="Kombinationstegning 44">
                  <a:extLst>
                    <a:ext uri="{FF2B5EF4-FFF2-40B4-BE49-F238E27FC236}">
                      <a16:creationId xmlns:a16="http://schemas.microsoft.com/office/drawing/2014/main" id="{F5765195-1662-B54C-8D1A-E2A9741A4A0C}"/>
                    </a:ext>
                  </a:extLst>
                </p:cNvPr>
                <p:cNvSpPr/>
                <p:nvPr/>
              </p:nvSpPr>
              <p:spPr>
                <a:xfrm>
                  <a:off x="5142008" y="475013"/>
                  <a:ext cx="1116280" cy="1140031"/>
                </a:xfrm>
                <a:custGeom>
                  <a:avLst/>
                  <a:gdLst>
                    <a:gd name="connsiteX0" fmla="*/ 587828 w 1116280"/>
                    <a:gd name="connsiteY0" fmla="*/ 641268 h 1140031"/>
                    <a:gd name="connsiteX1" fmla="*/ 670956 w 1116280"/>
                    <a:gd name="connsiteY1" fmla="*/ 647206 h 1140031"/>
                    <a:gd name="connsiteX2" fmla="*/ 724395 w 1116280"/>
                    <a:gd name="connsiteY2" fmla="*/ 629393 h 1140031"/>
                    <a:gd name="connsiteX3" fmla="*/ 742208 w 1116280"/>
                    <a:gd name="connsiteY3" fmla="*/ 570016 h 1140031"/>
                    <a:gd name="connsiteX4" fmla="*/ 724395 w 1116280"/>
                    <a:gd name="connsiteY4" fmla="*/ 492826 h 1140031"/>
                    <a:gd name="connsiteX5" fmla="*/ 682831 w 1116280"/>
                    <a:gd name="connsiteY5" fmla="*/ 445325 h 1140031"/>
                    <a:gd name="connsiteX6" fmla="*/ 623454 w 1116280"/>
                    <a:gd name="connsiteY6" fmla="*/ 409699 h 1140031"/>
                    <a:gd name="connsiteX7" fmla="*/ 558140 w 1116280"/>
                    <a:gd name="connsiteY7" fmla="*/ 397824 h 1140031"/>
                    <a:gd name="connsiteX8" fmla="*/ 492826 w 1116280"/>
                    <a:gd name="connsiteY8" fmla="*/ 421574 h 1140031"/>
                    <a:gd name="connsiteX9" fmla="*/ 492826 w 1116280"/>
                    <a:gd name="connsiteY9" fmla="*/ 480951 h 1140031"/>
                    <a:gd name="connsiteX10" fmla="*/ 486888 w 1116280"/>
                    <a:gd name="connsiteY10" fmla="*/ 540328 h 1140031"/>
                    <a:gd name="connsiteX11" fmla="*/ 427512 w 1116280"/>
                    <a:gd name="connsiteY11" fmla="*/ 480951 h 1140031"/>
                    <a:gd name="connsiteX12" fmla="*/ 332509 w 1116280"/>
                    <a:gd name="connsiteY12" fmla="*/ 516577 h 1140031"/>
                    <a:gd name="connsiteX13" fmla="*/ 237506 w 1116280"/>
                    <a:gd name="connsiteY13" fmla="*/ 522515 h 1140031"/>
                    <a:gd name="connsiteX14" fmla="*/ 130628 w 1116280"/>
                    <a:gd name="connsiteY14" fmla="*/ 486889 h 1140031"/>
                    <a:gd name="connsiteX15" fmla="*/ 23751 w 1116280"/>
                    <a:gd name="connsiteY15" fmla="*/ 368135 h 1140031"/>
                    <a:gd name="connsiteX16" fmla="*/ 0 w 1116280"/>
                    <a:gd name="connsiteY16" fmla="*/ 225631 h 1140031"/>
                    <a:gd name="connsiteX17" fmla="*/ 53439 w 1116280"/>
                    <a:gd name="connsiteY17" fmla="*/ 112816 h 1140031"/>
                    <a:gd name="connsiteX18" fmla="*/ 142504 w 1116280"/>
                    <a:gd name="connsiteY18" fmla="*/ 17813 h 1140031"/>
                    <a:gd name="connsiteX19" fmla="*/ 285008 w 1116280"/>
                    <a:gd name="connsiteY19" fmla="*/ 0 h 1140031"/>
                    <a:gd name="connsiteX20" fmla="*/ 380010 w 1116280"/>
                    <a:gd name="connsiteY20" fmla="*/ 11876 h 1140031"/>
                    <a:gd name="connsiteX21" fmla="*/ 463138 w 1116280"/>
                    <a:gd name="connsiteY21" fmla="*/ 83128 h 1140031"/>
                    <a:gd name="connsiteX22" fmla="*/ 516577 w 1116280"/>
                    <a:gd name="connsiteY22" fmla="*/ 184068 h 1140031"/>
                    <a:gd name="connsiteX23" fmla="*/ 528452 w 1116280"/>
                    <a:gd name="connsiteY23" fmla="*/ 279070 h 1140031"/>
                    <a:gd name="connsiteX24" fmla="*/ 736270 w 1116280"/>
                    <a:gd name="connsiteY24" fmla="*/ 279070 h 1140031"/>
                    <a:gd name="connsiteX25" fmla="*/ 724395 w 1116280"/>
                    <a:gd name="connsiteY25" fmla="*/ 184068 h 1140031"/>
                    <a:gd name="connsiteX26" fmla="*/ 783771 w 1116280"/>
                    <a:gd name="connsiteY26" fmla="*/ 59377 h 1140031"/>
                    <a:gd name="connsiteX27" fmla="*/ 878774 w 1116280"/>
                    <a:gd name="connsiteY27" fmla="*/ 29689 h 1140031"/>
                    <a:gd name="connsiteX28" fmla="*/ 991590 w 1116280"/>
                    <a:gd name="connsiteY28" fmla="*/ 41564 h 1140031"/>
                    <a:gd name="connsiteX29" fmla="*/ 1086592 w 1116280"/>
                    <a:gd name="connsiteY29" fmla="*/ 118754 h 1140031"/>
                    <a:gd name="connsiteX30" fmla="*/ 1116280 w 1116280"/>
                    <a:gd name="connsiteY30" fmla="*/ 219694 h 1140031"/>
                    <a:gd name="connsiteX31" fmla="*/ 1104405 w 1116280"/>
                    <a:gd name="connsiteY31" fmla="*/ 308759 h 1140031"/>
                    <a:gd name="connsiteX32" fmla="*/ 1045028 w 1116280"/>
                    <a:gd name="connsiteY32" fmla="*/ 391886 h 1140031"/>
                    <a:gd name="connsiteX33" fmla="*/ 961901 w 1116280"/>
                    <a:gd name="connsiteY33" fmla="*/ 433450 h 1140031"/>
                    <a:gd name="connsiteX34" fmla="*/ 866899 w 1116280"/>
                    <a:gd name="connsiteY34" fmla="*/ 427512 h 1140031"/>
                    <a:gd name="connsiteX35" fmla="*/ 860961 w 1116280"/>
                    <a:gd name="connsiteY35" fmla="*/ 599704 h 1140031"/>
                    <a:gd name="connsiteX36" fmla="*/ 991590 w 1116280"/>
                    <a:gd name="connsiteY36" fmla="*/ 659081 h 1140031"/>
                    <a:gd name="connsiteX37" fmla="*/ 1080654 w 1116280"/>
                    <a:gd name="connsiteY37" fmla="*/ 742208 h 1140031"/>
                    <a:gd name="connsiteX38" fmla="*/ 1092530 w 1116280"/>
                    <a:gd name="connsiteY38" fmla="*/ 855024 h 1140031"/>
                    <a:gd name="connsiteX39" fmla="*/ 1062841 w 1116280"/>
                    <a:gd name="connsiteY39" fmla="*/ 991590 h 1140031"/>
                    <a:gd name="connsiteX40" fmla="*/ 991590 w 1116280"/>
                    <a:gd name="connsiteY40" fmla="*/ 1104406 h 1140031"/>
                    <a:gd name="connsiteX41" fmla="*/ 896587 w 1116280"/>
                    <a:gd name="connsiteY41" fmla="*/ 1134094 h 1140031"/>
                    <a:gd name="connsiteX42" fmla="*/ 789709 w 1116280"/>
                    <a:gd name="connsiteY42" fmla="*/ 1140031 h 1140031"/>
                    <a:gd name="connsiteX43" fmla="*/ 688769 w 1116280"/>
                    <a:gd name="connsiteY43" fmla="*/ 1098468 h 1140031"/>
                    <a:gd name="connsiteX44" fmla="*/ 593766 w 1116280"/>
                    <a:gd name="connsiteY44" fmla="*/ 985652 h 1140031"/>
                    <a:gd name="connsiteX45" fmla="*/ 564078 w 1116280"/>
                    <a:gd name="connsiteY45" fmla="*/ 902525 h 1140031"/>
                    <a:gd name="connsiteX46" fmla="*/ 581891 w 1116280"/>
                    <a:gd name="connsiteY46" fmla="*/ 807522 h 1140031"/>
                    <a:gd name="connsiteX47" fmla="*/ 605641 w 1116280"/>
                    <a:gd name="connsiteY47" fmla="*/ 742208 h 1140031"/>
                    <a:gd name="connsiteX48" fmla="*/ 641267 w 1116280"/>
                    <a:gd name="connsiteY48" fmla="*/ 688769 h 1140031"/>
                    <a:gd name="connsiteX49" fmla="*/ 587828 w 1116280"/>
                    <a:gd name="connsiteY49" fmla="*/ 641268 h 114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16280" h="1140031">
                      <a:moveTo>
                        <a:pt x="587828" y="641268"/>
                      </a:moveTo>
                      <a:lnTo>
                        <a:pt x="670956" y="647206"/>
                      </a:lnTo>
                      <a:lnTo>
                        <a:pt x="724395" y="629393"/>
                      </a:lnTo>
                      <a:lnTo>
                        <a:pt x="742208" y="570016"/>
                      </a:lnTo>
                      <a:lnTo>
                        <a:pt x="724395" y="492826"/>
                      </a:lnTo>
                      <a:lnTo>
                        <a:pt x="682831" y="445325"/>
                      </a:lnTo>
                      <a:lnTo>
                        <a:pt x="623454" y="409699"/>
                      </a:lnTo>
                      <a:lnTo>
                        <a:pt x="558140" y="397824"/>
                      </a:lnTo>
                      <a:lnTo>
                        <a:pt x="492826" y="421574"/>
                      </a:lnTo>
                      <a:lnTo>
                        <a:pt x="492826" y="480951"/>
                      </a:lnTo>
                      <a:lnTo>
                        <a:pt x="486888" y="540328"/>
                      </a:lnTo>
                      <a:lnTo>
                        <a:pt x="427512" y="480951"/>
                      </a:lnTo>
                      <a:lnTo>
                        <a:pt x="332509" y="516577"/>
                      </a:lnTo>
                      <a:lnTo>
                        <a:pt x="237506" y="522515"/>
                      </a:lnTo>
                      <a:lnTo>
                        <a:pt x="130628" y="486889"/>
                      </a:lnTo>
                      <a:lnTo>
                        <a:pt x="23751" y="368135"/>
                      </a:lnTo>
                      <a:lnTo>
                        <a:pt x="0" y="225631"/>
                      </a:lnTo>
                      <a:lnTo>
                        <a:pt x="53439" y="112816"/>
                      </a:lnTo>
                      <a:lnTo>
                        <a:pt x="142504" y="17813"/>
                      </a:lnTo>
                      <a:lnTo>
                        <a:pt x="285008" y="0"/>
                      </a:lnTo>
                      <a:lnTo>
                        <a:pt x="380010" y="11876"/>
                      </a:lnTo>
                      <a:lnTo>
                        <a:pt x="463138" y="83128"/>
                      </a:lnTo>
                      <a:lnTo>
                        <a:pt x="516577" y="184068"/>
                      </a:lnTo>
                      <a:lnTo>
                        <a:pt x="528452" y="279070"/>
                      </a:lnTo>
                      <a:lnTo>
                        <a:pt x="736270" y="279070"/>
                      </a:lnTo>
                      <a:lnTo>
                        <a:pt x="724395" y="184068"/>
                      </a:lnTo>
                      <a:lnTo>
                        <a:pt x="783771" y="59377"/>
                      </a:lnTo>
                      <a:lnTo>
                        <a:pt x="878774" y="29689"/>
                      </a:lnTo>
                      <a:lnTo>
                        <a:pt x="991590" y="41564"/>
                      </a:lnTo>
                      <a:lnTo>
                        <a:pt x="1086592" y="118754"/>
                      </a:lnTo>
                      <a:lnTo>
                        <a:pt x="1116280" y="219694"/>
                      </a:lnTo>
                      <a:lnTo>
                        <a:pt x="1104405" y="308759"/>
                      </a:lnTo>
                      <a:lnTo>
                        <a:pt x="1045028" y="391886"/>
                      </a:lnTo>
                      <a:lnTo>
                        <a:pt x="961901" y="433450"/>
                      </a:lnTo>
                      <a:lnTo>
                        <a:pt x="866899" y="427512"/>
                      </a:lnTo>
                      <a:lnTo>
                        <a:pt x="860961" y="599704"/>
                      </a:lnTo>
                      <a:lnTo>
                        <a:pt x="991590" y="659081"/>
                      </a:lnTo>
                      <a:lnTo>
                        <a:pt x="1080654" y="742208"/>
                      </a:lnTo>
                      <a:lnTo>
                        <a:pt x="1092530" y="855024"/>
                      </a:lnTo>
                      <a:lnTo>
                        <a:pt x="1062841" y="991590"/>
                      </a:lnTo>
                      <a:lnTo>
                        <a:pt x="991590" y="1104406"/>
                      </a:lnTo>
                      <a:lnTo>
                        <a:pt x="896587" y="1134094"/>
                      </a:lnTo>
                      <a:lnTo>
                        <a:pt x="789709" y="1140031"/>
                      </a:lnTo>
                      <a:lnTo>
                        <a:pt x="688769" y="1098468"/>
                      </a:lnTo>
                      <a:lnTo>
                        <a:pt x="593766" y="985652"/>
                      </a:lnTo>
                      <a:lnTo>
                        <a:pt x="564078" y="902525"/>
                      </a:lnTo>
                      <a:lnTo>
                        <a:pt x="581891" y="807522"/>
                      </a:lnTo>
                      <a:lnTo>
                        <a:pt x="605641" y="742208"/>
                      </a:lnTo>
                      <a:lnTo>
                        <a:pt x="641267" y="688769"/>
                      </a:lnTo>
                      <a:lnTo>
                        <a:pt x="587828" y="641268"/>
                      </a:lnTo>
                      <a:close/>
                    </a:path>
                  </a:pathLst>
                </a:custGeom>
                <a:ln w="3175">
                  <a:solidFill>
                    <a:srgbClr val="E9BC57"/>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p>
              </p:txBody>
            </p:sp>
          </p:grpSp>
          <p:grpSp>
            <p:nvGrpSpPr>
              <p:cNvPr id="46" name="Gruppe 45">
                <a:extLst>
                  <a:ext uri="{FF2B5EF4-FFF2-40B4-BE49-F238E27FC236}">
                    <a16:creationId xmlns:a16="http://schemas.microsoft.com/office/drawing/2014/main" id="{2408ECDE-C42F-6946-8DE1-0D39AB560763}"/>
                  </a:ext>
                </a:extLst>
              </p:cNvPr>
              <p:cNvGrpSpPr>
                <a:grpSpLocks noChangeAspect="1"/>
              </p:cNvGrpSpPr>
              <p:nvPr/>
            </p:nvGrpSpPr>
            <p:grpSpPr>
              <a:xfrm>
                <a:off x="344155" y="3632847"/>
                <a:ext cx="426310" cy="363600"/>
                <a:chOff x="2250367" y="320634"/>
                <a:chExt cx="4197927" cy="3580410"/>
              </a:xfrm>
            </p:grpSpPr>
            <p:sp>
              <p:nvSpPr>
                <p:cNvPr id="47" name="Kombinationstegning 46">
                  <a:extLst>
                    <a:ext uri="{FF2B5EF4-FFF2-40B4-BE49-F238E27FC236}">
                      <a16:creationId xmlns:a16="http://schemas.microsoft.com/office/drawing/2014/main" id="{AC55255D-C94C-1146-97EE-E68564196C54}"/>
                    </a:ext>
                  </a:extLst>
                </p:cNvPr>
                <p:cNvSpPr/>
                <p:nvPr/>
              </p:nvSpPr>
              <p:spPr>
                <a:xfrm>
                  <a:off x="2250367" y="320634"/>
                  <a:ext cx="4197927" cy="3580410"/>
                </a:xfrm>
                <a:custGeom>
                  <a:avLst/>
                  <a:gdLst>
                    <a:gd name="connsiteX0" fmla="*/ 973776 w 4197927"/>
                    <a:gd name="connsiteY0" fmla="*/ 2832265 h 3580410"/>
                    <a:gd name="connsiteX1" fmla="*/ 920337 w 4197927"/>
                    <a:gd name="connsiteY1" fmla="*/ 2778826 h 3580410"/>
                    <a:gd name="connsiteX2" fmla="*/ 1134093 w 4197927"/>
                    <a:gd name="connsiteY2" fmla="*/ 2576945 h 3580410"/>
                    <a:gd name="connsiteX3" fmla="*/ 1033153 w 4197927"/>
                    <a:gd name="connsiteY3" fmla="*/ 2464130 h 3580410"/>
                    <a:gd name="connsiteX4" fmla="*/ 961901 w 4197927"/>
                    <a:gd name="connsiteY4" fmla="*/ 2487880 h 3580410"/>
                    <a:gd name="connsiteX5" fmla="*/ 914400 w 4197927"/>
                    <a:gd name="connsiteY5" fmla="*/ 2452254 h 3580410"/>
                    <a:gd name="connsiteX6" fmla="*/ 955963 w 4197927"/>
                    <a:gd name="connsiteY6" fmla="*/ 2381002 h 3580410"/>
                    <a:gd name="connsiteX7" fmla="*/ 730332 w 4197927"/>
                    <a:gd name="connsiteY7" fmla="*/ 2131621 h 3580410"/>
                    <a:gd name="connsiteX8" fmla="*/ 540327 w 4197927"/>
                    <a:gd name="connsiteY8" fmla="*/ 2297875 h 3580410"/>
                    <a:gd name="connsiteX9" fmla="*/ 682831 w 4197927"/>
                    <a:gd name="connsiteY9" fmla="*/ 2481943 h 3580410"/>
                    <a:gd name="connsiteX10" fmla="*/ 617517 w 4197927"/>
                    <a:gd name="connsiteY10" fmla="*/ 2553195 h 3580410"/>
                    <a:gd name="connsiteX11" fmla="*/ 463137 w 4197927"/>
                    <a:gd name="connsiteY11" fmla="*/ 2386940 h 3580410"/>
                    <a:gd name="connsiteX12" fmla="*/ 285007 w 4197927"/>
                    <a:gd name="connsiteY12" fmla="*/ 2517569 h 3580410"/>
                    <a:gd name="connsiteX13" fmla="*/ 439387 w 4197927"/>
                    <a:gd name="connsiteY13" fmla="*/ 2701636 h 3580410"/>
                    <a:gd name="connsiteX14" fmla="*/ 362197 w 4197927"/>
                    <a:gd name="connsiteY14" fmla="*/ 2772888 h 3580410"/>
                    <a:gd name="connsiteX15" fmla="*/ 213756 w 4197927"/>
                    <a:gd name="connsiteY15" fmla="*/ 2612571 h 3580410"/>
                    <a:gd name="connsiteX16" fmla="*/ 0 w 4197927"/>
                    <a:gd name="connsiteY16" fmla="*/ 2778826 h 3580410"/>
                    <a:gd name="connsiteX17" fmla="*/ 213756 w 4197927"/>
                    <a:gd name="connsiteY17" fmla="*/ 3028208 h 3580410"/>
                    <a:gd name="connsiteX18" fmla="*/ 302820 w 4197927"/>
                    <a:gd name="connsiteY18" fmla="*/ 3010395 h 3580410"/>
                    <a:gd name="connsiteX19" fmla="*/ 338446 w 4197927"/>
                    <a:gd name="connsiteY19" fmla="*/ 3046021 h 3580410"/>
                    <a:gd name="connsiteX20" fmla="*/ 302820 w 4197927"/>
                    <a:gd name="connsiteY20" fmla="*/ 3111335 h 3580410"/>
                    <a:gd name="connsiteX21" fmla="*/ 427511 w 4197927"/>
                    <a:gd name="connsiteY21" fmla="*/ 3224150 h 3580410"/>
                    <a:gd name="connsiteX22" fmla="*/ 623454 w 4197927"/>
                    <a:gd name="connsiteY22" fmla="*/ 3034145 h 3580410"/>
                    <a:gd name="connsiteX23" fmla="*/ 682831 w 4197927"/>
                    <a:gd name="connsiteY23" fmla="*/ 3075709 h 3580410"/>
                    <a:gd name="connsiteX24" fmla="*/ 492826 w 4197927"/>
                    <a:gd name="connsiteY24" fmla="*/ 3295402 h 3580410"/>
                    <a:gd name="connsiteX25" fmla="*/ 516576 w 4197927"/>
                    <a:gd name="connsiteY25" fmla="*/ 3331028 h 3580410"/>
                    <a:gd name="connsiteX26" fmla="*/ 498763 w 4197927"/>
                    <a:gd name="connsiteY26" fmla="*/ 3348841 h 3580410"/>
                    <a:gd name="connsiteX27" fmla="*/ 469075 w 4197927"/>
                    <a:gd name="connsiteY27" fmla="*/ 3336966 h 3580410"/>
                    <a:gd name="connsiteX28" fmla="*/ 439387 w 4197927"/>
                    <a:gd name="connsiteY28" fmla="*/ 3336966 h 3580410"/>
                    <a:gd name="connsiteX29" fmla="*/ 403761 w 4197927"/>
                    <a:gd name="connsiteY29" fmla="*/ 3342904 h 3580410"/>
                    <a:gd name="connsiteX30" fmla="*/ 368135 w 4197927"/>
                    <a:gd name="connsiteY30" fmla="*/ 3378530 h 3580410"/>
                    <a:gd name="connsiteX31" fmla="*/ 332509 w 4197927"/>
                    <a:gd name="connsiteY31" fmla="*/ 3431969 h 3580410"/>
                    <a:gd name="connsiteX32" fmla="*/ 338446 w 4197927"/>
                    <a:gd name="connsiteY32" fmla="*/ 3509158 h 3580410"/>
                    <a:gd name="connsiteX33" fmla="*/ 374072 w 4197927"/>
                    <a:gd name="connsiteY33" fmla="*/ 3550722 h 3580410"/>
                    <a:gd name="connsiteX34" fmla="*/ 433449 w 4197927"/>
                    <a:gd name="connsiteY34" fmla="*/ 3580410 h 3580410"/>
                    <a:gd name="connsiteX35" fmla="*/ 522514 w 4197927"/>
                    <a:gd name="connsiteY35" fmla="*/ 3580410 h 3580410"/>
                    <a:gd name="connsiteX36" fmla="*/ 558140 w 4197927"/>
                    <a:gd name="connsiteY36" fmla="*/ 3550722 h 3580410"/>
                    <a:gd name="connsiteX37" fmla="*/ 593766 w 4197927"/>
                    <a:gd name="connsiteY37" fmla="*/ 3497283 h 3580410"/>
                    <a:gd name="connsiteX38" fmla="*/ 593766 w 4197927"/>
                    <a:gd name="connsiteY38" fmla="*/ 3461657 h 3580410"/>
                    <a:gd name="connsiteX39" fmla="*/ 587828 w 4197927"/>
                    <a:gd name="connsiteY39" fmla="*/ 3443844 h 3580410"/>
                    <a:gd name="connsiteX40" fmla="*/ 575953 w 4197927"/>
                    <a:gd name="connsiteY40" fmla="*/ 3426031 h 3580410"/>
                    <a:gd name="connsiteX41" fmla="*/ 605641 w 4197927"/>
                    <a:gd name="connsiteY41" fmla="*/ 3408218 h 3580410"/>
                    <a:gd name="connsiteX42" fmla="*/ 653143 w 4197927"/>
                    <a:gd name="connsiteY42" fmla="*/ 3449782 h 3580410"/>
                    <a:gd name="connsiteX43" fmla="*/ 2968831 w 4197927"/>
                    <a:gd name="connsiteY43" fmla="*/ 1306285 h 3580410"/>
                    <a:gd name="connsiteX44" fmla="*/ 3010395 w 4197927"/>
                    <a:gd name="connsiteY44" fmla="*/ 1335974 h 3580410"/>
                    <a:gd name="connsiteX45" fmla="*/ 3063833 w 4197927"/>
                    <a:gd name="connsiteY45" fmla="*/ 1353787 h 3580410"/>
                    <a:gd name="connsiteX46" fmla="*/ 3063833 w 4197927"/>
                    <a:gd name="connsiteY46" fmla="*/ 1353787 h 3580410"/>
                    <a:gd name="connsiteX47" fmla="*/ 3141023 w 4197927"/>
                    <a:gd name="connsiteY47" fmla="*/ 1312223 h 3580410"/>
                    <a:gd name="connsiteX48" fmla="*/ 3141023 w 4197927"/>
                    <a:gd name="connsiteY48" fmla="*/ 1312223 h 3580410"/>
                    <a:gd name="connsiteX49" fmla="*/ 3176649 w 4197927"/>
                    <a:gd name="connsiteY49" fmla="*/ 1229096 h 3580410"/>
                    <a:gd name="connsiteX50" fmla="*/ 3146961 w 4197927"/>
                    <a:gd name="connsiteY50" fmla="*/ 1193470 h 3580410"/>
                    <a:gd name="connsiteX51" fmla="*/ 3141023 w 4197927"/>
                    <a:gd name="connsiteY51" fmla="*/ 1157844 h 3580410"/>
                    <a:gd name="connsiteX52" fmla="*/ 3259776 w 4197927"/>
                    <a:gd name="connsiteY52" fmla="*/ 1169719 h 3580410"/>
                    <a:gd name="connsiteX53" fmla="*/ 3307278 w 4197927"/>
                    <a:gd name="connsiteY53" fmla="*/ 1015340 h 3580410"/>
                    <a:gd name="connsiteX54" fmla="*/ 3348841 w 4197927"/>
                    <a:gd name="connsiteY54" fmla="*/ 1187532 h 3580410"/>
                    <a:gd name="connsiteX55" fmla="*/ 3414156 w 4197927"/>
                    <a:gd name="connsiteY55" fmla="*/ 1288472 h 3580410"/>
                    <a:gd name="connsiteX56" fmla="*/ 3532909 w 4197927"/>
                    <a:gd name="connsiteY56" fmla="*/ 1383475 h 3580410"/>
                    <a:gd name="connsiteX57" fmla="*/ 3699163 w 4197927"/>
                    <a:gd name="connsiteY57" fmla="*/ 1436914 h 3580410"/>
                    <a:gd name="connsiteX58" fmla="*/ 3841667 w 4197927"/>
                    <a:gd name="connsiteY58" fmla="*/ 1430976 h 3580410"/>
                    <a:gd name="connsiteX59" fmla="*/ 3966358 w 4197927"/>
                    <a:gd name="connsiteY59" fmla="*/ 1377537 h 3580410"/>
                    <a:gd name="connsiteX60" fmla="*/ 4049485 w 4197927"/>
                    <a:gd name="connsiteY60" fmla="*/ 1300348 h 3580410"/>
                    <a:gd name="connsiteX61" fmla="*/ 4120737 w 4197927"/>
                    <a:gd name="connsiteY61" fmla="*/ 1205345 h 3580410"/>
                    <a:gd name="connsiteX62" fmla="*/ 4156363 w 4197927"/>
                    <a:gd name="connsiteY62" fmla="*/ 1116280 h 3580410"/>
                    <a:gd name="connsiteX63" fmla="*/ 4156363 w 4197927"/>
                    <a:gd name="connsiteY63" fmla="*/ 1027215 h 3580410"/>
                    <a:gd name="connsiteX64" fmla="*/ 4144488 w 4197927"/>
                    <a:gd name="connsiteY64" fmla="*/ 950026 h 3580410"/>
                    <a:gd name="connsiteX65" fmla="*/ 4114800 w 4197927"/>
                    <a:gd name="connsiteY65" fmla="*/ 849085 h 3580410"/>
                    <a:gd name="connsiteX66" fmla="*/ 4055423 w 4197927"/>
                    <a:gd name="connsiteY66" fmla="*/ 771896 h 3580410"/>
                    <a:gd name="connsiteX67" fmla="*/ 4019797 w 4197927"/>
                    <a:gd name="connsiteY67" fmla="*/ 724395 h 3580410"/>
                    <a:gd name="connsiteX68" fmla="*/ 3990109 w 4197927"/>
                    <a:gd name="connsiteY68" fmla="*/ 700644 h 3580410"/>
                    <a:gd name="connsiteX69" fmla="*/ 4061361 w 4197927"/>
                    <a:gd name="connsiteY69" fmla="*/ 641267 h 3580410"/>
                    <a:gd name="connsiteX70" fmla="*/ 4144488 w 4197927"/>
                    <a:gd name="connsiteY70" fmla="*/ 575953 h 3580410"/>
                    <a:gd name="connsiteX71" fmla="*/ 4144488 w 4197927"/>
                    <a:gd name="connsiteY71" fmla="*/ 575953 h 3580410"/>
                    <a:gd name="connsiteX72" fmla="*/ 4197927 w 4197927"/>
                    <a:gd name="connsiteY72" fmla="*/ 475013 h 3580410"/>
                    <a:gd name="connsiteX73" fmla="*/ 4197927 w 4197927"/>
                    <a:gd name="connsiteY73" fmla="*/ 374072 h 3580410"/>
                    <a:gd name="connsiteX74" fmla="*/ 4180114 w 4197927"/>
                    <a:gd name="connsiteY74" fmla="*/ 290945 h 3580410"/>
                    <a:gd name="connsiteX75" fmla="*/ 4132613 w 4197927"/>
                    <a:gd name="connsiteY75" fmla="*/ 219693 h 3580410"/>
                    <a:gd name="connsiteX76" fmla="*/ 4061361 w 4197927"/>
                    <a:gd name="connsiteY76" fmla="*/ 124691 h 3580410"/>
                    <a:gd name="connsiteX77" fmla="*/ 3954483 w 4197927"/>
                    <a:gd name="connsiteY77" fmla="*/ 59376 h 3580410"/>
                    <a:gd name="connsiteX78" fmla="*/ 3865418 w 4197927"/>
                    <a:gd name="connsiteY78" fmla="*/ 35626 h 3580410"/>
                    <a:gd name="connsiteX79" fmla="*/ 3734789 w 4197927"/>
                    <a:gd name="connsiteY79" fmla="*/ 41563 h 3580410"/>
                    <a:gd name="connsiteX80" fmla="*/ 3633849 w 4197927"/>
                    <a:gd name="connsiteY80" fmla="*/ 77189 h 3580410"/>
                    <a:gd name="connsiteX81" fmla="*/ 3568535 w 4197927"/>
                    <a:gd name="connsiteY81" fmla="*/ 130628 h 3580410"/>
                    <a:gd name="connsiteX82" fmla="*/ 3526971 w 4197927"/>
                    <a:gd name="connsiteY82" fmla="*/ 166254 h 3580410"/>
                    <a:gd name="connsiteX83" fmla="*/ 3426031 w 4197927"/>
                    <a:gd name="connsiteY83" fmla="*/ 89065 h 3580410"/>
                    <a:gd name="connsiteX84" fmla="*/ 3348841 w 4197927"/>
                    <a:gd name="connsiteY84" fmla="*/ 41563 h 3580410"/>
                    <a:gd name="connsiteX85" fmla="*/ 3224150 w 4197927"/>
                    <a:gd name="connsiteY85" fmla="*/ 0 h 3580410"/>
                    <a:gd name="connsiteX86" fmla="*/ 3081646 w 4197927"/>
                    <a:gd name="connsiteY86" fmla="*/ 11875 h 3580410"/>
                    <a:gd name="connsiteX87" fmla="*/ 2945080 w 4197927"/>
                    <a:gd name="connsiteY87" fmla="*/ 59376 h 3580410"/>
                    <a:gd name="connsiteX88" fmla="*/ 2838202 w 4197927"/>
                    <a:gd name="connsiteY88" fmla="*/ 160317 h 3580410"/>
                    <a:gd name="connsiteX89" fmla="*/ 2772888 w 4197927"/>
                    <a:gd name="connsiteY89" fmla="*/ 314696 h 3580410"/>
                    <a:gd name="connsiteX90" fmla="*/ 2766950 w 4197927"/>
                    <a:gd name="connsiteY90" fmla="*/ 510639 h 3580410"/>
                    <a:gd name="connsiteX91" fmla="*/ 2832265 w 4197927"/>
                    <a:gd name="connsiteY91" fmla="*/ 647205 h 3580410"/>
                    <a:gd name="connsiteX92" fmla="*/ 2956956 w 4197927"/>
                    <a:gd name="connsiteY92" fmla="*/ 760021 h 3580410"/>
                    <a:gd name="connsiteX93" fmla="*/ 3051958 w 4197927"/>
                    <a:gd name="connsiteY93" fmla="*/ 807522 h 3580410"/>
                    <a:gd name="connsiteX94" fmla="*/ 3182587 w 4197927"/>
                    <a:gd name="connsiteY94" fmla="*/ 819397 h 3580410"/>
                    <a:gd name="connsiteX95" fmla="*/ 2998519 w 4197927"/>
                    <a:gd name="connsiteY95" fmla="*/ 878774 h 3580410"/>
                    <a:gd name="connsiteX96" fmla="*/ 3004457 w 4197927"/>
                    <a:gd name="connsiteY96" fmla="*/ 985652 h 3580410"/>
                    <a:gd name="connsiteX97" fmla="*/ 2921330 w 4197927"/>
                    <a:gd name="connsiteY97" fmla="*/ 961901 h 3580410"/>
                    <a:gd name="connsiteX98" fmla="*/ 2861953 w 4197927"/>
                    <a:gd name="connsiteY98" fmla="*/ 961901 h 3580410"/>
                    <a:gd name="connsiteX99" fmla="*/ 2802576 w 4197927"/>
                    <a:gd name="connsiteY99" fmla="*/ 1015340 h 3580410"/>
                    <a:gd name="connsiteX100" fmla="*/ 2796639 w 4197927"/>
                    <a:gd name="connsiteY100" fmla="*/ 1086592 h 3580410"/>
                    <a:gd name="connsiteX101" fmla="*/ 2814452 w 4197927"/>
                    <a:gd name="connsiteY101" fmla="*/ 1134093 h 3580410"/>
                    <a:gd name="connsiteX102" fmla="*/ 2820389 w 4197927"/>
                    <a:gd name="connsiteY102" fmla="*/ 1151906 h 3580410"/>
                    <a:gd name="connsiteX103" fmla="*/ 973776 w 4197927"/>
                    <a:gd name="connsiteY103" fmla="*/ 2832265 h 358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4197927" h="3580410">
                      <a:moveTo>
                        <a:pt x="973776" y="2832265"/>
                      </a:moveTo>
                      <a:lnTo>
                        <a:pt x="920337" y="2778826"/>
                      </a:lnTo>
                      <a:lnTo>
                        <a:pt x="1134093" y="2576945"/>
                      </a:lnTo>
                      <a:lnTo>
                        <a:pt x="1033153" y="2464130"/>
                      </a:lnTo>
                      <a:lnTo>
                        <a:pt x="961901" y="2487880"/>
                      </a:lnTo>
                      <a:lnTo>
                        <a:pt x="914400" y="2452254"/>
                      </a:lnTo>
                      <a:lnTo>
                        <a:pt x="955963" y="2381002"/>
                      </a:lnTo>
                      <a:lnTo>
                        <a:pt x="730332" y="2131621"/>
                      </a:lnTo>
                      <a:lnTo>
                        <a:pt x="540327" y="2297875"/>
                      </a:lnTo>
                      <a:lnTo>
                        <a:pt x="682831" y="2481943"/>
                      </a:lnTo>
                      <a:lnTo>
                        <a:pt x="617517" y="2553195"/>
                      </a:lnTo>
                      <a:lnTo>
                        <a:pt x="463137" y="2386940"/>
                      </a:lnTo>
                      <a:lnTo>
                        <a:pt x="285007" y="2517569"/>
                      </a:lnTo>
                      <a:lnTo>
                        <a:pt x="439387" y="2701636"/>
                      </a:lnTo>
                      <a:lnTo>
                        <a:pt x="362197" y="2772888"/>
                      </a:lnTo>
                      <a:lnTo>
                        <a:pt x="213756" y="2612571"/>
                      </a:lnTo>
                      <a:lnTo>
                        <a:pt x="0" y="2778826"/>
                      </a:lnTo>
                      <a:lnTo>
                        <a:pt x="213756" y="3028208"/>
                      </a:lnTo>
                      <a:lnTo>
                        <a:pt x="302820" y="3010395"/>
                      </a:lnTo>
                      <a:lnTo>
                        <a:pt x="338446" y="3046021"/>
                      </a:lnTo>
                      <a:lnTo>
                        <a:pt x="302820" y="3111335"/>
                      </a:lnTo>
                      <a:lnTo>
                        <a:pt x="427511" y="3224150"/>
                      </a:lnTo>
                      <a:lnTo>
                        <a:pt x="623454" y="3034145"/>
                      </a:lnTo>
                      <a:lnTo>
                        <a:pt x="682831" y="3075709"/>
                      </a:lnTo>
                      <a:lnTo>
                        <a:pt x="492826" y="3295402"/>
                      </a:lnTo>
                      <a:lnTo>
                        <a:pt x="516576" y="3331028"/>
                      </a:lnTo>
                      <a:lnTo>
                        <a:pt x="498763" y="3348841"/>
                      </a:lnTo>
                      <a:lnTo>
                        <a:pt x="469075" y="3336966"/>
                      </a:lnTo>
                      <a:lnTo>
                        <a:pt x="439387" y="3336966"/>
                      </a:lnTo>
                      <a:lnTo>
                        <a:pt x="403761" y="3342904"/>
                      </a:lnTo>
                      <a:lnTo>
                        <a:pt x="368135" y="3378530"/>
                      </a:lnTo>
                      <a:lnTo>
                        <a:pt x="332509" y="3431969"/>
                      </a:lnTo>
                      <a:lnTo>
                        <a:pt x="338446" y="3509158"/>
                      </a:lnTo>
                      <a:lnTo>
                        <a:pt x="374072" y="3550722"/>
                      </a:lnTo>
                      <a:lnTo>
                        <a:pt x="433449" y="3580410"/>
                      </a:lnTo>
                      <a:lnTo>
                        <a:pt x="522514" y="3580410"/>
                      </a:lnTo>
                      <a:lnTo>
                        <a:pt x="558140" y="3550722"/>
                      </a:lnTo>
                      <a:lnTo>
                        <a:pt x="593766" y="3497283"/>
                      </a:lnTo>
                      <a:lnTo>
                        <a:pt x="593766" y="3461657"/>
                      </a:lnTo>
                      <a:lnTo>
                        <a:pt x="587828" y="3443844"/>
                      </a:lnTo>
                      <a:lnTo>
                        <a:pt x="575953" y="3426031"/>
                      </a:lnTo>
                      <a:lnTo>
                        <a:pt x="605641" y="3408218"/>
                      </a:lnTo>
                      <a:lnTo>
                        <a:pt x="653143" y="3449782"/>
                      </a:lnTo>
                      <a:lnTo>
                        <a:pt x="2968831" y="1306285"/>
                      </a:lnTo>
                      <a:lnTo>
                        <a:pt x="3010395" y="1335974"/>
                      </a:lnTo>
                      <a:lnTo>
                        <a:pt x="3063833" y="1353787"/>
                      </a:lnTo>
                      <a:lnTo>
                        <a:pt x="3063833" y="1353787"/>
                      </a:lnTo>
                      <a:lnTo>
                        <a:pt x="3141023" y="1312223"/>
                      </a:lnTo>
                      <a:lnTo>
                        <a:pt x="3141023" y="1312223"/>
                      </a:lnTo>
                      <a:lnTo>
                        <a:pt x="3176649" y="1229096"/>
                      </a:lnTo>
                      <a:lnTo>
                        <a:pt x="3146961" y="1193470"/>
                      </a:lnTo>
                      <a:lnTo>
                        <a:pt x="3141023" y="1157844"/>
                      </a:lnTo>
                      <a:lnTo>
                        <a:pt x="3259776" y="1169719"/>
                      </a:lnTo>
                      <a:lnTo>
                        <a:pt x="3307278" y="1015340"/>
                      </a:lnTo>
                      <a:lnTo>
                        <a:pt x="3348841" y="1187532"/>
                      </a:lnTo>
                      <a:lnTo>
                        <a:pt x="3414156" y="1288472"/>
                      </a:lnTo>
                      <a:lnTo>
                        <a:pt x="3532909" y="1383475"/>
                      </a:lnTo>
                      <a:lnTo>
                        <a:pt x="3699163" y="1436914"/>
                      </a:lnTo>
                      <a:lnTo>
                        <a:pt x="3841667" y="1430976"/>
                      </a:lnTo>
                      <a:lnTo>
                        <a:pt x="3966358" y="1377537"/>
                      </a:lnTo>
                      <a:lnTo>
                        <a:pt x="4049485" y="1300348"/>
                      </a:lnTo>
                      <a:lnTo>
                        <a:pt x="4120737" y="1205345"/>
                      </a:lnTo>
                      <a:lnTo>
                        <a:pt x="4156363" y="1116280"/>
                      </a:lnTo>
                      <a:lnTo>
                        <a:pt x="4156363" y="1027215"/>
                      </a:lnTo>
                      <a:lnTo>
                        <a:pt x="4144488" y="950026"/>
                      </a:lnTo>
                      <a:lnTo>
                        <a:pt x="4114800" y="849085"/>
                      </a:lnTo>
                      <a:lnTo>
                        <a:pt x="4055423" y="771896"/>
                      </a:lnTo>
                      <a:lnTo>
                        <a:pt x="4019797" y="724395"/>
                      </a:lnTo>
                      <a:lnTo>
                        <a:pt x="3990109" y="700644"/>
                      </a:lnTo>
                      <a:lnTo>
                        <a:pt x="4061361" y="641267"/>
                      </a:lnTo>
                      <a:lnTo>
                        <a:pt x="4144488" y="575953"/>
                      </a:lnTo>
                      <a:lnTo>
                        <a:pt x="4144488" y="575953"/>
                      </a:lnTo>
                      <a:lnTo>
                        <a:pt x="4197927" y="475013"/>
                      </a:lnTo>
                      <a:lnTo>
                        <a:pt x="4197927" y="374072"/>
                      </a:lnTo>
                      <a:lnTo>
                        <a:pt x="4180114" y="290945"/>
                      </a:lnTo>
                      <a:lnTo>
                        <a:pt x="4132613" y="219693"/>
                      </a:lnTo>
                      <a:lnTo>
                        <a:pt x="4061361" y="124691"/>
                      </a:lnTo>
                      <a:lnTo>
                        <a:pt x="3954483" y="59376"/>
                      </a:lnTo>
                      <a:lnTo>
                        <a:pt x="3865418" y="35626"/>
                      </a:lnTo>
                      <a:lnTo>
                        <a:pt x="3734789" y="41563"/>
                      </a:lnTo>
                      <a:lnTo>
                        <a:pt x="3633849" y="77189"/>
                      </a:lnTo>
                      <a:lnTo>
                        <a:pt x="3568535" y="130628"/>
                      </a:lnTo>
                      <a:lnTo>
                        <a:pt x="3526971" y="166254"/>
                      </a:lnTo>
                      <a:lnTo>
                        <a:pt x="3426031" y="89065"/>
                      </a:lnTo>
                      <a:lnTo>
                        <a:pt x="3348841" y="41563"/>
                      </a:lnTo>
                      <a:lnTo>
                        <a:pt x="3224150" y="0"/>
                      </a:lnTo>
                      <a:lnTo>
                        <a:pt x="3081646" y="11875"/>
                      </a:lnTo>
                      <a:lnTo>
                        <a:pt x="2945080" y="59376"/>
                      </a:lnTo>
                      <a:lnTo>
                        <a:pt x="2838202" y="160317"/>
                      </a:lnTo>
                      <a:lnTo>
                        <a:pt x="2772888" y="314696"/>
                      </a:lnTo>
                      <a:lnTo>
                        <a:pt x="2766950" y="510639"/>
                      </a:lnTo>
                      <a:lnTo>
                        <a:pt x="2832265" y="647205"/>
                      </a:lnTo>
                      <a:lnTo>
                        <a:pt x="2956956" y="760021"/>
                      </a:lnTo>
                      <a:lnTo>
                        <a:pt x="3051958" y="807522"/>
                      </a:lnTo>
                      <a:lnTo>
                        <a:pt x="3182587" y="819397"/>
                      </a:lnTo>
                      <a:lnTo>
                        <a:pt x="2998519" y="878774"/>
                      </a:lnTo>
                      <a:lnTo>
                        <a:pt x="3004457" y="985652"/>
                      </a:lnTo>
                      <a:lnTo>
                        <a:pt x="2921330" y="961901"/>
                      </a:lnTo>
                      <a:lnTo>
                        <a:pt x="2861953" y="961901"/>
                      </a:lnTo>
                      <a:lnTo>
                        <a:pt x="2802576" y="1015340"/>
                      </a:lnTo>
                      <a:lnTo>
                        <a:pt x="2796639" y="1086592"/>
                      </a:lnTo>
                      <a:lnTo>
                        <a:pt x="2814452" y="1134093"/>
                      </a:lnTo>
                      <a:lnTo>
                        <a:pt x="2820389" y="1151906"/>
                      </a:lnTo>
                      <a:lnTo>
                        <a:pt x="973776" y="2832265"/>
                      </a:lnTo>
                      <a:close/>
                    </a:path>
                  </a:pathLst>
                </a:custGeom>
                <a:solidFill>
                  <a:srgbClr val="E6EEB2"/>
                </a:solidFill>
                <a:ln w="3175">
                  <a:solidFill>
                    <a:srgbClr val="E9BC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8" name="Kombinationstegning 47">
                  <a:extLst>
                    <a:ext uri="{FF2B5EF4-FFF2-40B4-BE49-F238E27FC236}">
                      <a16:creationId xmlns:a16="http://schemas.microsoft.com/office/drawing/2014/main" id="{89E5EBE5-C93B-B14D-ABD1-A3F09729BE50}"/>
                    </a:ext>
                  </a:extLst>
                </p:cNvPr>
                <p:cNvSpPr/>
                <p:nvPr/>
              </p:nvSpPr>
              <p:spPr>
                <a:xfrm>
                  <a:off x="5142008" y="475013"/>
                  <a:ext cx="1116280" cy="1140031"/>
                </a:xfrm>
                <a:custGeom>
                  <a:avLst/>
                  <a:gdLst>
                    <a:gd name="connsiteX0" fmla="*/ 587828 w 1116280"/>
                    <a:gd name="connsiteY0" fmla="*/ 641268 h 1140031"/>
                    <a:gd name="connsiteX1" fmla="*/ 670956 w 1116280"/>
                    <a:gd name="connsiteY1" fmla="*/ 647206 h 1140031"/>
                    <a:gd name="connsiteX2" fmla="*/ 724395 w 1116280"/>
                    <a:gd name="connsiteY2" fmla="*/ 629393 h 1140031"/>
                    <a:gd name="connsiteX3" fmla="*/ 742208 w 1116280"/>
                    <a:gd name="connsiteY3" fmla="*/ 570016 h 1140031"/>
                    <a:gd name="connsiteX4" fmla="*/ 724395 w 1116280"/>
                    <a:gd name="connsiteY4" fmla="*/ 492826 h 1140031"/>
                    <a:gd name="connsiteX5" fmla="*/ 682831 w 1116280"/>
                    <a:gd name="connsiteY5" fmla="*/ 445325 h 1140031"/>
                    <a:gd name="connsiteX6" fmla="*/ 623454 w 1116280"/>
                    <a:gd name="connsiteY6" fmla="*/ 409699 h 1140031"/>
                    <a:gd name="connsiteX7" fmla="*/ 558140 w 1116280"/>
                    <a:gd name="connsiteY7" fmla="*/ 397824 h 1140031"/>
                    <a:gd name="connsiteX8" fmla="*/ 492826 w 1116280"/>
                    <a:gd name="connsiteY8" fmla="*/ 421574 h 1140031"/>
                    <a:gd name="connsiteX9" fmla="*/ 492826 w 1116280"/>
                    <a:gd name="connsiteY9" fmla="*/ 480951 h 1140031"/>
                    <a:gd name="connsiteX10" fmla="*/ 486888 w 1116280"/>
                    <a:gd name="connsiteY10" fmla="*/ 540328 h 1140031"/>
                    <a:gd name="connsiteX11" fmla="*/ 427512 w 1116280"/>
                    <a:gd name="connsiteY11" fmla="*/ 480951 h 1140031"/>
                    <a:gd name="connsiteX12" fmla="*/ 332509 w 1116280"/>
                    <a:gd name="connsiteY12" fmla="*/ 516577 h 1140031"/>
                    <a:gd name="connsiteX13" fmla="*/ 237506 w 1116280"/>
                    <a:gd name="connsiteY13" fmla="*/ 522515 h 1140031"/>
                    <a:gd name="connsiteX14" fmla="*/ 130628 w 1116280"/>
                    <a:gd name="connsiteY14" fmla="*/ 486889 h 1140031"/>
                    <a:gd name="connsiteX15" fmla="*/ 23751 w 1116280"/>
                    <a:gd name="connsiteY15" fmla="*/ 368135 h 1140031"/>
                    <a:gd name="connsiteX16" fmla="*/ 0 w 1116280"/>
                    <a:gd name="connsiteY16" fmla="*/ 225631 h 1140031"/>
                    <a:gd name="connsiteX17" fmla="*/ 53439 w 1116280"/>
                    <a:gd name="connsiteY17" fmla="*/ 112816 h 1140031"/>
                    <a:gd name="connsiteX18" fmla="*/ 142504 w 1116280"/>
                    <a:gd name="connsiteY18" fmla="*/ 17813 h 1140031"/>
                    <a:gd name="connsiteX19" fmla="*/ 285008 w 1116280"/>
                    <a:gd name="connsiteY19" fmla="*/ 0 h 1140031"/>
                    <a:gd name="connsiteX20" fmla="*/ 380010 w 1116280"/>
                    <a:gd name="connsiteY20" fmla="*/ 11876 h 1140031"/>
                    <a:gd name="connsiteX21" fmla="*/ 463138 w 1116280"/>
                    <a:gd name="connsiteY21" fmla="*/ 83128 h 1140031"/>
                    <a:gd name="connsiteX22" fmla="*/ 516577 w 1116280"/>
                    <a:gd name="connsiteY22" fmla="*/ 184068 h 1140031"/>
                    <a:gd name="connsiteX23" fmla="*/ 528452 w 1116280"/>
                    <a:gd name="connsiteY23" fmla="*/ 279070 h 1140031"/>
                    <a:gd name="connsiteX24" fmla="*/ 736270 w 1116280"/>
                    <a:gd name="connsiteY24" fmla="*/ 279070 h 1140031"/>
                    <a:gd name="connsiteX25" fmla="*/ 724395 w 1116280"/>
                    <a:gd name="connsiteY25" fmla="*/ 184068 h 1140031"/>
                    <a:gd name="connsiteX26" fmla="*/ 783771 w 1116280"/>
                    <a:gd name="connsiteY26" fmla="*/ 59377 h 1140031"/>
                    <a:gd name="connsiteX27" fmla="*/ 878774 w 1116280"/>
                    <a:gd name="connsiteY27" fmla="*/ 29689 h 1140031"/>
                    <a:gd name="connsiteX28" fmla="*/ 991590 w 1116280"/>
                    <a:gd name="connsiteY28" fmla="*/ 41564 h 1140031"/>
                    <a:gd name="connsiteX29" fmla="*/ 1086592 w 1116280"/>
                    <a:gd name="connsiteY29" fmla="*/ 118754 h 1140031"/>
                    <a:gd name="connsiteX30" fmla="*/ 1116280 w 1116280"/>
                    <a:gd name="connsiteY30" fmla="*/ 219694 h 1140031"/>
                    <a:gd name="connsiteX31" fmla="*/ 1104405 w 1116280"/>
                    <a:gd name="connsiteY31" fmla="*/ 308759 h 1140031"/>
                    <a:gd name="connsiteX32" fmla="*/ 1045028 w 1116280"/>
                    <a:gd name="connsiteY32" fmla="*/ 391886 h 1140031"/>
                    <a:gd name="connsiteX33" fmla="*/ 961901 w 1116280"/>
                    <a:gd name="connsiteY33" fmla="*/ 433450 h 1140031"/>
                    <a:gd name="connsiteX34" fmla="*/ 866899 w 1116280"/>
                    <a:gd name="connsiteY34" fmla="*/ 427512 h 1140031"/>
                    <a:gd name="connsiteX35" fmla="*/ 860961 w 1116280"/>
                    <a:gd name="connsiteY35" fmla="*/ 599704 h 1140031"/>
                    <a:gd name="connsiteX36" fmla="*/ 991590 w 1116280"/>
                    <a:gd name="connsiteY36" fmla="*/ 659081 h 1140031"/>
                    <a:gd name="connsiteX37" fmla="*/ 1080654 w 1116280"/>
                    <a:gd name="connsiteY37" fmla="*/ 742208 h 1140031"/>
                    <a:gd name="connsiteX38" fmla="*/ 1092530 w 1116280"/>
                    <a:gd name="connsiteY38" fmla="*/ 855024 h 1140031"/>
                    <a:gd name="connsiteX39" fmla="*/ 1062841 w 1116280"/>
                    <a:gd name="connsiteY39" fmla="*/ 991590 h 1140031"/>
                    <a:gd name="connsiteX40" fmla="*/ 991590 w 1116280"/>
                    <a:gd name="connsiteY40" fmla="*/ 1104406 h 1140031"/>
                    <a:gd name="connsiteX41" fmla="*/ 896587 w 1116280"/>
                    <a:gd name="connsiteY41" fmla="*/ 1134094 h 1140031"/>
                    <a:gd name="connsiteX42" fmla="*/ 789709 w 1116280"/>
                    <a:gd name="connsiteY42" fmla="*/ 1140031 h 1140031"/>
                    <a:gd name="connsiteX43" fmla="*/ 688769 w 1116280"/>
                    <a:gd name="connsiteY43" fmla="*/ 1098468 h 1140031"/>
                    <a:gd name="connsiteX44" fmla="*/ 593766 w 1116280"/>
                    <a:gd name="connsiteY44" fmla="*/ 985652 h 1140031"/>
                    <a:gd name="connsiteX45" fmla="*/ 564078 w 1116280"/>
                    <a:gd name="connsiteY45" fmla="*/ 902525 h 1140031"/>
                    <a:gd name="connsiteX46" fmla="*/ 581891 w 1116280"/>
                    <a:gd name="connsiteY46" fmla="*/ 807522 h 1140031"/>
                    <a:gd name="connsiteX47" fmla="*/ 605641 w 1116280"/>
                    <a:gd name="connsiteY47" fmla="*/ 742208 h 1140031"/>
                    <a:gd name="connsiteX48" fmla="*/ 641267 w 1116280"/>
                    <a:gd name="connsiteY48" fmla="*/ 688769 h 1140031"/>
                    <a:gd name="connsiteX49" fmla="*/ 587828 w 1116280"/>
                    <a:gd name="connsiteY49" fmla="*/ 641268 h 114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16280" h="1140031">
                      <a:moveTo>
                        <a:pt x="587828" y="641268"/>
                      </a:moveTo>
                      <a:lnTo>
                        <a:pt x="670956" y="647206"/>
                      </a:lnTo>
                      <a:lnTo>
                        <a:pt x="724395" y="629393"/>
                      </a:lnTo>
                      <a:lnTo>
                        <a:pt x="742208" y="570016"/>
                      </a:lnTo>
                      <a:lnTo>
                        <a:pt x="724395" y="492826"/>
                      </a:lnTo>
                      <a:lnTo>
                        <a:pt x="682831" y="445325"/>
                      </a:lnTo>
                      <a:lnTo>
                        <a:pt x="623454" y="409699"/>
                      </a:lnTo>
                      <a:lnTo>
                        <a:pt x="558140" y="397824"/>
                      </a:lnTo>
                      <a:lnTo>
                        <a:pt x="492826" y="421574"/>
                      </a:lnTo>
                      <a:lnTo>
                        <a:pt x="492826" y="480951"/>
                      </a:lnTo>
                      <a:lnTo>
                        <a:pt x="486888" y="540328"/>
                      </a:lnTo>
                      <a:lnTo>
                        <a:pt x="427512" y="480951"/>
                      </a:lnTo>
                      <a:lnTo>
                        <a:pt x="332509" y="516577"/>
                      </a:lnTo>
                      <a:lnTo>
                        <a:pt x="237506" y="522515"/>
                      </a:lnTo>
                      <a:lnTo>
                        <a:pt x="130628" y="486889"/>
                      </a:lnTo>
                      <a:lnTo>
                        <a:pt x="23751" y="368135"/>
                      </a:lnTo>
                      <a:lnTo>
                        <a:pt x="0" y="225631"/>
                      </a:lnTo>
                      <a:lnTo>
                        <a:pt x="53439" y="112816"/>
                      </a:lnTo>
                      <a:lnTo>
                        <a:pt x="142504" y="17813"/>
                      </a:lnTo>
                      <a:lnTo>
                        <a:pt x="285008" y="0"/>
                      </a:lnTo>
                      <a:lnTo>
                        <a:pt x="380010" y="11876"/>
                      </a:lnTo>
                      <a:lnTo>
                        <a:pt x="463138" y="83128"/>
                      </a:lnTo>
                      <a:lnTo>
                        <a:pt x="516577" y="184068"/>
                      </a:lnTo>
                      <a:lnTo>
                        <a:pt x="528452" y="279070"/>
                      </a:lnTo>
                      <a:lnTo>
                        <a:pt x="736270" y="279070"/>
                      </a:lnTo>
                      <a:lnTo>
                        <a:pt x="724395" y="184068"/>
                      </a:lnTo>
                      <a:lnTo>
                        <a:pt x="783771" y="59377"/>
                      </a:lnTo>
                      <a:lnTo>
                        <a:pt x="878774" y="29689"/>
                      </a:lnTo>
                      <a:lnTo>
                        <a:pt x="991590" y="41564"/>
                      </a:lnTo>
                      <a:lnTo>
                        <a:pt x="1086592" y="118754"/>
                      </a:lnTo>
                      <a:lnTo>
                        <a:pt x="1116280" y="219694"/>
                      </a:lnTo>
                      <a:lnTo>
                        <a:pt x="1104405" y="308759"/>
                      </a:lnTo>
                      <a:lnTo>
                        <a:pt x="1045028" y="391886"/>
                      </a:lnTo>
                      <a:lnTo>
                        <a:pt x="961901" y="433450"/>
                      </a:lnTo>
                      <a:lnTo>
                        <a:pt x="866899" y="427512"/>
                      </a:lnTo>
                      <a:lnTo>
                        <a:pt x="860961" y="599704"/>
                      </a:lnTo>
                      <a:lnTo>
                        <a:pt x="991590" y="659081"/>
                      </a:lnTo>
                      <a:lnTo>
                        <a:pt x="1080654" y="742208"/>
                      </a:lnTo>
                      <a:lnTo>
                        <a:pt x="1092530" y="855024"/>
                      </a:lnTo>
                      <a:lnTo>
                        <a:pt x="1062841" y="991590"/>
                      </a:lnTo>
                      <a:lnTo>
                        <a:pt x="991590" y="1104406"/>
                      </a:lnTo>
                      <a:lnTo>
                        <a:pt x="896587" y="1134094"/>
                      </a:lnTo>
                      <a:lnTo>
                        <a:pt x="789709" y="1140031"/>
                      </a:lnTo>
                      <a:lnTo>
                        <a:pt x="688769" y="1098468"/>
                      </a:lnTo>
                      <a:lnTo>
                        <a:pt x="593766" y="985652"/>
                      </a:lnTo>
                      <a:lnTo>
                        <a:pt x="564078" y="902525"/>
                      </a:lnTo>
                      <a:lnTo>
                        <a:pt x="581891" y="807522"/>
                      </a:lnTo>
                      <a:lnTo>
                        <a:pt x="605641" y="742208"/>
                      </a:lnTo>
                      <a:lnTo>
                        <a:pt x="641267" y="688769"/>
                      </a:lnTo>
                      <a:lnTo>
                        <a:pt x="587828" y="641268"/>
                      </a:lnTo>
                      <a:close/>
                    </a:path>
                  </a:pathLst>
                </a:custGeom>
                <a:ln w="3175">
                  <a:solidFill>
                    <a:srgbClr val="E9BC57"/>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p>
              </p:txBody>
            </p:sp>
          </p:grpSp>
          <p:grpSp>
            <p:nvGrpSpPr>
              <p:cNvPr id="49" name="Gruppe 48">
                <a:extLst>
                  <a:ext uri="{FF2B5EF4-FFF2-40B4-BE49-F238E27FC236}">
                    <a16:creationId xmlns:a16="http://schemas.microsoft.com/office/drawing/2014/main" id="{82E765D1-1027-A44A-94DB-FCEEA481EE98}"/>
                  </a:ext>
                </a:extLst>
              </p:cNvPr>
              <p:cNvGrpSpPr>
                <a:grpSpLocks noChangeAspect="1"/>
              </p:cNvGrpSpPr>
              <p:nvPr/>
            </p:nvGrpSpPr>
            <p:grpSpPr>
              <a:xfrm>
                <a:off x="544180" y="3632847"/>
                <a:ext cx="426310" cy="363600"/>
                <a:chOff x="2250367" y="320634"/>
                <a:chExt cx="4197927" cy="3580410"/>
              </a:xfrm>
            </p:grpSpPr>
            <p:sp>
              <p:nvSpPr>
                <p:cNvPr id="50" name="Kombinationstegning 49">
                  <a:extLst>
                    <a:ext uri="{FF2B5EF4-FFF2-40B4-BE49-F238E27FC236}">
                      <a16:creationId xmlns:a16="http://schemas.microsoft.com/office/drawing/2014/main" id="{178CE3B1-73F1-3243-BDB8-832586290265}"/>
                    </a:ext>
                  </a:extLst>
                </p:cNvPr>
                <p:cNvSpPr/>
                <p:nvPr/>
              </p:nvSpPr>
              <p:spPr>
                <a:xfrm>
                  <a:off x="2250367" y="320634"/>
                  <a:ext cx="4197927" cy="3580410"/>
                </a:xfrm>
                <a:custGeom>
                  <a:avLst/>
                  <a:gdLst>
                    <a:gd name="connsiteX0" fmla="*/ 973776 w 4197927"/>
                    <a:gd name="connsiteY0" fmla="*/ 2832265 h 3580410"/>
                    <a:gd name="connsiteX1" fmla="*/ 920337 w 4197927"/>
                    <a:gd name="connsiteY1" fmla="*/ 2778826 h 3580410"/>
                    <a:gd name="connsiteX2" fmla="*/ 1134093 w 4197927"/>
                    <a:gd name="connsiteY2" fmla="*/ 2576945 h 3580410"/>
                    <a:gd name="connsiteX3" fmla="*/ 1033153 w 4197927"/>
                    <a:gd name="connsiteY3" fmla="*/ 2464130 h 3580410"/>
                    <a:gd name="connsiteX4" fmla="*/ 961901 w 4197927"/>
                    <a:gd name="connsiteY4" fmla="*/ 2487880 h 3580410"/>
                    <a:gd name="connsiteX5" fmla="*/ 914400 w 4197927"/>
                    <a:gd name="connsiteY5" fmla="*/ 2452254 h 3580410"/>
                    <a:gd name="connsiteX6" fmla="*/ 955963 w 4197927"/>
                    <a:gd name="connsiteY6" fmla="*/ 2381002 h 3580410"/>
                    <a:gd name="connsiteX7" fmla="*/ 730332 w 4197927"/>
                    <a:gd name="connsiteY7" fmla="*/ 2131621 h 3580410"/>
                    <a:gd name="connsiteX8" fmla="*/ 540327 w 4197927"/>
                    <a:gd name="connsiteY8" fmla="*/ 2297875 h 3580410"/>
                    <a:gd name="connsiteX9" fmla="*/ 682831 w 4197927"/>
                    <a:gd name="connsiteY9" fmla="*/ 2481943 h 3580410"/>
                    <a:gd name="connsiteX10" fmla="*/ 617517 w 4197927"/>
                    <a:gd name="connsiteY10" fmla="*/ 2553195 h 3580410"/>
                    <a:gd name="connsiteX11" fmla="*/ 463137 w 4197927"/>
                    <a:gd name="connsiteY11" fmla="*/ 2386940 h 3580410"/>
                    <a:gd name="connsiteX12" fmla="*/ 285007 w 4197927"/>
                    <a:gd name="connsiteY12" fmla="*/ 2517569 h 3580410"/>
                    <a:gd name="connsiteX13" fmla="*/ 439387 w 4197927"/>
                    <a:gd name="connsiteY13" fmla="*/ 2701636 h 3580410"/>
                    <a:gd name="connsiteX14" fmla="*/ 362197 w 4197927"/>
                    <a:gd name="connsiteY14" fmla="*/ 2772888 h 3580410"/>
                    <a:gd name="connsiteX15" fmla="*/ 213756 w 4197927"/>
                    <a:gd name="connsiteY15" fmla="*/ 2612571 h 3580410"/>
                    <a:gd name="connsiteX16" fmla="*/ 0 w 4197927"/>
                    <a:gd name="connsiteY16" fmla="*/ 2778826 h 3580410"/>
                    <a:gd name="connsiteX17" fmla="*/ 213756 w 4197927"/>
                    <a:gd name="connsiteY17" fmla="*/ 3028208 h 3580410"/>
                    <a:gd name="connsiteX18" fmla="*/ 302820 w 4197927"/>
                    <a:gd name="connsiteY18" fmla="*/ 3010395 h 3580410"/>
                    <a:gd name="connsiteX19" fmla="*/ 338446 w 4197927"/>
                    <a:gd name="connsiteY19" fmla="*/ 3046021 h 3580410"/>
                    <a:gd name="connsiteX20" fmla="*/ 302820 w 4197927"/>
                    <a:gd name="connsiteY20" fmla="*/ 3111335 h 3580410"/>
                    <a:gd name="connsiteX21" fmla="*/ 427511 w 4197927"/>
                    <a:gd name="connsiteY21" fmla="*/ 3224150 h 3580410"/>
                    <a:gd name="connsiteX22" fmla="*/ 623454 w 4197927"/>
                    <a:gd name="connsiteY22" fmla="*/ 3034145 h 3580410"/>
                    <a:gd name="connsiteX23" fmla="*/ 682831 w 4197927"/>
                    <a:gd name="connsiteY23" fmla="*/ 3075709 h 3580410"/>
                    <a:gd name="connsiteX24" fmla="*/ 492826 w 4197927"/>
                    <a:gd name="connsiteY24" fmla="*/ 3295402 h 3580410"/>
                    <a:gd name="connsiteX25" fmla="*/ 516576 w 4197927"/>
                    <a:gd name="connsiteY25" fmla="*/ 3331028 h 3580410"/>
                    <a:gd name="connsiteX26" fmla="*/ 498763 w 4197927"/>
                    <a:gd name="connsiteY26" fmla="*/ 3348841 h 3580410"/>
                    <a:gd name="connsiteX27" fmla="*/ 469075 w 4197927"/>
                    <a:gd name="connsiteY27" fmla="*/ 3336966 h 3580410"/>
                    <a:gd name="connsiteX28" fmla="*/ 439387 w 4197927"/>
                    <a:gd name="connsiteY28" fmla="*/ 3336966 h 3580410"/>
                    <a:gd name="connsiteX29" fmla="*/ 403761 w 4197927"/>
                    <a:gd name="connsiteY29" fmla="*/ 3342904 h 3580410"/>
                    <a:gd name="connsiteX30" fmla="*/ 368135 w 4197927"/>
                    <a:gd name="connsiteY30" fmla="*/ 3378530 h 3580410"/>
                    <a:gd name="connsiteX31" fmla="*/ 332509 w 4197927"/>
                    <a:gd name="connsiteY31" fmla="*/ 3431969 h 3580410"/>
                    <a:gd name="connsiteX32" fmla="*/ 338446 w 4197927"/>
                    <a:gd name="connsiteY32" fmla="*/ 3509158 h 3580410"/>
                    <a:gd name="connsiteX33" fmla="*/ 374072 w 4197927"/>
                    <a:gd name="connsiteY33" fmla="*/ 3550722 h 3580410"/>
                    <a:gd name="connsiteX34" fmla="*/ 433449 w 4197927"/>
                    <a:gd name="connsiteY34" fmla="*/ 3580410 h 3580410"/>
                    <a:gd name="connsiteX35" fmla="*/ 522514 w 4197927"/>
                    <a:gd name="connsiteY35" fmla="*/ 3580410 h 3580410"/>
                    <a:gd name="connsiteX36" fmla="*/ 558140 w 4197927"/>
                    <a:gd name="connsiteY36" fmla="*/ 3550722 h 3580410"/>
                    <a:gd name="connsiteX37" fmla="*/ 593766 w 4197927"/>
                    <a:gd name="connsiteY37" fmla="*/ 3497283 h 3580410"/>
                    <a:gd name="connsiteX38" fmla="*/ 593766 w 4197927"/>
                    <a:gd name="connsiteY38" fmla="*/ 3461657 h 3580410"/>
                    <a:gd name="connsiteX39" fmla="*/ 587828 w 4197927"/>
                    <a:gd name="connsiteY39" fmla="*/ 3443844 h 3580410"/>
                    <a:gd name="connsiteX40" fmla="*/ 575953 w 4197927"/>
                    <a:gd name="connsiteY40" fmla="*/ 3426031 h 3580410"/>
                    <a:gd name="connsiteX41" fmla="*/ 605641 w 4197927"/>
                    <a:gd name="connsiteY41" fmla="*/ 3408218 h 3580410"/>
                    <a:gd name="connsiteX42" fmla="*/ 653143 w 4197927"/>
                    <a:gd name="connsiteY42" fmla="*/ 3449782 h 3580410"/>
                    <a:gd name="connsiteX43" fmla="*/ 2968831 w 4197927"/>
                    <a:gd name="connsiteY43" fmla="*/ 1306285 h 3580410"/>
                    <a:gd name="connsiteX44" fmla="*/ 3010395 w 4197927"/>
                    <a:gd name="connsiteY44" fmla="*/ 1335974 h 3580410"/>
                    <a:gd name="connsiteX45" fmla="*/ 3063833 w 4197927"/>
                    <a:gd name="connsiteY45" fmla="*/ 1353787 h 3580410"/>
                    <a:gd name="connsiteX46" fmla="*/ 3063833 w 4197927"/>
                    <a:gd name="connsiteY46" fmla="*/ 1353787 h 3580410"/>
                    <a:gd name="connsiteX47" fmla="*/ 3141023 w 4197927"/>
                    <a:gd name="connsiteY47" fmla="*/ 1312223 h 3580410"/>
                    <a:gd name="connsiteX48" fmla="*/ 3141023 w 4197927"/>
                    <a:gd name="connsiteY48" fmla="*/ 1312223 h 3580410"/>
                    <a:gd name="connsiteX49" fmla="*/ 3176649 w 4197927"/>
                    <a:gd name="connsiteY49" fmla="*/ 1229096 h 3580410"/>
                    <a:gd name="connsiteX50" fmla="*/ 3146961 w 4197927"/>
                    <a:gd name="connsiteY50" fmla="*/ 1193470 h 3580410"/>
                    <a:gd name="connsiteX51" fmla="*/ 3141023 w 4197927"/>
                    <a:gd name="connsiteY51" fmla="*/ 1157844 h 3580410"/>
                    <a:gd name="connsiteX52" fmla="*/ 3259776 w 4197927"/>
                    <a:gd name="connsiteY52" fmla="*/ 1169719 h 3580410"/>
                    <a:gd name="connsiteX53" fmla="*/ 3307278 w 4197927"/>
                    <a:gd name="connsiteY53" fmla="*/ 1015340 h 3580410"/>
                    <a:gd name="connsiteX54" fmla="*/ 3348841 w 4197927"/>
                    <a:gd name="connsiteY54" fmla="*/ 1187532 h 3580410"/>
                    <a:gd name="connsiteX55" fmla="*/ 3414156 w 4197927"/>
                    <a:gd name="connsiteY55" fmla="*/ 1288472 h 3580410"/>
                    <a:gd name="connsiteX56" fmla="*/ 3532909 w 4197927"/>
                    <a:gd name="connsiteY56" fmla="*/ 1383475 h 3580410"/>
                    <a:gd name="connsiteX57" fmla="*/ 3699163 w 4197927"/>
                    <a:gd name="connsiteY57" fmla="*/ 1436914 h 3580410"/>
                    <a:gd name="connsiteX58" fmla="*/ 3841667 w 4197927"/>
                    <a:gd name="connsiteY58" fmla="*/ 1430976 h 3580410"/>
                    <a:gd name="connsiteX59" fmla="*/ 3966358 w 4197927"/>
                    <a:gd name="connsiteY59" fmla="*/ 1377537 h 3580410"/>
                    <a:gd name="connsiteX60" fmla="*/ 4049485 w 4197927"/>
                    <a:gd name="connsiteY60" fmla="*/ 1300348 h 3580410"/>
                    <a:gd name="connsiteX61" fmla="*/ 4120737 w 4197927"/>
                    <a:gd name="connsiteY61" fmla="*/ 1205345 h 3580410"/>
                    <a:gd name="connsiteX62" fmla="*/ 4156363 w 4197927"/>
                    <a:gd name="connsiteY62" fmla="*/ 1116280 h 3580410"/>
                    <a:gd name="connsiteX63" fmla="*/ 4156363 w 4197927"/>
                    <a:gd name="connsiteY63" fmla="*/ 1027215 h 3580410"/>
                    <a:gd name="connsiteX64" fmla="*/ 4144488 w 4197927"/>
                    <a:gd name="connsiteY64" fmla="*/ 950026 h 3580410"/>
                    <a:gd name="connsiteX65" fmla="*/ 4114800 w 4197927"/>
                    <a:gd name="connsiteY65" fmla="*/ 849085 h 3580410"/>
                    <a:gd name="connsiteX66" fmla="*/ 4055423 w 4197927"/>
                    <a:gd name="connsiteY66" fmla="*/ 771896 h 3580410"/>
                    <a:gd name="connsiteX67" fmla="*/ 4019797 w 4197927"/>
                    <a:gd name="connsiteY67" fmla="*/ 724395 h 3580410"/>
                    <a:gd name="connsiteX68" fmla="*/ 3990109 w 4197927"/>
                    <a:gd name="connsiteY68" fmla="*/ 700644 h 3580410"/>
                    <a:gd name="connsiteX69" fmla="*/ 4061361 w 4197927"/>
                    <a:gd name="connsiteY69" fmla="*/ 641267 h 3580410"/>
                    <a:gd name="connsiteX70" fmla="*/ 4144488 w 4197927"/>
                    <a:gd name="connsiteY70" fmla="*/ 575953 h 3580410"/>
                    <a:gd name="connsiteX71" fmla="*/ 4144488 w 4197927"/>
                    <a:gd name="connsiteY71" fmla="*/ 575953 h 3580410"/>
                    <a:gd name="connsiteX72" fmla="*/ 4197927 w 4197927"/>
                    <a:gd name="connsiteY72" fmla="*/ 475013 h 3580410"/>
                    <a:gd name="connsiteX73" fmla="*/ 4197927 w 4197927"/>
                    <a:gd name="connsiteY73" fmla="*/ 374072 h 3580410"/>
                    <a:gd name="connsiteX74" fmla="*/ 4180114 w 4197927"/>
                    <a:gd name="connsiteY74" fmla="*/ 290945 h 3580410"/>
                    <a:gd name="connsiteX75" fmla="*/ 4132613 w 4197927"/>
                    <a:gd name="connsiteY75" fmla="*/ 219693 h 3580410"/>
                    <a:gd name="connsiteX76" fmla="*/ 4061361 w 4197927"/>
                    <a:gd name="connsiteY76" fmla="*/ 124691 h 3580410"/>
                    <a:gd name="connsiteX77" fmla="*/ 3954483 w 4197927"/>
                    <a:gd name="connsiteY77" fmla="*/ 59376 h 3580410"/>
                    <a:gd name="connsiteX78" fmla="*/ 3865418 w 4197927"/>
                    <a:gd name="connsiteY78" fmla="*/ 35626 h 3580410"/>
                    <a:gd name="connsiteX79" fmla="*/ 3734789 w 4197927"/>
                    <a:gd name="connsiteY79" fmla="*/ 41563 h 3580410"/>
                    <a:gd name="connsiteX80" fmla="*/ 3633849 w 4197927"/>
                    <a:gd name="connsiteY80" fmla="*/ 77189 h 3580410"/>
                    <a:gd name="connsiteX81" fmla="*/ 3568535 w 4197927"/>
                    <a:gd name="connsiteY81" fmla="*/ 130628 h 3580410"/>
                    <a:gd name="connsiteX82" fmla="*/ 3526971 w 4197927"/>
                    <a:gd name="connsiteY82" fmla="*/ 166254 h 3580410"/>
                    <a:gd name="connsiteX83" fmla="*/ 3426031 w 4197927"/>
                    <a:gd name="connsiteY83" fmla="*/ 89065 h 3580410"/>
                    <a:gd name="connsiteX84" fmla="*/ 3348841 w 4197927"/>
                    <a:gd name="connsiteY84" fmla="*/ 41563 h 3580410"/>
                    <a:gd name="connsiteX85" fmla="*/ 3224150 w 4197927"/>
                    <a:gd name="connsiteY85" fmla="*/ 0 h 3580410"/>
                    <a:gd name="connsiteX86" fmla="*/ 3081646 w 4197927"/>
                    <a:gd name="connsiteY86" fmla="*/ 11875 h 3580410"/>
                    <a:gd name="connsiteX87" fmla="*/ 2945080 w 4197927"/>
                    <a:gd name="connsiteY87" fmla="*/ 59376 h 3580410"/>
                    <a:gd name="connsiteX88" fmla="*/ 2838202 w 4197927"/>
                    <a:gd name="connsiteY88" fmla="*/ 160317 h 3580410"/>
                    <a:gd name="connsiteX89" fmla="*/ 2772888 w 4197927"/>
                    <a:gd name="connsiteY89" fmla="*/ 314696 h 3580410"/>
                    <a:gd name="connsiteX90" fmla="*/ 2766950 w 4197927"/>
                    <a:gd name="connsiteY90" fmla="*/ 510639 h 3580410"/>
                    <a:gd name="connsiteX91" fmla="*/ 2832265 w 4197927"/>
                    <a:gd name="connsiteY91" fmla="*/ 647205 h 3580410"/>
                    <a:gd name="connsiteX92" fmla="*/ 2956956 w 4197927"/>
                    <a:gd name="connsiteY92" fmla="*/ 760021 h 3580410"/>
                    <a:gd name="connsiteX93" fmla="*/ 3051958 w 4197927"/>
                    <a:gd name="connsiteY93" fmla="*/ 807522 h 3580410"/>
                    <a:gd name="connsiteX94" fmla="*/ 3182587 w 4197927"/>
                    <a:gd name="connsiteY94" fmla="*/ 819397 h 3580410"/>
                    <a:gd name="connsiteX95" fmla="*/ 2998519 w 4197927"/>
                    <a:gd name="connsiteY95" fmla="*/ 878774 h 3580410"/>
                    <a:gd name="connsiteX96" fmla="*/ 3004457 w 4197927"/>
                    <a:gd name="connsiteY96" fmla="*/ 985652 h 3580410"/>
                    <a:gd name="connsiteX97" fmla="*/ 2921330 w 4197927"/>
                    <a:gd name="connsiteY97" fmla="*/ 961901 h 3580410"/>
                    <a:gd name="connsiteX98" fmla="*/ 2861953 w 4197927"/>
                    <a:gd name="connsiteY98" fmla="*/ 961901 h 3580410"/>
                    <a:gd name="connsiteX99" fmla="*/ 2802576 w 4197927"/>
                    <a:gd name="connsiteY99" fmla="*/ 1015340 h 3580410"/>
                    <a:gd name="connsiteX100" fmla="*/ 2796639 w 4197927"/>
                    <a:gd name="connsiteY100" fmla="*/ 1086592 h 3580410"/>
                    <a:gd name="connsiteX101" fmla="*/ 2814452 w 4197927"/>
                    <a:gd name="connsiteY101" fmla="*/ 1134093 h 3580410"/>
                    <a:gd name="connsiteX102" fmla="*/ 2820389 w 4197927"/>
                    <a:gd name="connsiteY102" fmla="*/ 1151906 h 3580410"/>
                    <a:gd name="connsiteX103" fmla="*/ 973776 w 4197927"/>
                    <a:gd name="connsiteY103" fmla="*/ 2832265 h 358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4197927" h="3580410">
                      <a:moveTo>
                        <a:pt x="973776" y="2832265"/>
                      </a:moveTo>
                      <a:lnTo>
                        <a:pt x="920337" y="2778826"/>
                      </a:lnTo>
                      <a:lnTo>
                        <a:pt x="1134093" y="2576945"/>
                      </a:lnTo>
                      <a:lnTo>
                        <a:pt x="1033153" y="2464130"/>
                      </a:lnTo>
                      <a:lnTo>
                        <a:pt x="961901" y="2487880"/>
                      </a:lnTo>
                      <a:lnTo>
                        <a:pt x="914400" y="2452254"/>
                      </a:lnTo>
                      <a:lnTo>
                        <a:pt x="955963" y="2381002"/>
                      </a:lnTo>
                      <a:lnTo>
                        <a:pt x="730332" y="2131621"/>
                      </a:lnTo>
                      <a:lnTo>
                        <a:pt x="540327" y="2297875"/>
                      </a:lnTo>
                      <a:lnTo>
                        <a:pt x="682831" y="2481943"/>
                      </a:lnTo>
                      <a:lnTo>
                        <a:pt x="617517" y="2553195"/>
                      </a:lnTo>
                      <a:lnTo>
                        <a:pt x="463137" y="2386940"/>
                      </a:lnTo>
                      <a:lnTo>
                        <a:pt x="285007" y="2517569"/>
                      </a:lnTo>
                      <a:lnTo>
                        <a:pt x="439387" y="2701636"/>
                      </a:lnTo>
                      <a:lnTo>
                        <a:pt x="362197" y="2772888"/>
                      </a:lnTo>
                      <a:lnTo>
                        <a:pt x="213756" y="2612571"/>
                      </a:lnTo>
                      <a:lnTo>
                        <a:pt x="0" y="2778826"/>
                      </a:lnTo>
                      <a:lnTo>
                        <a:pt x="213756" y="3028208"/>
                      </a:lnTo>
                      <a:lnTo>
                        <a:pt x="302820" y="3010395"/>
                      </a:lnTo>
                      <a:lnTo>
                        <a:pt x="338446" y="3046021"/>
                      </a:lnTo>
                      <a:lnTo>
                        <a:pt x="302820" y="3111335"/>
                      </a:lnTo>
                      <a:lnTo>
                        <a:pt x="427511" y="3224150"/>
                      </a:lnTo>
                      <a:lnTo>
                        <a:pt x="623454" y="3034145"/>
                      </a:lnTo>
                      <a:lnTo>
                        <a:pt x="682831" y="3075709"/>
                      </a:lnTo>
                      <a:lnTo>
                        <a:pt x="492826" y="3295402"/>
                      </a:lnTo>
                      <a:lnTo>
                        <a:pt x="516576" y="3331028"/>
                      </a:lnTo>
                      <a:lnTo>
                        <a:pt x="498763" y="3348841"/>
                      </a:lnTo>
                      <a:lnTo>
                        <a:pt x="469075" y="3336966"/>
                      </a:lnTo>
                      <a:lnTo>
                        <a:pt x="439387" y="3336966"/>
                      </a:lnTo>
                      <a:lnTo>
                        <a:pt x="403761" y="3342904"/>
                      </a:lnTo>
                      <a:lnTo>
                        <a:pt x="368135" y="3378530"/>
                      </a:lnTo>
                      <a:lnTo>
                        <a:pt x="332509" y="3431969"/>
                      </a:lnTo>
                      <a:lnTo>
                        <a:pt x="338446" y="3509158"/>
                      </a:lnTo>
                      <a:lnTo>
                        <a:pt x="374072" y="3550722"/>
                      </a:lnTo>
                      <a:lnTo>
                        <a:pt x="433449" y="3580410"/>
                      </a:lnTo>
                      <a:lnTo>
                        <a:pt x="522514" y="3580410"/>
                      </a:lnTo>
                      <a:lnTo>
                        <a:pt x="558140" y="3550722"/>
                      </a:lnTo>
                      <a:lnTo>
                        <a:pt x="593766" y="3497283"/>
                      </a:lnTo>
                      <a:lnTo>
                        <a:pt x="593766" y="3461657"/>
                      </a:lnTo>
                      <a:lnTo>
                        <a:pt x="587828" y="3443844"/>
                      </a:lnTo>
                      <a:lnTo>
                        <a:pt x="575953" y="3426031"/>
                      </a:lnTo>
                      <a:lnTo>
                        <a:pt x="605641" y="3408218"/>
                      </a:lnTo>
                      <a:lnTo>
                        <a:pt x="653143" y="3449782"/>
                      </a:lnTo>
                      <a:lnTo>
                        <a:pt x="2968831" y="1306285"/>
                      </a:lnTo>
                      <a:lnTo>
                        <a:pt x="3010395" y="1335974"/>
                      </a:lnTo>
                      <a:lnTo>
                        <a:pt x="3063833" y="1353787"/>
                      </a:lnTo>
                      <a:lnTo>
                        <a:pt x="3063833" y="1353787"/>
                      </a:lnTo>
                      <a:lnTo>
                        <a:pt x="3141023" y="1312223"/>
                      </a:lnTo>
                      <a:lnTo>
                        <a:pt x="3141023" y="1312223"/>
                      </a:lnTo>
                      <a:lnTo>
                        <a:pt x="3176649" y="1229096"/>
                      </a:lnTo>
                      <a:lnTo>
                        <a:pt x="3146961" y="1193470"/>
                      </a:lnTo>
                      <a:lnTo>
                        <a:pt x="3141023" y="1157844"/>
                      </a:lnTo>
                      <a:lnTo>
                        <a:pt x="3259776" y="1169719"/>
                      </a:lnTo>
                      <a:lnTo>
                        <a:pt x="3307278" y="1015340"/>
                      </a:lnTo>
                      <a:lnTo>
                        <a:pt x="3348841" y="1187532"/>
                      </a:lnTo>
                      <a:lnTo>
                        <a:pt x="3414156" y="1288472"/>
                      </a:lnTo>
                      <a:lnTo>
                        <a:pt x="3532909" y="1383475"/>
                      </a:lnTo>
                      <a:lnTo>
                        <a:pt x="3699163" y="1436914"/>
                      </a:lnTo>
                      <a:lnTo>
                        <a:pt x="3841667" y="1430976"/>
                      </a:lnTo>
                      <a:lnTo>
                        <a:pt x="3966358" y="1377537"/>
                      </a:lnTo>
                      <a:lnTo>
                        <a:pt x="4049485" y="1300348"/>
                      </a:lnTo>
                      <a:lnTo>
                        <a:pt x="4120737" y="1205345"/>
                      </a:lnTo>
                      <a:lnTo>
                        <a:pt x="4156363" y="1116280"/>
                      </a:lnTo>
                      <a:lnTo>
                        <a:pt x="4156363" y="1027215"/>
                      </a:lnTo>
                      <a:lnTo>
                        <a:pt x="4144488" y="950026"/>
                      </a:lnTo>
                      <a:lnTo>
                        <a:pt x="4114800" y="849085"/>
                      </a:lnTo>
                      <a:lnTo>
                        <a:pt x="4055423" y="771896"/>
                      </a:lnTo>
                      <a:lnTo>
                        <a:pt x="4019797" y="724395"/>
                      </a:lnTo>
                      <a:lnTo>
                        <a:pt x="3990109" y="700644"/>
                      </a:lnTo>
                      <a:lnTo>
                        <a:pt x="4061361" y="641267"/>
                      </a:lnTo>
                      <a:lnTo>
                        <a:pt x="4144488" y="575953"/>
                      </a:lnTo>
                      <a:lnTo>
                        <a:pt x="4144488" y="575953"/>
                      </a:lnTo>
                      <a:lnTo>
                        <a:pt x="4197927" y="475013"/>
                      </a:lnTo>
                      <a:lnTo>
                        <a:pt x="4197927" y="374072"/>
                      </a:lnTo>
                      <a:lnTo>
                        <a:pt x="4180114" y="290945"/>
                      </a:lnTo>
                      <a:lnTo>
                        <a:pt x="4132613" y="219693"/>
                      </a:lnTo>
                      <a:lnTo>
                        <a:pt x="4061361" y="124691"/>
                      </a:lnTo>
                      <a:lnTo>
                        <a:pt x="3954483" y="59376"/>
                      </a:lnTo>
                      <a:lnTo>
                        <a:pt x="3865418" y="35626"/>
                      </a:lnTo>
                      <a:lnTo>
                        <a:pt x="3734789" y="41563"/>
                      </a:lnTo>
                      <a:lnTo>
                        <a:pt x="3633849" y="77189"/>
                      </a:lnTo>
                      <a:lnTo>
                        <a:pt x="3568535" y="130628"/>
                      </a:lnTo>
                      <a:lnTo>
                        <a:pt x="3526971" y="166254"/>
                      </a:lnTo>
                      <a:lnTo>
                        <a:pt x="3426031" y="89065"/>
                      </a:lnTo>
                      <a:lnTo>
                        <a:pt x="3348841" y="41563"/>
                      </a:lnTo>
                      <a:lnTo>
                        <a:pt x="3224150" y="0"/>
                      </a:lnTo>
                      <a:lnTo>
                        <a:pt x="3081646" y="11875"/>
                      </a:lnTo>
                      <a:lnTo>
                        <a:pt x="2945080" y="59376"/>
                      </a:lnTo>
                      <a:lnTo>
                        <a:pt x="2838202" y="160317"/>
                      </a:lnTo>
                      <a:lnTo>
                        <a:pt x="2772888" y="314696"/>
                      </a:lnTo>
                      <a:lnTo>
                        <a:pt x="2766950" y="510639"/>
                      </a:lnTo>
                      <a:lnTo>
                        <a:pt x="2832265" y="647205"/>
                      </a:lnTo>
                      <a:lnTo>
                        <a:pt x="2956956" y="760021"/>
                      </a:lnTo>
                      <a:lnTo>
                        <a:pt x="3051958" y="807522"/>
                      </a:lnTo>
                      <a:lnTo>
                        <a:pt x="3182587" y="819397"/>
                      </a:lnTo>
                      <a:lnTo>
                        <a:pt x="2998519" y="878774"/>
                      </a:lnTo>
                      <a:lnTo>
                        <a:pt x="3004457" y="985652"/>
                      </a:lnTo>
                      <a:lnTo>
                        <a:pt x="2921330" y="961901"/>
                      </a:lnTo>
                      <a:lnTo>
                        <a:pt x="2861953" y="961901"/>
                      </a:lnTo>
                      <a:lnTo>
                        <a:pt x="2802576" y="1015340"/>
                      </a:lnTo>
                      <a:lnTo>
                        <a:pt x="2796639" y="1086592"/>
                      </a:lnTo>
                      <a:lnTo>
                        <a:pt x="2814452" y="1134093"/>
                      </a:lnTo>
                      <a:lnTo>
                        <a:pt x="2820389" y="1151906"/>
                      </a:lnTo>
                      <a:lnTo>
                        <a:pt x="973776" y="2832265"/>
                      </a:lnTo>
                      <a:close/>
                    </a:path>
                  </a:pathLst>
                </a:custGeom>
                <a:solidFill>
                  <a:srgbClr val="E6EEB2"/>
                </a:solidFill>
                <a:ln w="3175">
                  <a:solidFill>
                    <a:srgbClr val="E9BC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1" name="Kombinationstegning 50">
                  <a:extLst>
                    <a:ext uri="{FF2B5EF4-FFF2-40B4-BE49-F238E27FC236}">
                      <a16:creationId xmlns:a16="http://schemas.microsoft.com/office/drawing/2014/main" id="{53635091-15C7-FC48-BA33-9AC89BD39FE5}"/>
                    </a:ext>
                  </a:extLst>
                </p:cNvPr>
                <p:cNvSpPr/>
                <p:nvPr/>
              </p:nvSpPr>
              <p:spPr>
                <a:xfrm>
                  <a:off x="5142008" y="475013"/>
                  <a:ext cx="1116280" cy="1140031"/>
                </a:xfrm>
                <a:custGeom>
                  <a:avLst/>
                  <a:gdLst>
                    <a:gd name="connsiteX0" fmla="*/ 587828 w 1116280"/>
                    <a:gd name="connsiteY0" fmla="*/ 641268 h 1140031"/>
                    <a:gd name="connsiteX1" fmla="*/ 670956 w 1116280"/>
                    <a:gd name="connsiteY1" fmla="*/ 647206 h 1140031"/>
                    <a:gd name="connsiteX2" fmla="*/ 724395 w 1116280"/>
                    <a:gd name="connsiteY2" fmla="*/ 629393 h 1140031"/>
                    <a:gd name="connsiteX3" fmla="*/ 742208 w 1116280"/>
                    <a:gd name="connsiteY3" fmla="*/ 570016 h 1140031"/>
                    <a:gd name="connsiteX4" fmla="*/ 724395 w 1116280"/>
                    <a:gd name="connsiteY4" fmla="*/ 492826 h 1140031"/>
                    <a:gd name="connsiteX5" fmla="*/ 682831 w 1116280"/>
                    <a:gd name="connsiteY5" fmla="*/ 445325 h 1140031"/>
                    <a:gd name="connsiteX6" fmla="*/ 623454 w 1116280"/>
                    <a:gd name="connsiteY6" fmla="*/ 409699 h 1140031"/>
                    <a:gd name="connsiteX7" fmla="*/ 558140 w 1116280"/>
                    <a:gd name="connsiteY7" fmla="*/ 397824 h 1140031"/>
                    <a:gd name="connsiteX8" fmla="*/ 492826 w 1116280"/>
                    <a:gd name="connsiteY8" fmla="*/ 421574 h 1140031"/>
                    <a:gd name="connsiteX9" fmla="*/ 492826 w 1116280"/>
                    <a:gd name="connsiteY9" fmla="*/ 480951 h 1140031"/>
                    <a:gd name="connsiteX10" fmla="*/ 486888 w 1116280"/>
                    <a:gd name="connsiteY10" fmla="*/ 540328 h 1140031"/>
                    <a:gd name="connsiteX11" fmla="*/ 427512 w 1116280"/>
                    <a:gd name="connsiteY11" fmla="*/ 480951 h 1140031"/>
                    <a:gd name="connsiteX12" fmla="*/ 332509 w 1116280"/>
                    <a:gd name="connsiteY12" fmla="*/ 516577 h 1140031"/>
                    <a:gd name="connsiteX13" fmla="*/ 237506 w 1116280"/>
                    <a:gd name="connsiteY13" fmla="*/ 522515 h 1140031"/>
                    <a:gd name="connsiteX14" fmla="*/ 130628 w 1116280"/>
                    <a:gd name="connsiteY14" fmla="*/ 486889 h 1140031"/>
                    <a:gd name="connsiteX15" fmla="*/ 23751 w 1116280"/>
                    <a:gd name="connsiteY15" fmla="*/ 368135 h 1140031"/>
                    <a:gd name="connsiteX16" fmla="*/ 0 w 1116280"/>
                    <a:gd name="connsiteY16" fmla="*/ 225631 h 1140031"/>
                    <a:gd name="connsiteX17" fmla="*/ 53439 w 1116280"/>
                    <a:gd name="connsiteY17" fmla="*/ 112816 h 1140031"/>
                    <a:gd name="connsiteX18" fmla="*/ 142504 w 1116280"/>
                    <a:gd name="connsiteY18" fmla="*/ 17813 h 1140031"/>
                    <a:gd name="connsiteX19" fmla="*/ 285008 w 1116280"/>
                    <a:gd name="connsiteY19" fmla="*/ 0 h 1140031"/>
                    <a:gd name="connsiteX20" fmla="*/ 380010 w 1116280"/>
                    <a:gd name="connsiteY20" fmla="*/ 11876 h 1140031"/>
                    <a:gd name="connsiteX21" fmla="*/ 463138 w 1116280"/>
                    <a:gd name="connsiteY21" fmla="*/ 83128 h 1140031"/>
                    <a:gd name="connsiteX22" fmla="*/ 516577 w 1116280"/>
                    <a:gd name="connsiteY22" fmla="*/ 184068 h 1140031"/>
                    <a:gd name="connsiteX23" fmla="*/ 528452 w 1116280"/>
                    <a:gd name="connsiteY23" fmla="*/ 279070 h 1140031"/>
                    <a:gd name="connsiteX24" fmla="*/ 736270 w 1116280"/>
                    <a:gd name="connsiteY24" fmla="*/ 279070 h 1140031"/>
                    <a:gd name="connsiteX25" fmla="*/ 724395 w 1116280"/>
                    <a:gd name="connsiteY25" fmla="*/ 184068 h 1140031"/>
                    <a:gd name="connsiteX26" fmla="*/ 783771 w 1116280"/>
                    <a:gd name="connsiteY26" fmla="*/ 59377 h 1140031"/>
                    <a:gd name="connsiteX27" fmla="*/ 878774 w 1116280"/>
                    <a:gd name="connsiteY27" fmla="*/ 29689 h 1140031"/>
                    <a:gd name="connsiteX28" fmla="*/ 991590 w 1116280"/>
                    <a:gd name="connsiteY28" fmla="*/ 41564 h 1140031"/>
                    <a:gd name="connsiteX29" fmla="*/ 1086592 w 1116280"/>
                    <a:gd name="connsiteY29" fmla="*/ 118754 h 1140031"/>
                    <a:gd name="connsiteX30" fmla="*/ 1116280 w 1116280"/>
                    <a:gd name="connsiteY30" fmla="*/ 219694 h 1140031"/>
                    <a:gd name="connsiteX31" fmla="*/ 1104405 w 1116280"/>
                    <a:gd name="connsiteY31" fmla="*/ 308759 h 1140031"/>
                    <a:gd name="connsiteX32" fmla="*/ 1045028 w 1116280"/>
                    <a:gd name="connsiteY32" fmla="*/ 391886 h 1140031"/>
                    <a:gd name="connsiteX33" fmla="*/ 961901 w 1116280"/>
                    <a:gd name="connsiteY33" fmla="*/ 433450 h 1140031"/>
                    <a:gd name="connsiteX34" fmla="*/ 866899 w 1116280"/>
                    <a:gd name="connsiteY34" fmla="*/ 427512 h 1140031"/>
                    <a:gd name="connsiteX35" fmla="*/ 860961 w 1116280"/>
                    <a:gd name="connsiteY35" fmla="*/ 599704 h 1140031"/>
                    <a:gd name="connsiteX36" fmla="*/ 991590 w 1116280"/>
                    <a:gd name="connsiteY36" fmla="*/ 659081 h 1140031"/>
                    <a:gd name="connsiteX37" fmla="*/ 1080654 w 1116280"/>
                    <a:gd name="connsiteY37" fmla="*/ 742208 h 1140031"/>
                    <a:gd name="connsiteX38" fmla="*/ 1092530 w 1116280"/>
                    <a:gd name="connsiteY38" fmla="*/ 855024 h 1140031"/>
                    <a:gd name="connsiteX39" fmla="*/ 1062841 w 1116280"/>
                    <a:gd name="connsiteY39" fmla="*/ 991590 h 1140031"/>
                    <a:gd name="connsiteX40" fmla="*/ 991590 w 1116280"/>
                    <a:gd name="connsiteY40" fmla="*/ 1104406 h 1140031"/>
                    <a:gd name="connsiteX41" fmla="*/ 896587 w 1116280"/>
                    <a:gd name="connsiteY41" fmla="*/ 1134094 h 1140031"/>
                    <a:gd name="connsiteX42" fmla="*/ 789709 w 1116280"/>
                    <a:gd name="connsiteY42" fmla="*/ 1140031 h 1140031"/>
                    <a:gd name="connsiteX43" fmla="*/ 688769 w 1116280"/>
                    <a:gd name="connsiteY43" fmla="*/ 1098468 h 1140031"/>
                    <a:gd name="connsiteX44" fmla="*/ 593766 w 1116280"/>
                    <a:gd name="connsiteY44" fmla="*/ 985652 h 1140031"/>
                    <a:gd name="connsiteX45" fmla="*/ 564078 w 1116280"/>
                    <a:gd name="connsiteY45" fmla="*/ 902525 h 1140031"/>
                    <a:gd name="connsiteX46" fmla="*/ 581891 w 1116280"/>
                    <a:gd name="connsiteY46" fmla="*/ 807522 h 1140031"/>
                    <a:gd name="connsiteX47" fmla="*/ 605641 w 1116280"/>
                    <a:gd name="connsiteY47" fmla="*/ 742208 h 1140031"/>
                    <a:gd name="connsiteX48" fmla="*/ 641267 w 1116280"/>
                    <a:gd name="connsiteY48" fmla="*/ 688769 h 1140031"/>
                    <a:gd name="connsiteX49" fmla="*/ 587828 w 1116280"/>
                    <a:gd name="connsiteY49" fmla="*/ 641268 h 114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16280" h="1140031">
                      <a:moveTo>
                        <a:pt x="587828" y="641268"/>
                      </a:moveTo>
                      <a:lnTo>
                        <a:pt x="670956" y="647206"/>
                      </a:lnTo>
                      <a:lnTo>
                        <a:pt x="724395" y="629393"/>
                      </a:lnTo>
                      <a:lnTo>
                        <a:pt x="742208" y="570016"/>
                      </a:lnTo>
                      <a:lnTo>
                        <a:pt x="724395" y="492826"/>
                      </a:lnTo>
                      <a:lnTo>
                        <a:pt x="682831" y="445325"/>
                      </a:lnTo>
                      <a:lnTo>
                        <a:pt x="623454" y="409699"/>
                      </a:lnTo>
                      <a:lnTo>
                        <a:pt x="558140" y="397824"/>
                      </a:lnTo>
                      <a:lnTo>
                        <a:pt x="492826" y="421574"/>
                      </a:lnTo>
                      <a:lnTo>
                        <a:pt x="492826" y="480951"/>
                      </a:lnTo>
                      <a:lnTo>
                        <a:pt x="486888" y="540328"/>
                      </a:lnTo>
                      <a:lnTo>
                        <a:pt x="427512" y="480951"/>
                      </a:lnTo>
                      <a:lnTo>
                        <a:pt x="332509" y="516577"/>
                      </a:lnTo>
                      <a:lnTo>
                        <a:pt x="237506" y="522515"/>
                      </a:lnTo>
                      <a:lnTo>
                        <a:pt x="130628" y="486889"/>
                      </a:lnTo>
                      <a:lnTo>
                        <a:pt x="23751" y="368135"/>
                      </a:lnTo>
                      <a:lnTo>
                        <a:pt x="0" y="225631"/>
                      </a:lnTo>
                      <a:lnTo>
                        <a:pt x="53439" y="112816"/>
                      </a:lnTo>
                      <a:lnTo>
                        <a:pt x="142504" y="17813"/>
                      </a:lnTo>
                      <a:lnTo>
                        <a:pt x="285008" y="0"/>
                      </a:lnTo>
                      <a:lnTo>
                        <a:pt x="380010" y="11876"/>
                      </a:lnTo>
                      <a:lnTo>
                        <a:pt x="463138" y="83128"/>
                      </a:lnTo>
                      <a:lnTo>
                        <a:pt x="516577" y="184068"/>
                      </a:lnTo>
                      <a:lnTo>
                        <a:pt x="528452" y="279070"/>
                      </a:lnTo>
                      <a:lnTo>
                        <a:pt x="736270" y="279070"/>
                      </a:lnTo>
                      <a:lnTo>
                        <a:pt x="724395" y="184068"/>
                      </a:lnTo>
                      <a:lnTo>
                        <a:pt x="783771" y="59377"/>
                      </a:lnTo>
                      <a:lnTo>
                        <a:pt x="878774" y="29689"/>
                      </a:lnTo>
                      <a:lnTo>
                        <a:pt x="991590" y="41564"/>
                      </a:lnTo>
                      <a:lnTo>
                        <a:pt x="1086592" y="118754"/>
                      </a:lnTo>
                      <a:lnTo>
                        <a:pt x="1116280" y="219694"/>
                      </a:lnTo>
                      <a:lnTo>
                        <a:pt x="1104405" y="308759"/>
                      </a:lnTo>
                      <a:lnTo>
                        <a:pt x="1045028" y="391886"/>
                      </a:lnTo>
                      <a:lnTo>
                        <a:pt x="961901" y="433450"/>
                      </a:lnTo>
                      <a:lnTo>
                        <a:pt x="866899" y="427512"/>
                      </a:lnTo>
                      <a:lnTo>
                        <a:pt x="860961" y="599704"/>
                      </a:lnTo>
                      <a:lnTo>
                        <a:pt x="991590" y="659081"/>
                      </a:lnTo>
                      <a:lnTo>
                        <a:pt x="1080654" y="742208"/>
                      </a:lnTo>
                      <a:lnTo>
                        <a:pt x="1092530" y="855024"/>
                      </a:lnTo>
                      <a:lnTo>
                        <a:pt x="1062841" y="991590"/>
                      </a:lnTo>
                      <a:lnTo>
                        <a:pt x="991590" y="1104406"/>
                      </a:lnTo>
                      <a:lnTo>
                        <a:pt x="896587" y="1134094"/>
                      </a:lnTo>
                      <a:lnTo>
                        <a:pt x="789709" y="1140031"/>
                      </a:lnTo>
                      <a:lnTo>
                        <a:pt x="688769" y="1098468"/>
                      </a:lnTo>
                      <a:lnTo>
                        <a:pt x="593766" y="985652"/>
                      </a:lnTo>
                      <a:lnTo>
                        <a:pt x="564078" y="902525"/>
                      </a:lnTo>
                      <a:lnTo>
                        <a:pt x="581891" y="807522"/>
                      </a:lnTo>
                      <a:lnTo>
                        <a:pt x="605641" y="742208"/>
                      </a:lnTo>
                      <a:lnTo>
                        <a:pt x="641267" y="688769"/>
                      </a:lnTo>
                      <a:lnTo>
                        <a:pt x="587828" y="641268"/>
                      </a:lnTo>
                      <a:close/>
                    </a:path>
                  </a:pathLst>
                </a:custGeom>
                <a:ln w="3175">
                  <a:solidFill>
                    <a:srgbClr val="E9BC57"/>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p>
              </p:txBody>
            </p:sp>
          </p:grpSp>
          <p:grpSp>
            <p:nvGrpSpPr>
              <p:cNvPr id="52" name="Gruppe 51">
                <a:extLst>
                  <a:ext uri="{FF2B5EF4-FFF2-40B4-BE49-F238E27FC236}">
                    <a16:creationId xmlns:a16="http://schemas.microsoft.com/office/drawing/2014/main" id="{7640461E-3F9D-4C44-98A3-17B9C2239E14}"/>
                  </a:ext>
                </a:extLst>
              </p:cNvPr>
              <p:cNvGrpSpPr>
                <a:grpSpLocks noChangeAspect="1"/>
              </p:cNvGrpSpPr>
              <p:nvPr/>
            </p:nvGrpSpPr>
            <p:grpSpPr>
              <a:xfrm>
                <a:off x="734680" y="3632847"/>
                <a:ext cx="426310" cy="363600"/>
                <a:chOff x="2250367" y="320634"/>
                <a:chExt cx="4197927" cy="3580410"/>
              </a:xfrm>
            </p:grpSpPr>
            <p:sp>
              <p:nvSpPr>
                <p:cNvPr id="53" name="Kombinationstegning 52">
                  <a:extLst>
                    <a:ext uri="{FF2B5EF4-FFF2-40B4-BE49-F238E27FC236}">
                      <a16:creationId xmlns:a16="http://schemas.microsoft.com/office/drawing/2014/main" id="{C37EBA1A-4602-7F46-B3A1-86614DE034A3}"/>
                    </a:ext>
                  </a:extLst>
                </p:cNvPr>
                <p:cNvSpPr/>
                <p:nvPr/>
              </p:nvSpPr>
              <p:spPr>
                <a:xfrm>
                  <a:off x="2250367" y="320634"/>
                  <a:ext cx="4197927" cy="3580410"/>
                </a:xfrm>
                <a:custGeom>
                  <a:avLst/>
                  <a:gdLst>
                    <a:gd name="connsiteX0" fmla="*/ 973776 w 4197927"/>
                    <a:gd name="connsiteY0" fmla="*/ 2832265 h 3580410"/>
                    <a:gd name="connsiteX1" fmla="*/ 920337 w 4197927"/>
                    <a:gd name="connsiteY1" fmla="*/ 2778826 h 3580410"/>
                    <a:gd name="connsiteX2" fmla="*/ 1134093 w 4197927"/>
                    <a:gd name="connsiteY2" fmla="*/ 2576945 h 3580410"/>
                    <a:gd name="connsiteX3" fmla="*/ 1033153 w 4197927"/>
                    <a:gd name="connsiteY3" fmla="*/ 2464130 h 3580410"/>
                    <a:gd name="connsiteX4" fmla="*/ 961901 w 4197927"/>
                    <a:gd name="connsiteY4" fmla="*/ 2487880 h 3580410"/>
                    <a:gd name="connsiteX5" fmla="*/ 914400 w 4197927"/>
                    <a:gd name="connsiteY5" fmla="*/ 2452254 h 3580410"/>
                    <a:gd name="connsiteX6" fmla="*/ 955963 w 4197927"/>
                    <a:gd name="connsiteY6" fmla="*/ 2381002 h 3580410"/>
                    <a:gd name="connsiteX7" fmla="*/ 730332 w 4197927"/>
                    <a:gd name="connsiteY7" fmla="*/ 2131621 h 3580410"/>
                    <a:gd name="connsiteX8" fmla="*/ 540327 w 4197927"/>
                    <a:gd name="connsiteY8" fmla="*/ 2297875 h 3580410"/>
                    <a:gd name="connsiteX9" fmla="*/ 682831 w 4197927"/>
                    <a:gd name="connsiteY9" fmla="*/ 2481943 h 3580410"/>
                    <a:gd name="connsiteX10" fmla="*/ 617517 w 4197927"/>
                    <a:gd name="connsiteY10" fmla="*/ 2553195 h 3580410"/>
                    <a:gd name="connsiteX11" fmla="*/ 463137 w 4197927"/>
                    <a:gd name="connsiteY11" fmla="*/ 2386940 h 3580410"/>
                    <a:gd name="connsiteX12" fmla="*/ 285007 w 4197927"/>
                    <a:gd name="connsiteY12" fmla="*/ 2517569 h 3580410"/>
                    <a:gd name="connsiteX13" fmla="*/ 439387 w 4197927"/>
                    <a:gd name="connsiteY13" fmla="*/ 2701636 h 3580410"/>
                    <a:gd name="connsiteX14" fmla="*/ 362197 w 4197927"/>
                    <a:gd name="connsiteY14" fmla="*/ 2772888 h 3580410"/>
                    <a:gd name="connsiteX15" fmla="*/ 213756 w 4197927"/>
                    <a:gd name="connsiteY15" fmla="*/ 2612571 h 3580410"/>
                    <a:gd name="connsiteX16" fmla="*/ 0 w 4197927"/>
                    <a:gd name="connsiteY16" fmla="*/ 2778826 h 3580410"/>
                    <a:gd name="connsiteX17" fmla="*/ 213756 w 4197927"/>
                    <a:gd name="connsiteY17" fmla="*/ 3028208 h 3580410"/>
                    <a:gd name="connsiteX18" fmla="*/ 302820 w 4197927"/>
                    <a:gd name="connsiteY18" fmla="*/ 3010395 h 3580410"/>
                    <a:gd name="connsiteX19" fmla="*/ 338446 w 4197927"/>
                    <a:gd name="connsiteY19" fmla="*/ 3046021 h 3580410"/>
                    <a:gd name="connsiteX20" fmla="*/ 302820 w 4197927"/>
                    <a:gd name="connsiteY20" fmla="*/ 3111335 h 3580410"/>
                    <a:gd name="connsiteX21" fmla="*/ 427511 w 4197927"/>
                    <a:gd name="connsiteY21" fmla="*/ 3224150 h 3580410"/>
                    <a:gd name="connsiteX22" fmla="*/ 623454 w 4197927"/>
                    <a:gd name="connsiteY22" fmla="*/ 3034145 h 3580410"/>
                    <a:gd name="connsiteX23" fmla="*/ 682831 w 4197927"/>
                    <a:gd name="connsiteY23" fmla="*/ 3075709 h 3580410"/>
                    <a:gd name="connsiteX24" fmla="*/ 492826 w 4197927"/>
                    <a:gd name="connsiteY24" fmla="*/ 3295402 h 3580410"/>
                    <a:gd name="connsiteX25" fmla="*/ 516576 w 4197927"/>
                    <a:gd name="connsiteY25" fmla="*/ 3331028 h 3580410"/>
                    <a:gd name="connsiteX26" fmla="*/ 498763 w 4197927"/>
                    <a:gd name="connsiteY26" fmla="*/ 3348841 h 3580410"/>
                    <a:gd name="connsiteX27" fmla="*/ 469075 w 4197927"/>
                    <a:gd name="connsiteY27" fmla="*/ 3336966 h 3580410"/>
                    <a:gd name="connsiteX28" fmla="*/ 439387 w 4197927"/>
                    <a:gd name="connsiteY28" fmla="*/ 3336966 h 3580410"/>
                    <a:gd name="connsiteX29" fmla="*/ 403761 w 4197927"/>
                    <a:gd name="connsiteY29" fmla="*/ 3342904 h 3580410"/>
                    <a:gd name="connsiteX30" fmla="*/ 368135 w 4197927"/>
                    <a:gd name="connsiteY30" fmla="*/ 3378530 h 3580410"/>
                    <a:gd name="connsiteX31" fmla="*/ 332509 w 4197927"/>
                    <a:gd name="connsiteY31" fmla="*/ 3431969 h 3580410"/>
                    <a:gd name="connsiteX32" fmla="*/ 338446 w 4197927"/>
                    <a:gd name="connsiteY32" fmla="*/ 3509158 h 3580410"/>
                    <a:gd name="connsiteX33" fmla="*/ 374072 w 4197927"/>
                    <a:gd name="connsiteY33" fmla="*/ 3550722 h 3580410"/>
                    <a:gd name="connsiteX34" fmla="*/ 433449 w 4197927"/>
                    <a:gd name="connsiteY34" fmla="*/ 3580410 h 3580410"/>
                    <a:gd name="connsiteX35" fmla="*/ 522514 w 4197927"/>
                    <a:gd name="connsiteY35" fmla="*/ 3580410 h 3580410"/>
                    <a:gd name="connsiteX36" fmla="*/ 558140 w 4197927"/>
                    <a:gd name="connsiteY36" fmla="*/ 3550722 h 3580410"/>
                    <a:gd name="connsiteX37" fmla="*/ 593766 w 4197927"/>
                    <a:gd name="connsiteY37" fmla="*/ 3497283 h 3580410"/>
                    <a:gd name="connsiteX38" fmla="*/ 593766 w 4197927"/>
                    <a:gd name="connsiteY38" fmla="*/ 3461657 h 3580410"/>
                    <a:gd name="connsiteX39" fmla="*/ 587828 w 4197927"/>
                    <a:gd name="connsiteY39" fmla="*/ 3443844 h 3580410"/>
                    <a:gd name="connsiteX40" fmla="*/ 575953 w 4197927"/>
                    <a:gd name="connsiteY40" fmla="*/ 3426031 h 3580410"/>
                    <a:gd name="connsiteX41" fmla="*/ 605641 w 4197927"/>
                    <a:gd name="connsiteY41" fmla="*/ 3408218 h 3580410"/>
                    <a:gd name="connsiteX42" fmla="*/ 653143 w 4197927"/>
                    <a:gd name="connsiteY42" fmla="*/ 3449782 h 3580410"/>
                    <a:gd name="connsiteX43" fmla="*/ 2968831 w 4197927"/>
                    <a:gd name="connsiteY43" fmla="*/ 1306285 h 3580410"/>
                    <a:gd name="connsiteX44" fmla="*/ 3010395 w 4197927"/>
                    <a:gd name="connsiteY44" fmla="*/ 1335974 h 3580410"/>
                    <a:gd name="connsiteX45" fmla="*/ 3063833 w 4197927"/>
                    <a:gd name="connsiteY45" fmla="*/ 1353787 h 3580410"/>
                    <a:gd name="connsiteX46" fmla="*/ 3063833 w 4197927"/>
                    <a:gd name="connsiteY46" fmla="*/ 1353787 h 3580410"/>
                    <a:gd name="connsiteX47" fmla="*/ 3141023 w 4197927"/>
                    <a:gd name="connsiteY47" fmla="*/ 1312223 h 3580410"/>
                    <a:gd name="connsiteX48" fmla="*/ 3141023 w 4197927"/>
                    <a:gd name="connsiteY48" fmla="*/ 1312223 h 3580410"/>
                    <a:gd name="connsiteX49" fmla="*/ 3176649 w 4197927"/>
                    <a:gd name="connsiteY49" fmla="*/ 1229096 h 3580410"/>
                    <a:gd name="connsiteX50" fmla="*/ 3146961 w 4197927"/>
                    <a:gd name="connsiteY50" fmla="*/ 1193470 h 3580410"/>
                    <a:gd name="connsiteX51" fmla="*/ 3141023 w 4197927"/>
                    <a:gd name="connsiteY51" fmla="*/ 1157844 h 3580410"/>
                    <a:gd name="connsiteX52" fmla="*/ 3259776 w 4197927"/>
                    <a:gd name="connsiteY52" fmla="*/ 1169719 h 3580410"/>
                    <a:gd name="connsiteX53" fmla="*/ 3307278 w 4197927"/>
                    <a:gd name="connsiteY53" fmla="*/ 1015340 h 3580410"/>
                    <a:gd name="connsiteX54" fmla="*/ 3348841 w 4197927"/>
                    <a:gd name="connsiteY54" fmla="*/ 1187532 h 3580410"/>
                    <a:gd name="connsiteX55" fmla="*/ 3414156 w 4197927"/>
                    <a:gd name="connsiteY55" fmla="*/ 1288472 h 3580410"/>
                    <a:gd name="connsiteX56" fmla="*/ 3532909 w 4197927"/>
                    <a:gd name="connsiteY56" fmla="*/ 1383475 h 3580410"/>
                    <a:gd name="connsiteX57" fmla="*/ 3699163 w 4197927"/>
                    <a:gd name="connsiteY57" fmla="*/ 1436914 h 3580410"/>
                    <a:gd name="connsiteX58" fmla="*/ 3841667 w 4197927"/>
                    <a:gd name="connsiteY58" fmla="*/ 1430976 h 3580410"/>
                    <a:gd name="connsiteX59" fmla="*/ 3966358 w 4197927"/>
                    <a:gd name="connsiteY59" fmla="*/ 1377537 h 3580410"/>
                    <a:gd name="connsiteX60" fmla="*/ 4049485 w 4197927"/>
                    <a:gd name="connsiteY60" fmla="*/ 1300348 h 3580410"/>
                    <a:gd name="connsiteX61" fmla="*/ 4120737 w 4197927"/>
                    <a:gd name="connsiteY61" fmla="*/ 1205345 h 3580410"/>
                    <a:gd name="connsiteX62" fmla="*/ 4156363 w 4197927"/>
                    <a:gd name="connsiteY62" fmla="*/ 1116280 h 3580410"/>
                    <a:gd name="connsiteX63" fmla="*/ 4156363 w 4197927"/>
                    <a:gd name="connsiteY63" fmla="*/ 1027215 h 3580410"/>
                    <a:gd name="connsiteX64" fmla="*/ 4144488 w 4197927"/>
                    <a:gd name="connsiteY64" fmla="*/ 950026 h 3580410"/>
                    <a:gd name="connsiteX65" fmla="*/ 4114800 w 4197927"/>
                    <a:gd name="connsiteY65" fmla="*/ 849085 h 3580410"/>
                    <a:gd name="connsiteX66" fmla="*/ 4055423 w 4197927"/>
                    <a:gd name="connsiteY66" fmla="*/ 771896 h 3580410"/>
                    <a:gd name="connsiteX67" fmla="*/ 4019797 w 4197927"/>
                    <a:gd name="connsiteY67" fmla="*/ 724395 h 3580410"/>
                    <a:gd name="connsiteX68" fmla="*/ 3990109 w 4197927"/>
                    <a:gd name="connsiteY68" fmla="*/ 700644 h 3580410"/>
                    <a:gd name="connsiteX69" fmla="*/ 4061361 w 4197927"/>
                    <a:gd name="connsiteY69" fmla="*/ 641267 h 3580410"/>
                    <a:gd name="connsiteX70" fmla="*/ 4144488 w 4197927"/>
                    <a:gd name="connsiteY70" fmla="*/ 575953 h 3580410"/>
                    <a:gd name="connsiteX71" fmla="*/ 4144488 w 4197927"/>
                    <a:gd name="connsiteY71" fmla="*/ 575953 h 3580410"/>
                    <a:gd name="connsiteX72" fmla="*/ 4197927 w 4197927"/>
                    <a:gd name="connsiteY72" fmla="*/ 475013 h 3580410"/>
                    <a:gd name="connsiteX73" fmla="*/ 4197927 w 4197927"/>
                    <a:gd name="connsiteY73" fmla="*/ 374072 h 3580410"/>
                    <a:gd name="connsiteX74" fmla="*/ 4180114 w 4197927"/>
                    <a:gd name="connsiteY74" fmla="*/ 290945 h 3580410"/>
                    <a:gd name="connsiteX75" fmla="*/ 4132613 w 4197927"/>
                    <a:gd name="connsiteY75" fmla="*/ 219693 h 3580410"/>
                    <a:gd name="connsiteX76" fmla="*/ 4061361 w 4197927"/>
                    <a:gd name="connsiteY76" fmla="*/ 124691 h 3580410"/>
                    <a:gd name="connsiteX77" fmla="*/ 3954483 w 4197927"/>
                    <a:gd name="connsiteY77" fmla="*/ 59376 h 3580410"/>
                    <a:gd name="connsiteX78" fmla="*/ 3865418 w 4197927"/>
                    <a:gd name="connsiteY78" fmla="*/ 35626 h 3580410"/>
                    <a:gd name="connsiteX79" fmla="*/ 3734789 w 4197927"/>
                    <a:gd name="connsiteY79" fmla="*/ 41563 h 3580410"/>
                    <a:gd name="connsiteX80" fmla="*/ 3633849 w 4197927"/>
                    <a:gd name="connsiteY80" fmla="*/ 77189 h 3580410"/>
                    <a:gd name="connsiteX81" fmla="*/ 3568535 w 4197927"/>
                    <a:gd name="connsiteY81" fmla="*/ 130628 h 3580410"/>
                    <a:gd name="connsiteX82" fmla="*/ 3526971 w 4197927"/>
                    <a:gd name="connsiteY82" fmla="*/ 166254 h 3580410"/>
                    <a:gd name="connsiteX83" fmla="*/ 3426031 w 4197927"/>
                    <a:gd name="connsiteY83" fmla="*/ 89065 h 3580410"/>
                    <a:gd name="connsiteX84" fmla="*/ 3348841 w 4197927"/>
                    <a:gd name="connsiteY84" fmla="*/ 41563 h 3580410"/>
                    <a:gd name="connsiteX85" fmla="*/ 3224150 w 4197927"/>
                    <a:gd name="connsiteY85" fmla="*/ 0 h 3580410"/>
                    <a:gd name="connsiteX86" fmla="*/ 3081646 w 4197927"/>
                    <a:gd name="connsiteY86" fmla="*/ 11875 h 3580410"/>
                    <a:gd name="connsiteX87" fmla="*/ 2945080 w 4197927"/>
                    <a:gd name="connsiteY87" fmla="*/ 59376 h 3580410"/>
                    <a:gd name="connsiteX88" fmla="*/ 2838202 w 4197927"/>
                    <a:gd name="connsiteY88" fmla="*/ 160317 h 3580410"/>
                    <a:gd name="connsiteX89" fmla="*/ 2772888 w 4197927"/>
                    <a:gd name="connsiteY89" fmla="*/ 314696 h 3580410"/>
                    <a:gd name="connsiteX90" fmla="*/ 2766950 w 4197927"/>
                    <a:gd name="connsiteY90" fmla="*/ 510639 h 3580410"/>
                    <a:gd name="connsiteX91" fmla="*/ 2832265 w 4197927"/>
                    <a:gd name="connsiteY91" fmla="*/ 647205 h 3580410"/>
                    <a:gd name="connsiteX92" fmla="*/ 2956956 w 4197927"/>
                    <a:gd name="connsiteY92" fmla="*/ 760021 h 3580410"/>
                    <a:gd name="connsiteX93" fmla="*/ 3051958 w 4197927"/>
                    <a:gd name="connsiteY93" fmla="*/ 807522 h 3580410"/>
                    <a:gd name="connsiteX94" fmla="*/ 3182587 w 4197927"/>
                    <a:gd name="connsiteY94" fmla="*/ 819397 h 3580410"/>
                    <a:gd name="connsiteX95" fmla="*/ 2998519 w 4197927"/>
                    <a:gd name="connsiteY95" fmla="*/ 878774 h 3580410"/>
                    <a:gd name="connsiteX96" fmla="*/ 3004457 w 4197927"/>
                    <a:gd name="connsiteY96" fmla="*/ 985652 h 3580410"/>
                    <a:gd name="connsiteX97" fmla="*/ 2921330 w 4197927"/>
                    <a:gd name="connsiteY97" fmla="*/ 961901 h 3580410"/>
                    <a:gd name="connsiteX98" fmla="*/ 2861953 w 4197927"/>
                    <a:gd name="connsiteY98" fmla="*/ 961901 h 3580410"/>
                    <a:gd name="connsiteX99" fmla="*/ 2802576 w 4197927"/>
                    <a:gd name="connsiteY99" fmla="*/ 1015340 h 3580410"/>
                    <a:gd name="connsiteX100" fmla="*/ 2796639 w 4197927"/>
                    <a:gd name="connsiteY100" fmla="*/ 1086592 h 3580410"/>
                    <a:gd name="connsiteX101" fmla="*/ 2814452 w 4197927"/>
                    <a:gd name="connsiteY101" fmla="*/ 1134093 h 3580410"/>
                    <a:gd name="connsiteX102" fmla="*/ 2820389 w 4197927"/>
                    <a:gd name="connsiteY102" fmla="*/ 1151906 h 3580410"/>
                    <a:gd name="connsiteX103" fmla="*/ 973776 w 4197927"/>
                    <a:gd name="connsiteY103" fmla="*/ 2832265 h 358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4197927" h="3580410">
                      <a:moveTo>
                        <a:pt x="973776" y="2832265"/>
                      </a:moveTo>
                      <a:lnTo>
                        <a:pt x="920337" y="2778826"/>
                      </a:lnTo>
                      <a:lnTo>
                        <a:pt x="1134093" y="2576945"/>
                      </a:lnTo>
                      <a:lnTo>
                        <a:pt x="1033153" y="2464130"/>
                      </a:lnTo>
                      <a:lnTo>
                        <a:pt x="961901" y="2487880"/>
                      </a:lnTo>
                      <a:lnTo>
                        <a:pt x="914400" y="2452254"/>
                      </a:lnTo>
                      <a:lnTo>
                        <a:pt x="955963" y="2381002"/>
                      </a:lnTo>
                      <a:lnTo>
                        <a:pt x="730332" y="2131621"/>
                      </a:lnTo>
                      <a:lnTo>
                        <a:pt x="540327" y="2297875"/>
                      </a:lnTo>
                      <a:lnTo>
                        <a:pt x="682831" y="2481943"/>
                      </a:lnTo>
                      <a:lnTo>
                        <a:pt x="617517" y="2553195"/>
                      </a:lnTo>
                      <a:lnTo>
                        <a:pt x="463137" y="2386940"/>
                      </a:lnTo>
                      <a:lnTo>
                        <a:pt x="285007" y="2517569"/>
                      </a:lnTo>
                      <a:lnTo>
                        <a:pt x="439387" y="2701636"/>
                      </a:lnTo>
                      <a:lnTo>
                        <a:pt x="362197" y="2772888"/>
                      </a:lnTo>
                      <a:lnTo>
                        <a:pt x="213756" y="2612571"/>
                      </a:lnTo>
                      <a:lnTo>
                        <a:pt x="0" y="2778826"/>
                      </a:lnTo>
                      <a:lnTo>
                        <a:pt x="213756" y="3028208"/>
                      </a:lnTo>
                      <a:lnTo>
                        <a:pt x="302820" y="3010395"/>
                      </a:lnTo>
                      <a:lnTo>
                        <a:pt x="338446" y="3046021"/>
                      </a:lnTo>
                      <a:lnTo>
                        <a:pt x="302820" y="3111335"/>
                      </a:lnTo>
                      <a:lnTo>
                        <a:pt x="427511" y="3224150"/>
                      </a:lnTo>
                      <a:lnTo>
                        <a:pt x="623454" y="3034145"/>
                      </a:lnTo>
                      <a:lnTo>
                        <a:pt x="682831" y="3075709"/>
                      </a:lnTo>
                      <a:lnTo>
                        <a:pt x="492826" y="3295402"/>
                      </a:lnTo>
                      <a:lnTo>
                        <a:pt x="516576" y="3331028"/>
                      </a:lnTo>
                      <a:lnTo>
                        <a:pt x="498763" y="3348841"/>
                      </a:lnTo>
                      <a:lnTo>
                        <a:pt x="469075" y="3336966"/>
                      </a:lnTo>
                      <a:lnTo>
                        <a:pt x="439387" y="3336966"/>
                      </a:lnTo>
                      <a:lnTo>
                        <a:pt x="403761" y="3342904"/>
                      </a:lnTo>
                      <a:lnTo>
                        <a:pt x="368135" y="3378530"/>
                      </a:lnTo>
                      <a:lnTo>
                        <a:pt x="332509" y="3431969"/>
                      </a:lnTo>
                      <a:lnTo>
                        <a:pt x="338446" y="3509158"/>
                      </a:lnTo>
                      <a:lnTo>
                        <a:pt x="374072" y="3550722"/>
                      </a:lnTo>
                      <a:lnTo>
                        <a:pt x="433449" y="3580410"/>
                      </a:lnTo>
                      <a:lnTo>
                        <a:pt x="522514" y="3580410"/>
                      </a:lnTo>
                      <a:lnTo>
                        <a:pt x="558140" y="3550722"/>
                      </a:lnTo>
                      <a:lnTo>
                        <a:pt x="593766" y="3497283"/>
                      </a:lnTo>
                      <a:lnTo>
                        <a:pt x="593766" y="3461657"/>
                      </a:lnTo>
                      <a:lnTo>
                        <a:pt x="587828" y="3443844"/>
                      </a:lnTo>
                      <a:lnTo>
                        <a:pt x="575953" y="3426031"/>
                      </a:lnTo>
                      <a:lnTo>
                        <a:pt x="605641" y="3408218"/>
                      </a:lnTo>
                      <a:lnTo>
                        <a:pt x="653143" y="3449782"/>
                      </a:lnTo>
                      <a:lnTo>
                        <a:pt x="2968831" y="1306285"/>
                      </a:lnTo>
                      <a:lnTo>
                        <a:pt x="3010395" y="1335974"/>
                      </a:lnTo>
                      <a:lnTo>
                        <a:pt x="3063833" y="1353787"/>
                      </a:lnTo>
                      <a:lnTo>
                        <a:pt x="3063833" y="1353787"/>
                      </a:lnTo>
                      <a:lnTo>
                        <a:pt x="3141023" y="1312223"/>
                      </a:lnTo>
                      <a:lnTo>
                        <a:pt x="3141023" y="1312223"/>
                      </a:lnTo>
                      <a:lnTo>
                        <a:pt x="3176649" y="1229096"/>
                      </a:lnTo>
                      <a:lnTo>
                        <a:pt x="3146961" y="1193470"/>
                      </a:lnTo>
                      <a:lnTo>
                        <a:pt x="3141023" y="1157844"/>
                      </a:lnTo>
                      <a:lnTo>
                        <a:pt x="3259776" y="1169719"/>
                      </a:lnTo>
                      <a:lnTo>
                        <a:pt x="3307278" y="1015340"/>
                      </a:lnTo>
                      <a:lnTo>
                        <a:pt x="3348841" y="1187532"/>
                      </a:lnTo>
                      <a:lnTo>
                        <a:pt x="3414156" y="1288472"/>
                      </a:lnTo>
                      <a:lnTo>
                        <a:pt x="3532909" y="1383475"/>
                      </a:lnTo>
                      <a:lnTo>
                        <a:pt x="3699163" y="1436914"/>
                      </a:lnTo>
                      <a:lnTo>
                        <a:pt x="3841667" y="1430976"/>
                      </a:lnTo>
                      <a:lnTo>
                        <a:pt x="3966358" y="1377537"/>
                      </a:lnTo>
                      <a:lnTo>
                        <a:pt x="4049485" y="1300348"/>
                      </a:lnTo>
                      <a:lnTo>
                        <a:pt x="4120737" y="1205345"/>
                      </a:lnTo>
                      <a:lnTo>
                        <a:pt x="4156363" y="1116280"/>
                      </a:lnTo>
                      <a:lnTo>
                        <a:pt x="4156363" y="1027215"/>
                      </a:lnTo>
                      <a:lnTo>
                        <a:pt x="4144488" y="950026"/>
                      </a:lnTo>
                      <a:lnTo>
                        <a:pt x="4114800" y="849085"/>
                      </a:lnTo>
                      <a:lnTo>
                        <a:pt x="4055423" y="771896"/>
                      </a:lnTo>
                      <a:lnTo>
                        <a:pt x="4019797" y="724395"/>
                      </a:lnTo>
                      <a:lnTo>
                        <a:pt x="3990109" y="700644"/>
                      </a:lnTo>
                      <a:lnTo>
                        <a:pt x="4061361" y="641267"/>
                      </a:lnTo>
                      <a:lnTo>
                        <a:pt x="4144488" y="575953"/>
                      </a:lnTo>
                      <a:lnTo>
                        <a:pt x="4144488" y="575953"/>
                      </a:lnTo>
                      <a:lnTo>
                        <a:pt x="4197927" y="475013"/>
                      </a:lnTo>
                      <a:lnTo>
                        <a:pt x="4197927" y="374072"/>
                      </a:lnTo>
                      <a:lnTo>
                        <a:pt x="4180114" y="290945"/>
                      </a:lnTo>
                      <a:lnTo>
                        <a:pt x="4132613" y="219693"/>
                      </a:lnTo>
                      <a:lnTo>
                        <a:pt x="4061361" y="124691"/>
                      </a:lnTo>
                      <a:lnTo>
                        <a:pt x="3954483" y="59376"/>
                      </a:lnTo>
                      <a:lnTo>
                        <a:pt x="3865418" y="35626"/>
                      </a:lnTo>
                      <a:lnTo>
                        <a:pt x="3734789" y="41563"/>
                      </a:lnTo>
                      <a:lnTo>
                        <a:pt x="3633849" y="77189"/>
                      </a:lnTo>
                      <a:lnTo>
                        <a:pt x="3568535" y="130628"/>
                      </a:lnTo>
                      <a:lnTo>
                        <a:pt x="3526971" y="166254"/>
                      </a:lnTo>
                      <a:lnTo>
                        <a:pt x="3426031" y="89065"/>
                      </a:lnTo>
                      <a:lnTo>
                        <a:pt x="3348841" y="41563"/>
                      </a:lnTo>
                      <a:lnTo>
                        <a:pt x="3224150" y="0"/>
                      </a:lnTo>
                      <a:lnTo>
                        <a:pt x="3081646" y="11875"/>
                      </a:lnTo>
                      <a:lnTo>
                        <a:pt x="2945080" y="59376"/>
                      </a:lnTo>
                      <a:lnTo>
                        <a:pt x="2838202" y="160317"/>
                      </a:lnTo>
                      <a:lnTo>
                        <a:pt x="2772888" y="314696"/>
                      </a:lnTo>
                      <a:lnTo>
                        <a:pt x="2766950" y="510639"/>
                      </a:lnTo>
                      <a:lnTo>
                        <a:pt x="2832265" y="647205"/>
                      </a:lnTo>
                      <a:lnTo>
                        <a:pt x="2956956" y="760021"/>
                      </a:lnTo>
                      <a:lnTo>
                        <a:pt x="3051958" y="807522"/>
                      </a:lnTo>
                      <a:lnTo>
                        <a:pt x="3182587" y="819397"/>
                      </a:lnTo>
                      <a:lnTo>
                        <a:pt x="2998519" y="878774"/>
                      </a:lnTo>
                      <a:lnTo>
                        <a:pt x="3004457" y="985652"/>
                      </a:lnTo>
                      <a:lnTo>
                        <a:pt x="2921330" y="961901"/>
                      </a:lnTo>
                      <a:lnTo>
                        <a:pt x="2861953" y="961901"/>
                      </a:lnTo>
                      <a:lnTo>
                        <a:pt x="2802576" y="1015340"/>
                      </a:lnTo>
                      <a:lnTo>
                        <a:pt x="2796639" y="1086592"/>
                      </a:lnTo>
                      <a:lnTo>
                        <a:pt x="2814452" y="1134093"/>
                      </a:lnTo>
                      <a:lnTo>
                        <a:pt x="2820389" y="1151906"/>
                      </a:lnTo>
                      <a:lnTo>
                        <a:pt x="973776" y="2832265"/>
                      </a:lnTo>
                      <a:close/>
                    </a:path>
                  </a:pathLst>
                </a:custGeom>
                <a:solidFill>
                  <a:srgbClr val="E6EEB2"/>
                </a:solidFill>
                <a:ln w="3175">
                  <a:solidFill>
                    <a:srgbClr val="E9BC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4" name="Kombinationstegning 53">
                  <a:extLst>
                    <a:ext uri="{FF2B5EF4-FFF2-40B4-BE49-F238E27FC236}">
                      <a16:creationId xmlns:a16="http://schemas.microsoft.com/office/drawing/2014/main" id="{4CEDDDBC-00BB-9F47-93C9-D2D6D454CF10}"/>
                    </a:ext>
                  </a:extLst>
                </p:cNvPr>
                <p:cNvSpPr/>
                <p:nvPr/>
              </p:nvSpPr>
              <p:spPr>
                <a:xfrm>
                  <a:off x="5142008" y="475013"/>
                  <a:ext cx="1116280" cy="1140031"/>
                </a:xfrm>
                <a:custGeom>
                  <a:avLst/>
                  <a:gdLst>
                    <a:gd name="connsiteX0" fmla="*/ 587828 w 1116280"/>
                    <a:gd name="connsiteY0" fmla="*/ 641268 h 1140031"/>
                    <a:gd name="connsiteX1" fmla="*/ 670956 w 1116280"/>
                    <a:gd name="connsiteY1" fmla="*/ 647206 h 1140031"/>
                    <a:gd name="connsiteX2" fmla="*/ 724395 w 1116280"/>
                    <a:gd name="connsiteY2" fmla="*/ 629393 h 1140031"/>
                    <a:gd name="connsiteX3" fmla="*/ 742208 w 1116280"/>
                    <a:gd name="connsiteY3" fmla="*/ 570016 h 1140031"/>
                    <a:gd name="connsiteX4" fmla="*/ 724395 w 1116280"/>
                    <a:gd name="connsiteY4" fmla="*/ 492826 h 1140031"/>
                    <a:gd name="connsiteX5" fmla="*/ 682831 w 1116280"/>
                    <a:gd name="connsiteY5" fmla="*/ 445325 h 1140031"/>
                    <a:gd name="connsiteX6" fmla="*/ 623454 w 1116280"/>
                    <a:gd name="connsiteY6" fmla="*/ 409699 h 1140031"/>
                    <a:gd name="connsiteX7" fmla="*/ 558140 w 1116280"/>
                    <a:gd name="connsiteY7" fmla="*/ 397824 h 1140031"/>
                    <a:gd name="connsiteX8" fmla="*/ 492826 w 1116280"/>
                    <a:gd name="connsiteY8" fmla="*/ 421574 h 1140031"/>
                    <a:gd name="connsiteX9" fmla="*/ 492826 w 1116280"/>
                    <a:gd name="connsiteY9" fmla="*/ 480951 h 1140031"/>
                    <a:gd name="connsiteX10" fmla="*/ 486888 w 1116280"/>
                    <a:gd name="connsiteY10" fmla="*/ 540328 h 1140031"/>
                    <a:gd name="connsiteX11" fmla="*/ 427512 w 1116280"/>
                    <a:gd name="connsiteY11" fmla="*/ 480951 h 1140031"/>
                    <a:gd name="connsiteX12" fmla="*/ 332509 w 1116280"/>
                    <a:gd name="connsiteY12" fmla="*/ 516577 h 1140031"/>
                    <a:gd name="connsiteX13" fmla="*/ 237506 w 1116280"/>
                    <a:gd name="connsiteY13" fmla="*/ 522515 h 1140031"/>
                    <a:gd name="connsiteX14" fmla="*/ 130628 w 1116280"/>
                    <a:gd name="connsiteY14" fmla="*/ 486889 h 1140031"/>
                    <a:gd name="connsiteX15" fmla="*/ 23751 w 1116280"/>
                    <a:gd name="connsiteY15" fmla="*/ 368135 h 1140031"/>
                    <a:gd name="connsiteX16" fmla="*/ 0 w 1116280"/>
                    <a:gd name="connsiteY16" fmla="*/ 225631 h 1140031"/>
                    <a:gd name="connsiteX17" fmla="*/ 53439 w 1116280"/>
                    <a:gd name="connsiteY17" fmla="*/ 112816 h 1140031"/>
                    <a:gd name="connsiteX18" fmla="*/ 142504 w 1116280"/>
                    <a:gd name="connsiteY18" fmla="*/ 17813 h 1140031"/>
                    <a:gd name="connsiteX19" fmla="*/ 285008 w 1116280"/>
                    <a:gd name="connsiteY19" fmla="*/ 0 h 1140031"/>
                    <a:gd name="connsiteX20" fmla="*/ 380010 w 1116280"/>
                    <a:gd name="connsiteY20" fmla="*/ 11876 h 1140031"/>
                    <a:gd name="connsiteX21" fmla="*/ 463138 w 1116280"/>
                    <a:gd name="connsiteY21" fmla="*/ 83128 h 1140031"/>
                    <a:gd name="connsiteX22" fmla="*/ 516577 w 1116280"/>
                    <a:gd name="connsiteY22" fmla="*/ 184068 h 1140031"/>
                    <a:gd name="connsiteX23" fmla="*/ 528452 w 1116280"/>
                    <a:gd name="connsiteY23" fmla="*/ 279070 h 1140031"/>
                    <a:gd name="connsiteX24" fmla="*/ 736270 w 1116280"/>
                    <a:gd name="connsiteY24" fmla="*/ 279070 h 1140031"/>
                    <a:gd name="connsiteX25" fmla="*/ 724395 w 1116280"/>
                    <a:gd name="connsiteY25" fmla="*/ 184068 h 1140031"/>
                    <a:gd name="connsiteX26" fmla="*/ 783771 w 1116280"/>
                    <a:gd name="connsiteY26" fmla="*/ 59377 h 1140031"/>
                    <a:gd name="connsiteX27" fmla="*/ 878774 w 1116280"/>
                    <a:gd name="connsiteY27" fmla="*/ 29689 h 1140031"/>
                    <a:gd name="connsiteX28" fmla="*/ 991590 w 1116280"/>
                    <a:gd name="connsiteY28" fmla="*/ 41564 h 1140031"/>
                    <a:gd name="connsiteX29" fmla="*/ 1086592 w 1116280"/>
                    <a:gd name="connsiteY29" fmla="*/ 118754 h 1140031"/>
                    <a:gd name="connsiteX30" fmla="*/ 1116280 w 1116280"/>
                    <a:gd name="connsiteY30" fmla="*/ 219694 h 1140031"/>
                    <a:gd name="connsiteX31" fmla="*/ 1104405 w 1116280"/>
                    <a:gd name="connsiteY31" fmla="*/ 308759 h 1140031"/>
                    <a:gd name="connsiteX32" fmla="*/ 1045028 w 1116280"/>
                    <a:gd name="connsiteY32" fmla="*/ 391886 h 1140031"/>
                    <a:gd name="connsiteX33" fmla="*/ 961901 w 1116280"/>
                    <a:gd name="connsiteY33" fmla="*/ 433450 h 1140031"/>
                    <a:gd name="connsiteX34" fmla="*/ 866899 w 1116280"/>
                    <a:gd name="connsiteY34" fmla="*/ 427512 h 1140031"/>
                    <a:gd name="connsiteX35" fmla="*/ 860961 w 1116280"/>
                    <a:gd name="connsiteY35" fmla="*/ 599704 h 1140031"/>
                    <a:gd name="connsiteX36" fmla="*/ 991590 w 1116280"/>
                    <a:gd name="connsiteY36" fmla="*/ 659081 h 1140031"/>
                    <a:gd name="connsiteX37" fmla="*/ 1080654 w 1116280"/>
                    <a:gd name="connsiteY37" fmla="*/ 742208 h 1140031"/>
                    <a:gd name="connsiteX38" fmla="*/ 1092530 w 1116280"/>
                    <a:gd name="connsiteY38" fmla="*/ 855024 h 1140031"/>
                    <a:gd name="connsiteX39" fmla="*/ 1062841 w 1116280"/>
                    <a:gd name="connsiteY39" fmla="*/ 991590 h 1140031"/>
                    <a:gd name="connsiteX40" fmla="*/ 991590 w 1116280"/>
                    <a:gd name="connsiteY40" fmla="*/ 1104406 h 1140031"/>
                    <a:gd name="connsiteX41" fmla="*/ 896587 w 1116280"/>
                    <a:gd name="connsiteY41" fmla="*/ 1134094 h 1140031"/>
                    <a:gd name="connsiteX42" fmla="*/ 789709 w 1116280"/>
                    <a:gd name="connsiteY42" fmla="*/ 1140031 h 1140031"/>
                    <a:gd name="connsiteX43" fmla="*/ 688769 w 1116280"/>
                    <a:gd name="connsiteY43" fmla="*/ 1098468 h 1140031"/>
                    <a:gd name="connsiteX44" fmla="*/ 593766 w 1116280"/>
                    <a:gd name="connsiteY44" fmla="*/ 985652 h 1140031"/>
                    <a:gd name="connsiteX45" fmla="*/ 564078 w 1116280"/>
                    <a:gd name="connsiteY45" fmla="*/ 902525 h 1140031"/>
                    <a:gd name="connsiteX46" fmla="*/ 581891 w 1116280"/>
                    <a:gd name="connsiteY46" fmla="*/ 807522 h 1140031"/>
                    <a:gd name="connsiteX47" fmla="*/ 605641 w 1116280"/>
                    <a:gd name="connsiteY47" fmla="*/ 742208 h 1140031"/>
                    <a:gd name="connsiteX48" fmla="*/ 641267 w 1116280"/>
                    <a:gd name="connsiteY48" fmla="*/ 688769 h 1140031"/>
                    <a:gd name="connsiteX49" fmla="*/ 587828 w 1116280"/>
                    <a:gd name="connsiteY49" fmla="*/ 641268 h 114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16280" h="1140031">
                      <a:moveTo>
                        <a:pt x="587828" y="641268"/>
                      </a:moveTo>
                      <a:lnTo>
                        <a:pt x="670956" y="647206"/>
                      </a:lnTo>
                      <a:lnTo>
                        <a:pt x="724395" y="629393"/>
                      </a:lnTo>
                      <a:lnTo>
                        <a:pt x="742208" y="570016"/>
                      </a:lnTo>
                      <a:lnTo>
                        <a:pt x="724395" y="492826"/>
                      </a:lnTo>
                      <a:lnTo>
                        <a:pt x="682831" y="445325"/>
                      </a:lnTo>
                      <a:lnTo>
                        <a:pt x="623454" y="409699"/>
                      </a:lnTo>
                      <a:lnTo>
                        <a:pt x="558140" y="397824"/>
                      </a:lnTo>
                      <a:lnTo>
                        <a:pt x="492826" y="421574"/>
                      </a:lnTo>
                      <a:lnTo>
                        <a:pt x="492826" y="480951"/>
                      </a:lnTo>
                      <a:lnTo>
                        <a:pt x="486888" y="540328"/>
                      </a:lnTo>
                      <a:lnTo>
                        <a:pt x="427512" y="480951"/>
                      </a:lnTo>
                      <a:lnTo>
                        <a:pt x="332509" y="516577"/>
                      </a:lnTo>
                      <a:lnTo>
                        <a:pt x="237506" y="522515"/>
                      </a:lnTo>
                      <a:lnTo>
                        <a:pt x="130628" y="486889"/>
                      </a:lnTo>
                      <a:lnTo>
                        <a:pt x="23751" y="368135"/>
                      </a:lnTo>
                      <a:lnTo>
                        <a:pt x="0" y="225631"/>
                      </a:lnTo>
                      <a:lnTo>
                        <a:pt x="53439" y="112816"/>
                      </a:lnTo>
                      <a:lnTo>
                        <a:pt x="142504" y="17813"/>
                      </a:lnTo>
                      <a:lnTo>
                        <a:pt x="285008" y="0"/>
                      </a:lnTo>
                      <a:lnTo>
                        <a:pt x="380010" y="11876"/>
                      </a:lnTo>
                      <a:lnTo>
                        <a:pt x="463138" y="83128"/>
                      </a:lnTo>
                      <a:lnTo>
                        <a:pt x="516577" y="184068"/>
                      </a:lnTo>
                      <a:lnTo>
                        <a:pt x="528452" y="279070"/>
                      </a:lnTo>
                      <a:lnTo>
                        <a:pt x="736270" y="279070"/>
                      </a:lnTo>
                      <a:lnTo>
                        <a:pt x="724395" y="184068"/>
                      </a:lnTo>
                      <a:lnTo>
                        <a:pt x="783771" y="59377"/>
                      </a:lnTo>
                      <a:lnTo>
                        <a:pt x="878774" y="29689"/>
                      </a:lnTo>
                      <a:lnTo>
                        <a:pt x="991590" y="41564"/>
                      </a:lnTo>
                      <a:lnTo>
                        <a:pt x="1086592" y="118754"/>
                      </a:lnTo>
                      <a:lnTo>
                        <a:pt x="1116280" y="219694"/>
                      </a:lnTo>
                      <a:lnTo>
                        <a:pt x="1104405" y="308759"/>
                      </a:lnTo>
                      <a:lnTo>
                        <a:pt x="1045028" y="391886"/>
                      </a:lnTo>
                      <a:lnTo>
                        <a:pt x="961901" y="433450"/>
                      </a:lnTo>
                      <a:lnTo>
                        <a:pt x="866899" y="427512"/>
                      </a:lnTo>
                      <a:lnTo>
                        <a:pt x="860961" y="599704"/>
                      </a:lnTo>
                      <a:lnTo>
                        <a:pt x="991590" y="659081"/>
                      </a:lnTo>
                      <a:lnTo>
                        <a:pt x="1080654" y="742208"/>
                      </a:lnTo>
                      <a:lnTo>
                        <a:pt x="1092530" y="855024"/>
                      </a:lnTo>
                      <a:lnTo>
                        <a:pt x="1062841" y="991590"/>
                      </a:lnTo>
                      <a:lnTo>
                        <a:pt x="991590" y="1104406"/>
                      </a:lnTo>
                      <a:lnTo>
                        <a:pt x="896587" y="1134094"/>
                      </a:lnTo>
                      <a:lnTo>
                        <a:pt x="789709" y="1140031"/>
                      </a:lnTo>
                      <a:lnTo>
                        <a:pt x="688769" y="1098468"/>
                      </a:lnTo>
                      <a:lnTo>
                        <a:pt x="593766" y="985652"/>
                      </a:lnTo>
                      <a:lnTo>
                        <a:pt x="564078" y="902525"/>
                      </a:lnTo>
                      <a:lnTo>
                        <a:pt x="581891" y="807522"/>
                      </a:lnTo>
                      <a:lnTo>
                        <a:pt x="605641" y="742208"/>
                      </a:lnTo>
                      <a:lnTo>
                        <a:pt x="641267" y="688769"/>
                      </a:lnTo>
                      <a:lnTo>
                        <a:pt x="587828" y="641268"/>
                      </a:lnTo>
                      <a:close/>
                    </a:path>
                  </a:pathLst>
                </a:custGeom>
                <a:ln w="3175">
                  <a:solidFill>
                    <a:srgbClr val="E9BC57"/>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p>
              </p:txBody>
            </p:sp>
          </p:grpSp>
          <p:grpSp>
            <p:nvGrpSpPr>
              <p:cNvPr id="55" name="Gruppe 54">
                <a:extLst>
                  <a:ext uri="{FF2B5EF4-FFF2-40B4-BE49-F238E27FC236}">
                    <a16:creationId xmlns:a16="http://schemas.microsoft.com/office/drawing/2014/main" id="{1577FE87-349E-F74A-887D-7EBAB8A81033}"/>
                  </a:ext>
                </a:extLst>
              </p:cNvPr>
              <p:cNvGrpSpPr>
                <a:grpSpLocks noChangeAspect="1"/>
              </p:cNvGrpSpPr>
              <p:nvPr/>
            </p:nvGrpSpPr>
            <p:grpSpPr>
              <a:xfrm>
                <a:off x="934705" y="3632847"/>
                <a:ext cx="426310" cy="363600"/>
                <a:chOff x="2250367" y="320634"/>
                <a:chExt cx="4197927" cy="3580410"/>
              </a:xfrm>
            </p:grpSpPr>
            <p:sp>
              <p:nvSpPr>
                <p:cNvPr id="56" name="Kombinationstegning 55">
                  <a:extLst>
                    <a:ext uri="{FF2B5EF4-FFF2-40B4-BE49-F238E27FC236}">
                      <a16:creationId xmlns:a16="http://schemas.microsoft.com/office/drawing/2014/main" id="{8D925F71-7C68-6C4B-9551-F6A39D6033B8}"/>
                    </a:ext>
                  </a:extLst>
                </p:cNvPr>
                <p:cNvSpPr/>
                <p:nvPr/>
              </p:nvSpPr>
              <p:spPr>
                <a:xfrm>
                  <a:off x="2250367" y="320634"/>
                  <a:ext cx="4197927" cy="3580410"/>
                </a:xfrm>
                <a:custGeom>
                  <a:avLst/>
                  <a:gdLst>
                    <a:gd name="connsiteX0" fmla="*/ 973776 w 4197927"/>
                    <a:gd name="connsiteY0" fmla="*/ 2832265 h 3580410"/>
                    <a:gd name="connsiteX1" fmla="*/ 920337 w 4197927"/>
                    <a:gd name="connsiteY1" fmla="*/ 2778826 h 3580410"/>
                    <a:gd name="connsiteX2" fmla="*/ 1134093 w 4197927"/>
                    <a:gd name="connsiteY2" fmla="*/ 2576945 h 3580410"/>
                    <a:gd name="connsiteX3" fmla="*/ 1033153 w 4197927"/>
                    <a:gd name="connsiteY3" fmla="*/ 2464130 h 3580410"/>
                    <a:gd name="connsiteX4" fmla="*/ 961901 w 4197927"/>
                    <a:gd name="connsiteY4" fmla="*/ 2487880 h 3580410"/>
                    <a:gd name="connsiteX5" fmla="*/ 914400 w 4197927"/>
                    <a:gd name="connsiteY5" fmla="*/ 2452254 h 3580410"/>
                    <a:gd name="connsiteX6" fmla="*/ 955963 w 4197927"/>
                    <a:gd name="connsiteY6" fmla="*/ 2381002 h 3580410"/>
                    <a:gd name="connsiteX7" fmla="*/ 730332 w 4197927"/>
                    <a:gd name="connsiteY7" fmla="*/ 2131621 h 3580410"/>
                    <a:gd name="connsiteX8" fmla="*/ 540327 w 4197927"/>
                    <a:gd name="connsiteY8" fmla="*/ 2297875 h 3580410"/>
                    <a:gd name="connsiteX9" fmla="*/ 682831 w 4197927"/>
                    <a:gd name="connsiteY9" fmla="*/ 2481943 h 3580410"/>
                    <a:gd name="connsiteX10" fmla="*/ 617517 w 4197927"/>
                    <a:gd name="connsiteY10" fmla="*/ 2553195 h 3580410"/>
                    <a:gd name="connsiteX11" fmla="*/ 463137 w 4197927"/>
                    <a:gd name="connsiteY11" fmla="*/ 2386940 h 3580410"/>
                    <a:gd name="connsiteX12" fmla="*/ 285007 w 4197927"/>
                    <a:gd name="connsiteY12" fmla="*/ 2517569 h 3580410"/>
                    <a:gd name="connsiteX13" fmla="*/ 439387 w 4197927"/>
                    <a:gd name="connsiteY13" fmla="*/ 2701636 h 3580410"/>
                    <a:gd name="connsiteX14" fmla="*/ 362197 w 4197927"/>
                    <a:gd name="connsiteY14" fmla="*/ 2772888 h 3580410"/>
                    <a:gd name="connsiteX15" fmla="*/ 213756 w 4197927"/>
                    <a:gd name="connsiteY15" fmla="*/ 2612571 h 3580410"/>
                    <a:gd name="connsiteX16" fmla="*/ 0 w 4197927"/>
                    <a:gd name="connsiteY16" fmla="*/ 2778826 h 3580410"/>
                    <a:gd name="connsiteX17" fmla="*/ 213756 w 4197927"/>
                    <a:gd name="connsiteY17" fmla="*/ 3028208 h 3580410"/>
                    <a:gd name="connsiteX18" fmla="*/ 302820 w 4197927"/>
                    <a:gd name="connsiteY18" fmla="*/ 3010395 h 3580410"/>
                    <a:gd name="connsiteX19" fmla="*/ 338446 w 4197927"/>
                    <a:gd name="connsiteY19" fmla="*/ 3046021 h 3580410"/>
                    <a:gd name="connsiteX20" fmla="*/ 302820 w 4197927"/>
                    <a:gd name="connsiteY20" fmla="*/ 3111335 h 3580410"/>
                    <a:gd name="connsiteX21" fmla="*/ 427511 w 4197927"/>
                    <a:gd name="connsiteY21" fmla="*/ 3224150 h 3580410"/>
                    <a:gd name="connsiteX22" fmla="*/ 623454 w 4197927"/>
                    <a:gd name="connsiteY22" fmla="*/ 3034145 h 3580410"/>
                    <a:gd name="connsiteX23" fmla="*/ 682831 w 4197927"/>
                    <a:gd name="connsiteY23" fmla="*/ 3075709 h 3580410"/>
                    <a:gd name="connsiteX24" fmla="*/ 492826 w 4197927"/>
                    <a:gd name="connsiteY24" fmla="*/ 3295402 h 3580410"/>
                    <a:gd name="connsiteX25" fmla="*/ 516576 w 4197927"/>
                    <a:gd name="connsiteY25" fmla="*/ 3331028 h 3580410"/>
                    <a:gd name="connsiteX26" fmla="*/ 498763 w 4197927"/>
                    <a:gd name="connsiteY26" fmla="*/ 3348841 h 3580410"/>
                    <a:gd name="connsiteX27" fmla="*/ 469075 w 4197927"/>
                    <a:gd name="connsiteY27" fmla="*/ 3336966 h 3580410"/>
                    <a:gd name="connsiteX28" fmla="*/ 439387 w 4197927"/>
                    <a:gd name="connsiteY28" fmla="*/ 3336966 h 3580410"/>
                    <a:gd name="connsiteX29" fmla="*/ 403761 w 4197927"/>
                    <a:gd name="connsiteY29" fmla="*/ 3342904 h 3580410"/>
                    <a:gd name="connsiteX30" fmla="*/ 368135 w 4197927"/>
                    <a:gd name="connsiteY30" fmla="*/ 3378530 h 3580410"/>
                    <a:gd name="connsiteX31" fmla="*/ 332509 w 4197927"/>
                    <a:gd name="connsiteY31" fmla="*/ 3431969 h 3580410"/>
                    <a:gd name="connsiteX32" fmla="*/ 338446 w 4197927"/>
                    <a:gd name="connsiteY32" fmla="*/ 3509158 h 3580410"/>
                    <a:gd name="connsiteX33" fmla="*/ 374072 w 4197927"/>
                    <a:gd name="connsiteY33" fmla="*/ 3550722 h 3580410"/>
                    <a:gd name="connsiteX34" fmla="*/ 433449 w 4197927"/>
                    <a:gd name="connsiteY34" fmla="*/ 3580410 h 3580410"/>
                    <a:gd name="connsiteX35" fmla="*/ 522514 w 4197927"/>
                    <a:gd name="connsiteY35" fmla="*/ 3580410 h 3580410"/>
                    <a:gd name="connsiteX36" fmla="*/ 558140 w 4197927"/>
                    <a:gd name="connsiteY36" fmla="*/ 3550722 h 3580410"/>
                    <a:gd name="connsiteX37" fmla="*/ 593766 w 4197927"/>
                    <a:gd name="connsiteY37" fmla="*/ 3497283 h 3580410"/>
                    <a:gd name="connsiteX38" fmla="*/ 593766 w 4197927"/>
                    <a:gd name="connsiteY38" fmla="*/ 3461657 h 3580410"/>
                    <a:gd name="connsiteX39" fmla="*/ 587828 w 4197927"/>
                    <a:gd name="connsiteY39" fmla="*/ 3443844 h 3580410"/>
                    <a:gd name="connsiteX40" fmla="*/ 575953 w 4197927"/>
                    <a:gd name="connsiteY40" fmla="*/ 3426031 h 3580410"/>
                    <a:gd name="connsiteX41" fmla="*/ 605641 w 4197927"/>
                    <a:gd name="connsiteY41" fmla="*/ 3408218 h 3580410"/>
                    <a:gd name="connsiteX42" fmla="*/ 653143 w 4197927"/>
                    <a:gd name="connsiteY42" fmla="*/ 3449782 h 3580410"/>
                    <a:gd name="connsiteX43" fmla="*/ 2968831 w 4197927"/>
                    <a:gd name="connsiteY43" fmla="*/ 1306285 h 3580410"/>
                    <a:gd name="connsiteX44" fmla="*/ 3010395 w 4197927"/>
                    <a:gd name="connsiteY44" fmla="*/ 1335974 h 3580410"/>
                    <a:gd name="connsiteX45" fmla="*/ 3063833 w 4197927"/>
                    <a:gd name="connsiteY45" fmla="*/ 1353787 h 3580410"/>
                    <a:gd name="connsiteX46" fmla="*/ 3063833 w 4197927"/>
                    <a:gd name="connsiteY46" fmla="*/ 1353787 h 3580410"/>
                    <a:gd name="connsiteX47" fmla="*/ 3141023 w 4197927"/>
                    <a:gd name="connsiteY47" fmla="*/ 1312223 h 3580410"/>
                    <a:gd name="connsiteX48" fmla="*/ 3141023 w 4197927"/>
                    <a:gd name="connsiteY48" fmla="*/ 1312223 h 3580410"/>
                    <a:gd name="connsiteX49" fmla="*/ 3176649 w 4197927"/>
                    <a:gd name="connsiteY49" fmla="*/ 1229096 h 3580410"/>
                    <a:gd name="connsiteX50" fmla="*/ 3146961 w 4197927"/>
                    <a:gd name="connsiteY50" fmla="*/ 1193470 h 3580410"/>
                    <a:gd name="connsiteX51" fmla="*/ 3141023 w 4197927"/>
                    <a:gd name="connsiteY51" fmla="*/ 1157844 h 3580410"/>
                    <a:gd name="connsiteX52" fmla="*/ 3259776 w 4197927"/>
                    <a:gd name="connsiteY52" fmla="*/ 1169719 h 3580410"/>
                    <a:gd name="connsiteX53" fmla="*/ 3307278 w 4197927"/>
                    <a:gd name="connsiteY53" fmla="*/ 1015340 h 3580410"/>
                    <a:gd name="connsiteX54" fmla="*/ 3348841 w 4197927"/>
                    <a:gd name="connsiteY54" fmla="*/ 1187532 h 3580410"/>
                    <a:gd name="connsiteX55" fmla="*/ 3414156 w 4197927"/>
                    <a:gd name="connsiteY55" fmla="*/ 1288472 h 3580410"/>
                    <a:gd name="connsiteX56" fmla="*/ 3532909 w 4197927"/>
                    <a:gd name="connsiteY56" fmla="*/ 1383475 h 3580410"/>
                    <a:gd name="connsiteX57" fmla="*/ 3699163 w 4197927"/>
                    <a:gd name="connsiteY57" fmla="*/ 1436914 h 3580410"/>
                    <a:gd name="connsiteX58" fmla="*/ 3841667 w 4197927"/>
                    <a:gd name="connsiteY58" fmla="*/ 1430976 h 3580410"/>
                    <a:gd name="connsiteX59" fmla="*/ 3966358 w 4197927"/>
                    <a:gd name="connsiteY59" fmla="*/ 1377537 h 3580410"/>
                    <a:gd name="connsiteX60" fmla="*/ 4049485 w 4197927"/>
                    <a:gd name="connsiteY60" fmla="*/ 1300348 h 3580410"/>
                    <a:gd name="connsiteX61" fmla="*/ 4120737 w 4197927"/>
                    <a:gd name="connsiteY61" fmla="*/ 1205345 h 3580410"/>
                    <a:gd name="connsiteX62" fmla="*/ 4156363 w 4197927"/>
                    <a:gd name="connsiteY62" fmla="*/ 1116280 h 3580410"/>
                    <a:gd name="connsiteX63" fmla="*/ 4156363 w 4197927"/>
                    <a:gd name="connsiteY63" fmla="*/ 1027215 h 3580410"/>
                    <a:gd name="connsiteX64" fmla="*/ 4144488 w 4197927"/>
                    <a:gd name="connsiteY64" fmla="*/ 950026 h 3580410"/>
                    <a:gd name="connsiteX65" fmla="*/ 4114800 w 4197927"/>
                    <a:gd name="connsiteY65" fmla="*/ 849085 h 3580410"/>
                    <a:gd name="connsiteX66" fmla="*/ 4055423 w 4197927"/>
                    <a:gd name="connsiteY66" fmla="*/ 771896 h 3580410"/>
                    <a:gd name="connsiteX67" fmla="*/ 4019797 w 4197927"/>
                    <a:gd name="connsiteY67" fmla="*/ 724395 h 3580410"/>
                    <a:gd name="connsiteX68" fmla="*/ 3990109 w 4197927"/>
                    <a:gd name="connsiteY68" fmla="*/ 700644 h 3580410"/>
                    <a:gd name="connsiteX69" fmla="*/ 4061361 w 4197927"/>
                    <a:gd name="connsiteY69" fmla="*/ 641267 h 3580410"/>
                    <a:gd name="connsiteX70" fmla="*/ 4144488 w 4197927"/>
                    <a:gd name="connsiteY70" fmla="*/ 575953 h 3580410"/>
                    <a:gd name="connsiteX71" fmla="*/ 4144488 w 4197927"/>
                    <a:gd name="connsiteY71" fmla="*/ 575953 h 3580410"/>
                    <a:gd name="connsiteX72" fmla="*/ 4197927 w 4197927"/>
                    <a:gd name="connsiteY72" fmla="*/ 475013 h 3580410"/>
                    <a:gd name="connsiteX73" fmla="*/ 4197927 w 4197927"/>
                    <a:gd name="connsiteY73" fmla="*/ 374072 h 3580410"/>
                    <a:gd name="connsiteX74" fmla="*/ 4180114 w 4197927"/>
                    <a:gd name="connsiteY74" fmla="*/ 290945 h 3580410"/>
                    <a:gd name="connsiteX75" fmla="*/ 4132613 w 4197927"/>
                    <a:gd name="connsiteY75" fmla="*/ 219693 h 3580410"/>
                    <a:gd name="connsiteX76" fmla="*/ 4061361 w 4197927"/>
                    <a:gd name="connsiteY76" fmla="*/ 124691 h 3580410"/>
                    <a:gd name="connsiteX77" fmla="*/ 3954483 w 4197927"/>
                    <a:gd name="connsiteY77" fmla="*/ 59376 h 3580410"/>
                    <a:gd name="connsiteX78" fmla="*/ 3865418 w 4197927"/>
                    <a:gd name="connsiteY78" fmla="*/ 35626 h 3580410"/>
                    <a:gd name="connsiteX79" fmla="*/ 3734789 w 4197927"/>
                    <a:gd name="connsiteY79" fmla="*/ 41563 h 3580410"/>
                    <a:gd name="connsiteX80" fmla="*/ 3633849 w 4197927"/>
                    <a:gd name="connsiteY80" fmla="*/ 77189 h 3580410"/>
                    <a:gd name="connsiteX81" fmla="*/ 3568535 w 4197927"/>
                    <a:gd name="connsiteY81" fmla="*/ 130628 h 3580410"/>
                    <a:gd name="connsiteX82" fmla="*/ 3526971 w 4197927"/>
                    <a:gd name="connsiteY82" fmla="*/ 166254 h 3580410"/>
                    <a:gd name="connsiteX83" fmla="*/ 3426031 w 4197927"/>
                    <a:gd name="connsiteY83" fmla="*/ 89065 h 3580410"/>
                    <a:gd name="connsiteX84" fmla="*/ 3348841 w 4197927"/>
                    <a:gd name="connsiteY84" fmla="*/ 41563 h 3580410"/>
                    <a:gd name="connsiteX85" fmla="*/ 3224150 w 4197927"/>
                    <a:gd name="connsiteY85" fmla="*/ 0 h 3580410"/>
                    <a:gd name="connsiteX86" fmla="*/ 3081646 w 4197927"/>
                    <a:gd name="connsiteY86" fmla="*/ 11875 h 3580410"/>
                    <a:gd name="connsiteX87" fmla="*/ 2945080 w 4197927"/>
                    <a:gd name="connsiteY87" fmla="*/ 59376 h 3580410"/>
                    <a:gd name="connsiteX88" fmla="*/ 2838202 w 4197927"/>
                    <a:gd name="connsiteY88" fmla="*/ 160317 h 3580410"/>
                    <a:gd name="connsiteX89" fmla="*/ 2772888 w 4197927"/>
                    <a:gd name="connsiteY89" fmla="*/ 314696 h 3580410"/>
                    <a:gd name="connsiteX90" fmla="*/ 2766950 w 4197927"/>
                    <a:gd name="connsiteY90" fmla="*/ 510639 h 3580410"/>
                    <a:gd name="connsiteX91" fmla="*/ 2832265 w 4197927"/>
                    <a:gd name="connsiteY91" fmla="*/ 647205 h 3580410"/>
                    <a:gd name="connsiteX92" fmla="*/ 2956956 w 4197927"/>
                    <a:gd name="connsiteY92" fmla="*/ 760021 h 3580410"/>
                    <a:gd name="connsiteX93" fmla="*/ 3051958 w 4197927"/>
                    <a:gd name="connsiteY93" fmla="*/ 807522 h 3580410"/>
                    <a:gd name="connsiteX94" fmla="*/ 3182587 w 4197927"/>
                    <a:gd name="connsiteY94" fmla="*/ 819397 h 3580410"/>
                    <a:gd name="connsiteX95" fmla="*/ 2998519 w 4197927"/>
                    <a:gd name="connsiteY95" fmla="*/ 878774 h 3580410"/>
                    <a:gd name="connsiteX96" fmla="*/ 3004457 w 4197927"/>
                    <a:gd name="connsiteY96" fmla="*/ 985652 h 3580410"/>
                    <a:gd name="connsiteX97" fmla="*/ 2921330 w 4197927"/>
                    <a:gd name="connsiteY97" fmla="*/ 961901 h 3580410"/>
                    <a:gd name="connsiteX98" fmla="*/ 2861953 w 4197927"/>
                    <a:gd name="connsiteY98" fmla="*/ 961901 h 3580410"/>
                    <a:gd name="connsiteX99" fmla="*/ 2802576 w 4197927"/>
                    <a:gd name="connsiteY99" fmla="*/ 1015340 h 3580410"/>
                    <a:gd name="connsiteX100" fmla="*/ 2796639 w 4197927"/>
                    <a:gd name="connsiteY100" fmla="*/ 1086592 h 3580410"/>
                    <a:gd name="connsiteX101" fmla="*/ 2814452 w 4197927"/>
                    <a:gd name="connsiteY101" fmla="*/ 1134093 h 3580410"/>
                    <a:gd name="connsiteX102" fmla="*/ 2820389 w 4197927"/>
                    <a:gd name="connsiteY102" fmla="*/ 1151906 h 3580410"/>
                    <a:gd name="connsiteX103" fmla="*/ 973776 w 4197927"/>
                    <a:gd name="connsiteY103" fmla="*/ 2832265 h 358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4197927" h="3580410">
                      <a:moveTo>
                        <a:pt x="973776" y="2832265"/>
                      </a:moveTo>
                      <a:lnTo>
                        <a:pt x="920337" y="2778826"/>
                      </a:lnTo>
                      <a:lnTo>
                        <a:pt x="1134093" y="2576945"/>
                      </a:lnTo>
                      <a:lnTo>
                        <a:pt x="1033153" y="2464130"/>
                      </a:lnTo>
                      <a:lnTo>
                        <a:pt x="961901" y="2487880"/>
                      </a:lnTo>
                      <a:lnTo>
                        <a:pt x="914400" y="2452254"/>
                      </a:lnTo>
                      <a:lnTo>
                        <a:pt x="955963" y="2381002"/>
                      </a:lnTo>
                      <a:lnTo>
                        <a:pt x="730332" y="2131621"/>
                      </a:lnTo>
                      <a:lnTo>
                        <a:pt x="540327" y="2297875"/>
                      </a:lnTo>
                      <a:lnTo>
                        <a:pt x="682831" y="2481943"/>
                      </a:lnTo>
                      <a:lnTo>
                        <a:pt x="617517" y="2553195"/>
                      </a:lnTo>
                      <a:lnTo>
                        <a:pt x="463137" y="2386940"/>
                      </a:lnTo>
                      <a:lnTo>
                        <a:pt x="285007" y="2517569"/>
                      </a:lnTo>
                      <a:lnTo>
                        <a:pt x="439387" y="2701636"/>
                      </a:lnTo>
                      <a:lnTo>
                        <a:pt x="362197" y="2772888"/>
                      </a:lnTo>
                      <a:lnTo>
                        <a:pt x="213756" y="2612571"/>
                      </a:lnTo>
                      <a:lnTo>
                        <a:pt x="0" y="2778826"/>
                      </a:lnTo>
                      <a:lnTo>
                        <a:pt x="213756" y="3028208"/>
                      </a:lnTo>
                      <a:lnTo>
                        <a:pt x="302820" y="3010395"/>
                      </a:lnTo>
                      <a:lnTo>
                        <a:pt x="338446" y="3046021"/>
                      </a:lnTo>
                      <a:lnTo>
                        <a:pt x="302820" y="3111335"/>
                      </a:lnTo>
                      <a:lnTo>
                        <a:pt x="427511" y="3224150"/>
                      </a:lnTo>
                      <a:lnTo>
                        <a:pt x="623454" y="3034145"/>
                      </a:lnTo>
                      <a:lnTo>
                        <a:pt x="682831" y="3075709"/>
                      </a:lnTo>
                      <a:lnTo>
                        <a:pt x="492826" y="3295402"/>
                      </a:lnTo>
                      <a:lnTo>
                        <a:pt x="516576" y="3331028"/>
                      </a:lnTo>
                      <a:lnTo>
                        <a:pt x="498763" y="3348841"/>
                      </a:lnTo>
                      <a:lnTo>
                        <a:pt x="469075" y="3336966"/>
                      </a:lnTo>
                      <a:lnTo>
                        <a:pt x="439387" y="3336966"/>
                      </a:lnTo>
                      <a:lnTo>
                        <a:pt x="403761" y="3342904"/>
                      </a:lnTo>
                      <a:lnTo>
                        <a:pt x="368135" y="3378530"/>
                      </a:lnTo>
                      <a:lnTo>
                        <a:pt x="332509" y="3431969"/>
                      </a:lnTo>
                      <a:lnTo>
                        <a:pt x="338446" y="3509158"/>
                      </a:lnTo>
                      <a:lnTo>
                        <a:pt x="374072" y="3550722"/>
                      </a:lnTo>
                      <a:lnTo>
                        <a:pt x="433449" y="3580410"/>
                      </a:lnTo>
                      <a:lnTo>
                        <a:pt x="522514" y="3580410"/>
                      </a:lnTo>
                      <a:lnTo>
                        <a:pt x="558140" y="3550722"/>
                      </a:lnTo>
                      <a:lnTo>
                        <a:pt x="593766" y="3497283"/>
                      </a:lnTo>
                      <a:lnTo>
                        <a:pt x="593766" y="3461657"/>
                      </a:lnTo>
                      <a:lnTo>
                        <a:pt x="587828" y="3443844"/>
                      </a:lnTo>
                      <a:lnTo>
                        <a:pt x="575953" y="3426031"/>
                      </a:lnTo>
                      <a:lnTo>
                        <a:pt x="605641" y="3408218"/>
                      </a:lnTo>
                      <a:lnTo>
                        <a:pt x="653143" y="3449782"/>
                      </a:lnTo>
                      <a:lnTo>
                        <a:pt x="2968831" y="1306285"/>
                      </a:lnTo>
                      <a:lnTo>
                        <a:pt x="3010395" y="1335974"/>
                      </a:lnTo>
                      <a:lnTo>
                        <a:pt x="3063833" y="1353787"/>
                      </a:lnTo>
                      <a:lnTo>
                        <a:pt x="3063833" y="1353787"/>
                      </a:lnTo>
                      <a:lnTo>
                        <a:pt x="3141023" y="1312223"/>
                      </a:lnTo>
                      <a:lnTo>
                        <a:pt x="3141023" y="1312223"/>
                      </a:lnTo>
                      <a:lnTo>
                        <a:pt x="3176649" y="1229096"/>
                      </a:lnTo>
                      <a:lnTo>
                        <a:pt x="3146961" y="1193470"/>
                      </a:lnTo>
                      <a:lnTo>
                        <a:pt x="3141023" y="1157844"/>
                      </a:lnTo>
                      <a:lnTo>
                        <a:pt x="3259776" y="1169719"/>
                      </a:lnTo>
                      <a:lnTo>
                        <a:pt x="3307278" y="1015340"/>
                      </a:lnTo>
                      <a:lnTo>
                        <a:pt x="3348841" y="1187532"/>
                      </a:lnTo>
                      <a:lnTo>
                        <a:pt x="3414156" y="1288472"/>
                      </a:lnTo>
                      <a:lnTo>
                        <a:pt x="3532909" y="1383475"/>
                      </a:lnTo>
                      <a:lnTo>
                        <a:pt x="3699163" y="1436914"/>
                      </a:lnTo>
                      <a:lnTo>
                        <a:pt x="3841667" y="1430976"/>
                      </a:lnTo>
                      <a:lnTo>
                        <a:pt x="3966358" y="1377537"/>
                      </a:lnTo>
                      <a:lnTo>
                        <a:pt x="4049485" y="1300348"/>
                      </a:lnTo>
                      <a:lnTo>
                        <a:pt x="4120737" y="1205345"/>
                      </a:lnTo>
                      <a:lnTo>
                        <a:pt x="4156363" y="1116280"/>
                      </a:lnTo>
                      <a:lnTo>
                        <a:pt x="4156363" y="1027215"/>
                      </a:lnTo>
                      <a:lnTo>
                        <a:pt x="4144488" y="950026"/>
                      </a:lnTo>
                      <a:lnTo>
                        <a:pt x="4114800" y="849085"/>
                      </a:lnTo>
                      <a:lnTo>
                        <a:pt x="4055423" y="771896"/>
                      </a:lnTo>
                      <a:lnTo>
                        <a:pt x="4019797" y="724395"/>
                      </a:lnTo>
                      <a:lnTo>
                        <a:pt x="3990109" y="700644"/>
                      </a:lnTo>
                      <a:lnTo>
                        <a:pt x="4061361" y="641267"/>
                      </a:lnTo>
                      <a:lnTo>
                        <a:pt x="4144488" y="575953"/>
                      </a:lnTo>
                      <a:lnTo>
                        <a:pt x="4144488" y="575953"/>
                      </a:lnTo>
                      <a:lnTo>
                        <a:pt x="4197927" y="475013"/>
                      </a:lnTo>
                      <a:lnTo>
                        <a:pt x="4197927" y="374072"/>
                      </a:lnTo>
                      <a:lnTo>
                        <a:pt x="4180114" y="290945"/>
                      </a:lnTo>
                      <a:lnTo>
                        <a:pt x="4132613" y="219693"/>
                      </a:lnTo>
                      <a:lnTo>
                        <a:pt x="4061361" y="124691"/>
                      </a:lnTo>
                      <a:lnTo>
                        <a:pt x="3954483" y="59376"/>
                      </a:lnTo>
                      <a:lnTo>
                        <a:pt x="3865418" y="35626"/>
                      </a:lnTo>
                      <a:lnTo>
                        <a:pt x="3734789" y="41563"/>
                      </a:lnTo>
                      <a:lnTo>
                        <a:pt x="3633849" y="77189"/>
                      </a:lnTo>
                      <a:lnTo>
                        <a:pt x="3568535" y="130628"/>
                      </a:lnTo>
                      <a:lnTo>
                        <a:pt x="3526971" y="166254"/>
                      </a:lnTo>
                      <a:lnTo>
                        <a:pt x="3426031" y="89065"/>
                      </a:lnTo>
                      <a:lnTo>
                        <a:pt x="3348841" y="41563"/>
                      </a:lnTo>
                      <a:lnTo>
                        <a:pt x="3224150" y="0"/>
                      </a:lnTo>
                      <a:lnTo>
                        <a:pt x="3081646" y="11875"/>
                      </a:lnTo>
                      <a:lnTo>
                        <a:pt x="2945080" y="59376"/>
                      </a:lnTo>
                      <a:lnTo>
                        <a:pt x="2838202" y="160317"/>
                      </a:lnTo>
                      <a:lnTo>
                        <a:pt x="2772888" y="314696"/>
                      </a:lnTo>
                      <a:lnTo>
                        <a:pt x="2766950" y="510639"/>
                      </a:lnTo>
                      <a:lnTo>
                        <a:pt x="2832265" y="647205"/>
                      </a:lnTo>
                      <a:lnTo>
                        <a:pt x="2956956" y="760021"/>
                      </a:lnTo>
                      <a:lnTo>
                        <a:pt x="3051958" y="807522"/>
                      </a:lnTo>
                      <a:lnTo>
                        <a:pt x="3182587" y="819397"/>
                      </a:lnTo>
                      <a:lnTo>
                        <a:pt x="2998519" y="878774"/>
                      </a:lnTo>
                      <a:lnTo>
                        <a:pt x="3004457" y="985652"/>
                      </a:lnTo>
                      <a:lnTo>
                        <a:pt x="2921330" y="961901"/>
                      </a:lnTo>
                      <a:lnTo>
                        <a:pt x="2861953" y="961901"/>
                      </a:lnTo>
                      <a:lnTo>
                        <a:pt x="2802576" y="1015340"/>
                      </a:lnTo>
                      <a:lnTo>
                        <a:pt x="2796639" y="1086592"/>
                      </a:lnTo>
                      <a:lnTo>
                        <a:pt x="2814452" y="1134093"/>
                      </a:lnTo>
                      <a:lnTo>
                        <a:pt x="2820389" y="1151906"/>
                      </a:lnTo>
                      <a:lnTo>
                        <a:pt x="973776" y="2832265"/>
                      </a:lnTo>
                      <a:close/>
                    </a:path>
                  </a:pathLst>
                </a:custGeom>
                <a:solidFill>
                  <a:srgbClr val="E6EEB2"/>
                </a:solidFill>
                <a:ln w="3175">
                  <a:solidFill>
                    <a:srgbClr val="E9BC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7" name="Kombinationstegning 56">
                  <a:extLst>
                    <a:ext uri="{FF2B5EF4-FFF2-40B4-BE49-F238E27FC236}">
                      <a16:creationId xmlns:a16="http://schemas.microsoft.com/office/drawing/2014/main" id="{8B0558BE-6347-4C4E-9D63-AC10BB5F0627}"/>
                    </a:ext>
                  </a:extLst>
                </p:cNvPr>
                <p:cNvSpPr/>
                <p:nvPr/>
              </p:nvSpPr>
              <p:spPr>
                <a:xfrm>
                  <a:off x="5142008" y="475013"/>
                  <a:ext cx="1116280" cy="1140031"/>
                </a:xfrm>
                <a:custGeom>
                  <a:avLst/>
                  <a:gdLst>
                    <a:gd name="connsiteX0" fmla="*/ 587828 w 1116280"/>
                    <a:gd name="connsiteY0" fmla="*/ 641268 h 1140031"/>
                    <a:gd name="connsiteX1" fmla="*/ 670956 w 1116280"/>
                    <a:gd name="connsiteY1" fmla="*/ 647206 h 1140031"/>
                    <a:gd name="connsiteX2" fmla="*/ 724395 w 1116280"/>
                    <a:gd name="connsiteY2" fmla="*/ 629393 h 1140031"/>
                    <a:gd name="connsiteX3" fmla="*/ 742208 w 1116280"/>
                    <a:gd name="connsiteY3" fmla="*/ 570016 h 1140031"/>
                    <a:gd name="connsiteX4" fmla="*/ 724395 w 1116280"/>
                    <a:gd name="connsiteY4" fmla="*/ 492826 h 1140031"/>
                    <a:gd name="connsiteX5" fmla="*/ 682831 w 1116280"/>
                    <a:gd name="connsiteY5" fmla="*/ 445325 h 1140031"/>
                    <a:gd name="connsiteX6" fmla="*/ 623454 w 1116280"/>
                    <a:gd name="connsiteY6" fmla="*/ 409699 h 1140031"/>
                    <a:gd name="connsiteX7" fmla="*/ 558140 w 1116280"/>
                    <a:gd name="connsiteY7" fmla="*/ 397824 h 1140031"/>
                    <a:gd name="connsiteX8" fmla="*/ 492826 w 1116280"/>
                    <a:gd name="connsiteY8" fmla="*/ 421574 h 1140031"/>
                    <a:gd name="connsiteX9" fmla="*/ 492826 w 1116280"/>
                    <a:gd name="connsiteY9" fmla="*/ 480951 h 1140031"/>
                    <a:gd name="connsiteX10" fmla="*/ 486888 w 1116280"/>
                    <a:gd name="connsiteY10" fmla="*/ 540328 h 1140031"/>
                    <a:gd name="connsiteX11" fmla="*/ 427512 w 1116280"/>
                    <a:gd name="connsiteY11" fmla="*/ 480951 h 1140031"/>
                    <a:gd name="connsiteX12" fmla="*/ 332509 w 1116280"/>
                    <a:gd name="connsiteY12" fmla="*/ 516577 h 1140031"/>
                    <a:gd name="connsiteX13" fmla="*/ 237506 w 1116280"/>
                    <a:gd name="connsiteY13" fmla="*/ 522515 h 1140031"/>
                    <a:gd name="connsiteX14" fmla="*/ 130628 w 1116280"/>
                    <a:gd name="connsiteY14" fmla="*/ 486889 h 1140031"/>
                    <a:gd name="connsiteX15" fmla="*/ 23751 w 1116280"/>
                    <a:gd name="connsiteY15" fmla="*/ 368135 h 1140031"/>
                    <a:gd name="connsiteX16" fmla="*/ 0 w 1116280"/>
                    <a:gd name="connsiteY16" fmla="*/ 225631 h 1140031"/>
                    <a:gd name="connsiteX17" fmla="*/ 53439 w 1116280"/>
                    <a:gd name="connsiteY17" fmla="*/ 112816 h 1140031"/>
                    <a:gd name="connsiteX18" fmla="*/ 142504 w 1116280"/>
                    <a:gd name="connsiteY18" fmla="*/ 17813 h 1140031"/>
                    <a:gd name="connsiteX19" fmla="*/ 285008 w 1116280"/>
                    <a:gd name="connsiteY19" fmla="*/ 0 h 1140031"/>
                    <a:gd name="connsiteX20" fmla="*/ 380010 w 1116280"/>
                    <a:gd name="connsiteY20" fmla="*/ 11876 h 1140031"/>
                    <a:gd name="connsiteX21" fmla="*/ 463138 w 1116280"/>
                    <a:gd name="connsiteY21" fmla="*/ 83128 h 1140031"/>
                    <a:gd name="connsiteX22" fmla="*/ 516577 w 1116280"/>
                    <a:gd name="connsiteY22" fmla="*/ 184068 h 1140031"/>
                    <a:gd name="connsiteX23" fmla="*/ 528452 w 1116280"/>
                    <a:gd name="connsiteY23" fmla="*/ 279070 h 1140031"/>
                    <a:gd name="connsiteX24" fmla="*/ 736270 w 1116280"/>
                    <a:gd name="connsiteY24" fmla="*/ 279070 h 1140031"/>
                    <a:gd name="connsiteX25" fmla="*/ 724395 w 1116280"/>
                    <a:gd name="connsiteY25" fmla="*/ 184068 h 1140031"/>
                    <a:gd name="connsiteX26" fmla="*/ 783771 w 1116280"/>
                    <a:gd name="connsiteY26" fmla="*/ 59377 h 1140031"/>
                    <a:gd name="connsiteX27" fmla="*/ 878774 w 1116280"/>
                    <a:gd name="connsiteY27" fmla="*/ 29689 h 1140031"/>
                    <a:gd name="connsiteX28" fmla="*/ 991590 w 1116280"/>
                    <a:gd name="connsiteY28" fmla="*/ 41564 h 1140031"/>
                    <a:gd name="connsiteX29" fmla="*/ 1086592 w 1116280"/>
                    <a:gd name="connsiteY29" fmla="*/ 118754 h 1140031"/>
                    <a:gd name="connsiteX30" fmla="*/ 1116280 w 1116280"/>
                    <a:gd name="connsiteY30" fmla="*/ 219694 h 1140031"/>
                    <a:gd name="connsiteX31" fmla="*/ 1104405 w 1116280"/>
                    <a:gd name="connsiteY31" fmla="*/ 308759 h 1140031"/>
                    <a:gd name="connsiteX32" fmla="*/ 1045028 w 1116280"/>
                    <a:gd name="connsiteY32" fmla="*/ 391886 h 1140031"/>
                    <a:gd name="connsiteX33" fmla="*/ 961901 w 1116280"/>
                    <a:gd name="connsiteY33" fmla="*/ 433450 h 1140031"/>
                    <a:gd name="connsiteX34" fmla="*/ 866899 w 1116280"/>
                    <a:gd name="connsiteY34" fmla="*/ 427512 h 1140031"/>
                    <a:gd name="connsiteX35" fmla="*/ 860961 w 1116280"/>
                    <a:gd name="connsiteY35" fmla="*/ 599704 h 1140031"/>
                    <a:gd name="connsiteX36" fmla="*/ 991590 w 1116280"/>
                    <a:gd name="connsiteY36" fmla="*/ 659081 h 1140031"/>
                    <a:gd name="connsiteX37" fmla="*/ 1080654 w 1116280"/>
                    <a:gd name="connsiteY37" fmla="*/ 742208 h 1140031"/>
                    <a:gd name="connsiteX38" fmla="*/ 1092530 w 1116280"/>
                    <a:gd name="connsiteY38" fmla="*/ 855024 h 1140031"/>
                    <a:gd name="connsiteX39" fmla="*/ 1062841 w 1116280"/>
                    <a:gd name="connsiteY39" fmla="*/ 991590 h 1140031"/>
                    <a:gd name="connsiteX40" fmla="*/ 991590 w 1116280"/>
                    <a:gd name="connsiteY40" fmla="*/ 1104406 h 1140031"/>
                    <a:gd name="connsiteX41" fmla="*/ 896587 w 1116280"/>
                    <a:gd name="connsiteY41" fmla="*/ 1134094 h 1140031"/>
                    <a:gd name="connsiteX42" fmla="*/ 789709 w 1116280"/>
                    <a:gd name="connsiteY42" fmla="*/ 1140031 h 1140031"/>
                    <a:gd name="connsiteX43" fmla="*/ 688769 w 1116280"/>
                    <a:gd name="connsiteY43" fmla="*/ 1098468 h 1140031"/>
                    <a:gd name="connsiteX44" fmla="*/ 593766 w 1116280"/>
                    <a:gd name="connsiteY44" fmla="*/ 985652 h 1140031"/>
                    <a:gd name="connsiteX45" fmla="*/ 564078 w 1116280"/>
                    <a:gd name="connsiteY45" fmla="*/ 902525 h 1140031"/>
                    <a:gd name="connsiteX46" fmla="*/ 581891 w 1116280"/>
                    <a:gd name="connsiteY46" fmla="*/ 807522 h 1140031"/>
                    <a:gd name="connsiteX47" fmla="*/ 605641 w 1116280"/>
                    <a:gd name="connsiteY47" fmla="*/ 742208 h 1140031"/>
                    <a:gd name="connsiteX48" fmla="*/ 641267 w 1116280"/>
                    <a:gd name="connsiteY48" fmla="*/ 688769 h 1140031"/>
                    <a:gd name="connsiteX49" fmla="*/ 587828 w 1116280"/>
                    <a:gd name="connsiteY49" fmla="*/ 641268 h 114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16280" h="1140031">
                      <a:moveTo>
                        <a:pt x="587828" y="641268"/>
                      </a:moveTo>
                      <a:lnTo>
                        <a:pt x="670956" y="647206"/>
                      </a:lnTo>
                      <a:lnTo>
                        <a:pt x="724395" y="629393"/>
                      </a:lnTo>
                      <a:lnTo>
                        <a:pt x="742208" y="570016"/>
                      </a:lnTo>
                      <a:lnTo>
                        <a:pt x="724395" y="492826"/>
                      </a:lnTo>
                      <a:lnTo>
                        <a:pt x="682831" y="445325"/>
                      </a:lnTo>
                      <a:lnTo>
                        <a:pt x="623454" y="409699"/>
                      </a:lnTo>
                      <a:lnTo>
                        <a:pt x="558140" y="397824"/>
                      </a:lnTo>
                      <a:lnTo>
                        <a:pt x="492826" y="421574"/>
                      </a:lnTo>
                      <a:lnTo>
                        <a:pt x="492826" y="480951"/>
                      </a:lnTo>
                      <a:lnTo>
                        <a:pt x="486888" y="540328"/>
                      </a:lnTo>
                      <a:lnTo>
                        <a:pt x="427512" y="480951"/>
                      </a:lnTo>
                      <a:lnTo>
                        <a:pt x="332509" y="516577"/>
                      </a:lnTo>
                      <a:lnTo>
                        <a:pt x="237506" y="522515"/>
                      </a:lnTo>
                      <a:lnTo>
                        <a:pt x="130628" y="486889"/>
                      </a:lnTo>
                      <a:lnTo>
                        <a:pt x="23751" y="368135"/>
                      </a:lnTo>
                      <a:lnTo>
                        <a:pt x="0" y="225631"/>
                      </a:lnTo>
                      <a:lnTo>
                        <a:pt x="53439" y="112816"/>
                      </a:lnTo>
                      <a:lnTo>
                        <a:pt x="142504" y="17813"/>
                      </a:lnTo>
                      <a:lnTo>
                        <a:pt x="285008" y="0"/>
                      </a:lnTo>
                      <a:lnTo>
                        <a:pt x="380010" y="11876"/>
                      </a:lnTo>
                      <a:lnTo>
                        <a:pt x="463138" y="83128"/>
                      </a:lnTo>
                      <a:lnTo>
                        <a:pt x="516577" y="184068"/>
                      </a:lnTo>
                      <a:lnTo>
                        <a:pt x="528452" y="279070"/>
                      </a:lnTo>
                      <a:lnTo>
                        <a:pt x="736270" y="279070"/>
                      </a:lnTo>
                      <a:lnTo>
                        <a:pt x="724395" y="184068"/>
                      </a:lnTo>
                      <a:lnTo>
                        <a:pt x="783771" y="59377"/>
                      </a:lnTo>
                      <a:lnTo>
                        <a:pt x="878774" y="29689"/>
                      </a:lnTo>
                      <a:lnTo>
                        <a:pt x="991590" y="41564"/>
                      </a:lnTo>
                      <a:lnTo>
                        <a:pt x="1086592" y="118754"/>
                      </a:lnTo>
                      <a:lnTo>
                        <a:pt x="1116280" y="219694"/>
                      </a:lnTo>
                      <a:lnTo>
                        <a:pt x="1104405" y="308759"/>
                      </a:lnTo>
                      <a:lnTo>
                        <a:pt x="1045028" y="391886"/>
                      </a:lnTo>
                      <a:lnTo>
                        <a:pt x="961901" y="433450"/>
                      </a:lnTo>
                      <a:lnTo>
                        <a:pt x="866899" y="427512"/>
                      </a:lnTo>
                      <a:lnTo>
                        <a:pt x="860961" y="599704"/>
                      </a:lnTo>
                      <a:lnTo>
                        <a:pt x="991590" y="659081"/>
                      </a:lnTo>
                      <a:lnTo>
                        <a:pt x="1080654" y="742208"/>
                      </a:lnTo>
                      <a:lnTo>
                        <a:pt x="1092530" y="855024"/>
                      </a:lnTo>
                      <a:lnTo>
                        <a:pt x="1062841" y="991590"/>
                      </a:lnTo>
                      <a:lnTo>
                        <a:pt x="991590" y="1104406"/>
                      </a:lnTo>
                      <a:lnTo>
                        <a:pt x="896587" y="1134094"/>
                      </a:lnTo>
                      <a:lnTo>
                        <a:pt x="789709" y="1140031"/>
                      </a:lnTo>
                      <a:lnTo>
                        <a:pt x="688769" y="1098468"/>
                      </a:lnTo>
                      <a:lnTo>
                        <a:pt x="593766" y="985652"/>
                      </a:lnTo>
                      <a:lnTo>
                        <a:pt x="564078" y="902525"/>
                      </a:lnTo>
                      <a:lnTo>
                        <a:pt x="581891" y="807522"/>
                      </a:lnTo>
                      <a:lnTo>
                        <a:pt x="605641" y="742208"/>
                      </a:lnTo>
                      <a:lnTo>
                        <a:pt x="641267" y="688769"/>
                      </a:lnTo>
                      <a:lnTo>
                        <a:pt x="587828" y="641268"/>
                      </a:lnTo>
                      <a:close/>
                    </a:path>
                  </a:pathLst>
                </a:custGeom>
                <a:ln w="3175">
                  <a:solidFill>
                    <a:srgbClr val="E9BC57"/>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p>
              </p:txBody>
            </p:sp>
          </p:grpSp>
        </p:grpSp>
        <p:grpSp>
          <p:nvGrpSpPr>
            <p:cNvPr id="12" name="Gruppe 11">
              <a:extLst>
                <a:ext uri="{FF2B5EF4-FFF2-40B4-BE49-F238E27FC236}">
                  <a16:creationId xmlns:a16="http://schemas.microsoft.com/office/drawing/2014/main" id="{58694DEF-81D1-4743-9248-965E2BDE37B1}"/>
                </a:ext>
              </a:extLst>
            </p:cNvPr>
            <p:cNvGrpSpPr/>
            <p:nvPr/>
          </p:nvGrpSpPr>
          <p:grpSpPr>
            <a:xfrm>
              <a:off x="144130" y="3432822"/>
              <a:ext cx="1426435" cy="363600"/>
              <a:chOff x="144130" y="4232922"/>
              <a:chExt cx="1426435" cy="363600"/>
            </a:xfrm>
          </p:grpSpPr>
          <p:grpSp>
            <p:nvGrpSpPr>
              <p:cNvPr id="59" name="Gruppe 58">
                <a:extLst>
                  <a:ext uri="{FF2B5EF4-FFF2-40B4-BE49-F238E27FC236}">
                    <a16:creationId xmlns:a16="http://schemas.microsoft.com/office/drawing/2014/main" id="{C84CA798-D027-2243-BCF2-3421E5B94CBA}"/>
                  </a:ext>
                </a:extLst>
              </p:cNvPr>
              <p:cNvGrpSpPr>
                <a:grpSpLocks noChangeAspect="1"/>
              </p:cNvGrpSpPr>
              <p:nvPr/>
            </p:nvGrpSpPr>
            <p:grpSpPr>
              <a:xfrm>
                <a:off x="144130" y="4232922"/>
                <a:ext cx="426310" cy="363600"/>
                <a:chOff x="2250367" y="320634"/>
                <a:chExt cx="4197927" cy="3580410"/>
              </a:xfrm>
            </p:grpSpPr>
            <p:sp>
              <p:nvSpPr>
                <p:cNvPr id="72" name="Kombinationstegning 71">
                  <a:extLst>
                    <a:ext uri="{FF2B5EF4-FFF2-40B4-BE49-F238E27FC236}">
                      <a16:creationId xmlns:a16="http://schemas.microsoft.com/office/drawing/2014/main" id="{BF186549-3887-9947-84FB-4A2C4E3EC963}"/>
                    </a:ext>
                  </a:extLst>
                </p:cNvPr>
                <p:cNvSpPr/>
                <p:nvPr/>
              </p:nvSpPr>
              <p:spPr>
                <a:xfrm>
                  <a:off x="2250367" y="320634"/>
                  <a:ext cx="4197927" cy="3580410"/>
                </a:xfrm>
                <a:custGeom>
                  <a:avLst/>
                  <a:gdLst>
                    <a:gd name="connsiteX0" fmla="*/ 973776 w 4197927"/>
                    <a:gd name="connsiteY0" fmla="*/ 2832265 h 3580410"/>
                    <a:gd name="connsiteX1" fmla="*/ 920337 w 4197927"/>
                    <a:gd name="connsiteY1" fmla="*/ 2778826 h 3580410"/>
                    <a:gd name="connsiteX2" fmla="*/ 1134093 w 4197927"/>
                    <a:gd name="connsiteY2" fmla="*/ 2576945 h 3580410"/>
                    <a:gd name="connsiteX3" fmla="*/ 1033153 w 4197927"/>
                    <a:gd name="connsiteY3" fmla="*/ 2464130 h 3580410"/>
                    <a:gd name="connsiteX4" fmla="*/ 961901 w 4197927"/>
                    <a:gd name="connsiteY4" fmla="*/ 2487880 h 3580410"/>
                    <a:gd name="connsiteX5" fmla="*/ 914400 w 4197927"/>
                    <a:gd name="connsiteY5" fmla="*/ 2452254 h 3580410"/>
                    <a:gd name="connsiteX6" fmla="*/ 955963 w 4197927"/>
                    <a:gd name="connsiteY6" fmla="*/ 2381002 h 3580410"/>
                    <a:gd name="connsiteX7" fmla="*/ 730332 w 4197927"/>
                    <a:gd name="connsiteY7" fmla="*/ 2131621 h 3580410"/>
                    <a:gd name="connsiteX8" fmla="*/ 540327 w 4197927"/>
                    <a:gd name="connsiteY8" fmla="*/ 2297875 h 3580410"/>
                    <a:gd name="connsiteX9" fmla="*/ 682831 w 4197927"/>
                    <a:gd name="connsiteY9" fmla="*/ 2481943 h 3580410"/>
                    <a:gd name="connsiteX10" fmla="*/ 617517 w 4197927"/>
                    <a:gd name="connsiteY10" fmla="*/ 2553195 h 3580410"/>
                    <a:gd name="connsiteX11" fmla="*/ 463137 w 4197927"/>
                    <a:gd name="connsiteY11" fmla="*/ 2386940 h 3580410"/>
                    <a:gd name="connsiteX12" fmla="*/ 285007 w 4197927"/>
                    <a:gd name="connsiteY12" fmla="*/ 2517569 h 3580410"/>
                    <a:gd name="connsiteX13" fmla="*/ 439387 w 4197927"/>
                    <a:gd name="connsiteY13" fmla="*/ 2701636 h 3580410"/>
                    <a:gd name="connsiteX14" fmla="*/ 362197 w 4197927"/>
                    <a:gd name="connsiteY14" fmla="*/ 2772888 h 3580410"/>
                    <a:gd name="connsiteX15" fmla="*/ 213756 w 4197927"/>
                    <a:gd name="connsiteY15" fmla="*/ 2612571 h 3580410"/>
                    <a:gd name="connsiteX16" fmla="*/ 0 w 4197927"/>
                    <a:gd name="connsiteY16" fmla="*/ 2778826 h 3580410"/>
                    <a:gd name="connsiteX17" fmla="*/ 213756 w 4197927"/>
                    <a:gd name="connsiteY17" fmla="*/ 3028208 h 3580410"/>
                    <a:gd name="connsiteX18" fmla="*/ 302820 w 4197927"/>
                    <a:gd name="connsiteY18" fmla="*/ 3010395 h 3580410"/>
                    <a:gd name="connsiteX19" fmla="*/ 338446 w 4197927"/>
                    <a:gd name="connsiteY19" fmla="*/ 3046021 h 3580410"/>
                    <a:gd name="connsiteX20" fmla="*/ 302820 w 4197927"/>
                    <a:gd name="connsiteY20" fmla="*/ 3111335 h 3580410"/>
                    <a:gd name="connsiteX21" fmla="*/ 427511 w 4197927"/>
                    <a:gd name="connsiteY21" fmla="*/ 3224150 h 3580410"/>
                    <a:gd name="connsiteX22" fmla="*/ 623454 w 4197927"/>
                    <a:gd name="connsiteY22" fmla="*/ 3034145 h 3580410"/>
                    <a:gd name="connsiteX23" fmla="*/ 682831 w 4197927"/>
                    <a:gd name="connsiteY23" fmla="*/ 3075709 h 3580410"/>
                    <a:gd name="connsiteX24" fmla="*/ 492826 w 4197927"/>
                    <a:gd name="connsiteY24" fmla="*/ 3295402 h 3580410"/>
                    <a:gd name="connsiteX25" fmla="*/ 516576 w 4197927"/>
                    <a:gd name="connsiteY25" fmla="*/ 3331028 h 3580410"/>
                    <a:gd name="connsiteX26" fmla="*/ 498763 w 4197927"/>
                    <a:gd name="connsiteY26" fmla="*/ 3348841 h 3580410"/>
                    <a:gd name="connsiteX27" fmla="*/ 469075 w 4197927"/>
                    <a:gd name="connsiteY27" fmla="*/ 3336966 h 3580410"/>
                    <a:gd name="connsiteX28" fmla="*/ 439387 w 4197927"/>
                    <a:gd name="connsiteY28" fmla="*/ 3336966 h 3580410"/>
                    <a:gd name="connsiteX29" fmla="*/ 403761 w 4197927"/>
                    <a:gd name="connsiteY29" fmla="*/ 3342904 h 3580410"/>
                    <a:gd name="connsiteX30" fmla="*/ 368135 w 4197927"/>
                    <a:gd name="connsiteY30" fmla="*/ 3378530 h 3580410"/>
                    <a:gd name="connsiteX31" fmla="*/ 332509 w 4197927"/>
                    <a:gd name="connsiteY31" fmla="*/ 3431969 h 3580410"/>
                    <a:gd name="connsiteX32" fmla="*/ 338446 w 4197927"/>
                    <a:gd name="connsiteY32" fmla="*/ 3509158 h 3580410"/>
                    <a:gd name="connsiteX33" fmla="*/ 374072 w 4197927"/>
                    <a:gd name="connsiteY33" fmla="*/ 3550722 h 3580410"/>
                    <a:gd name="connsiteX34" fmla="*/ 433449 w 4197927"/>
                    <a:gd name="connsiteY34" fmla="*/ 3580410 h 3580410"/>
                    <a:gd name="connsiteX35" fmla="*/ 522514 w 4197927"/>
                    <a:gd name="connsiteY35" fmla="*/ 3580410 h 3580410"/>
                    <a:gd name="connsiteX36" fmla="*/ 558140 w 4197927"/>
                    <a:gd name="connsiteY36" fmla="*/ 3550722 h 3580410"/>
                    <a:gd name="connsiteX37" fmla="*/ 593766 w 4197927"/>
                    <a:gd name="connsiteY37" fmla="*/ 3497283 h 3580410"/>
                    <a:gd name="connsiteX38" fmla="*/ 593766 w 4197927"/>
                    <a:gd name="connsiteY38" fmla="*/ 3461657 h 3580410"/>
                    <a:gd name="connsiteX39" fmla="*/ 587828 w 4197927"/>
                    <a:gd name="connsiteY39" fmla="*/ 3443844 h 3580410"/>
                    <a:gd name="connsiteX40" fmla="*/ 575953 w 4197927"/>
                    <a:gd name="connsiteY40" fmla="*/ 3426031 h 3580410"/>
                    <a:gd name="connsiteX41" fmla="*/ 605641 w 4197927"/>
                    <a:gd name="connsiteY41" fmla="*/ 3408218 h 3580410"/>
                    <a:gd name="connsiteX42" fmla="*/ 653143 w 4197927"/>
                    <a:gd name="connsiteY42" fmla="*/ 3449782 h 3580410"/>
                    <a:gd name="connsiteX43" fmla="*/ 2968831 w 4197927"/>
                    <a:gd name="connsiteY43" fmla="*/ 1306285 h 3580410"/>
                    <a:gd name="connsiteX44" fmla="*/ 3010395 w 4197927"/>
                    <a:gd name="connsiteY44" fmla="*/ 1335974 h 3580410"/>
                    <a:gd name="connsiteX45" fmla="*/ 3063833 w 4197927"/>
                    <a:gd name="connsiteY45" fmla="*/ 1353787 h 3580410"/>
                    <a:gd name="connsiteX46" fmla="*/ 3063833 w 4197927"/>
                    <a:gd name="connsiteY46" fmla="*/ 1353787 h 3580410"/>
                    <a:gd name="connsiteX47" fmla="*/ 3141023 w 4197927"/>
                    <a:gd name="connsiteY47" fmla="*/ 1312223 h 3580410"/>
                    <a:gd name="connsiteX48" fmla="*/ 3141023 w 4197927"/>
                    <a:gd name="connsiteY48" fmla="*/ 1312223 h 3580410"/>
                    <a:gd name="connsiteX49" fmla="*/ 3176649 w 4197927"/>
                    <a:gd name="connsiteY49" fmla="*/ 1229096 h 3580410"/>
                    <a:gd name="connsiteX50" fmla="*/ 3146961 w 4197927"/>
                    <a:gd name="connsiteY50" fmla="*/ 1193470 h 3580410"/>
                    <a:gd name="connsiteX51" fmla="*/ 3141023 w 4197927"/>
                    <a:gd name="connsiteY51" fmla="*/ 1157844 h 3580410"/>
                    <a:gd name="connsiteX52" fmla="*/ 3259776 w 4197927"/>
                    <a:gd name="connsiteY52" fmla="*/ 1169719 h 3580410"/>
                    <a:gd name="connsiteX53" fmla="*/ 3307278 w 4197927"/>
                    <a:gd name="connsiteY53" fmla="*/ 1015340 h 3580410"/>
                    <a:gd name="connsiteX54" fmla="*/ 3348841 w 4197927"/>
                    <a:gd name="connsiteY54" fmla="*/ 1187532 h 3580410"/>
                    <a:gd name="connsiteX55" fmla="*/ 3414156 w 4197927"/>
                    <a:gd name="connsiteY55" fmla="*/ 1288472 h 3580410"/>
                    <a:gd name="connsiteX56" fmla="*/ 3532909 w 4197927"/>
                    <a:gd name="connsiteY56" fmla="*/ 1383475 h 3580410"/>
                    <a:gd name="connsiteX57" fmla="*/ 3699163 w 4197927"/>
                    <a:gd name="connsiteY57" fmla="*/ 1436914 h 3580410"/>
                    <a:gd name="connsiteX58" fmla="*/ 3841667 w 4197927"/>
                    <a:gd name="connsiteY58" fmla="*/ 1430976 h 3580410"/>
                    <a:gd name="connsiteX59" fmla="*/ 3966358 w 4197927"/>
                    <a:gd name="connsiteY59" fmla="*/ 1377537 h 3580410"/>
                    <a:gd name="connsiteX60" fmla="*/ 4049485 w 4197927"/>
                    <a:gd name="connsiteY60" fmla="*/ 1300348 h 3580410"/>
                    <a:gd name="connsiteX61" fmla="*/ 4120737 w 4197927"/>
                    <a:gd name="connsiteY61" fmla="*/ 1205345 h 3580410"/>
                    <a:gd name="connsiteX62" fmla="*/ 4156363 w 4197927"/>
                    <a:gd name="connsiteY62" fmla="*/ 1116280 h 3580410"/>
                    <a:gd name="connsiteX63" fmla="*/ 4156363 w 4197927"/>
                    <a:gd name="connsiteY63" fmla="*/ 1027215 h 3580410"/>
                    <a:gd name="connsiteX64" fmla="*/ 4144488 w 4197927"/>
                    <a:gd name="connsiteY64" fmla="*/ 950026 h 3580410"/>
                    <a:gd name="connsiteX65" fmla="*/ 4114800 w 4197927"/>
                    <a:gd name="connsiteY65" fmla="*/ 849085 h 3580410"/>
                    <a:gd name="connsiteX66" fmla="*/ 4055423 w 4197927"/>
                    <a:gd name="connsiteY66" fmla="*/ 771896 h 3580410"/>
                    <a:gd name="connsiteX67" fmla="*/ 4019797 w 4197927"/>
                    <a:gd name="connsiteY67" fmla="*/ 724395 h 3580410"/>
                    <a:gd name="connsiteX68" fmla="*/ 3990109 w 4197927"/>
                    <a:gd name="connsiteY68" fmla="*/ 700644 h 3580410"/>
                    <a:gd name="connsiteX69" fmla="*/ 4061361 w 4197927"/>
                    <a:gd name="connsiteY69" fmla="*/ 641267 h 3580410"/>
                    <a:gd name="connsiteX70" fmla="*/ 4144488 w 4197927"/>
                    <a:gd name="connsiteY70" fmla="*/ 575953 h 3580410"/>
                    <a:gd name="connsiteX71" fmla="*/ 4144488 w 4197927"/>
                    <a:gd name="connsiteY71" fmla="*/ 575953 h 3580410"/>
                    <a:gd name="connsiteX72" fmla="*/ 4197927 w 4197927"/>
                    <a:gd name="connsiteY72" fmla="*/ 475013 h 3580410"/>
                    <a:gd name="connsiteX73" fmla="*/ 4197927 w 4197927"/>
                    <a:gd name="connsiteY73" fmla="*/ 374072 h 3580410"/>
                    <a:gd name="connsiteX74" fmla="*/ 4180114 w 4197927"/>
                    <a:gd name="connsiteY74" fmla="*/ 290945 h 3580410"/>
                    <a:gd name="connsiteX75" fmla="*/ 4132613 w 4197927"/>
                    <a:gd name="connsiteY75" fmla="*/ 219693 h 3580410"/>
                    <a:gd name="connsiteX76" fmla="*/ 4061361 w 4197927"/>
                    <a:gd name="connsiteY76" fmla="*/ 124691 h 3580410"/>
                    <a:gd name="connsiteX77" fmla="*/ 3954483 w 4197927"/>
                    <a:gd name="connsiteY77" fmla="*/ 59376 h 3580410"/>
                    <a:gd name="connsiteX78" fmla="*/ 3865418 w 4197927"/>
                    <a:gd name="connsiteY78" fmla="*/ 35626 h 3580410"/>
                    <a:gd name="connsiteX79" fmla="*/ 3734789 w 4197927"/>
                    <a:gd name="connsiteY79" fmla="*/ 41563 h 3580410"/>
                    <a:gd name="connsiteX80" fmla="*/ 3633849 w 4197927"/>
                    <a:gd name="connsiteY80" fmla="*/ 77189 h 3580410"/>
                    <a:gd name="connsiteX81" fmla="*/ 3568535 w 4197927"/>
                    <a:gd name="connsiteY81" fmla="*/ 130628 h 3580410"/>
                    <a:gd name="connsiteX82" fmla="*/ 3526971 w 4197927"/>
                    <a:gd name="connsiteY82" fmla="*/ 166254 h 3580410"/>
                    <a:gd name="connsiteX83" fmla="*/ 3426031 w 4197927"/>
                    <a:gd name="connsiteY83" fmla="*/ 89065 h 3580410"/>
                    <a:gd name="connsiteX84" fmla="*/ 3348841 w 4197927"/>
                    <a:gd name="connsiteY84" fmla="*/ 41563 h 3580410"/>
                    <a:gd name="connsiteX85" fmla="*/ 3224150 w 4197927"/>
                    <a:gd name="connsiteY85" fmla="*/ 0 h 3580410"/>
                    <a:gd name="connsiteX86" fmla="*/ 3081646 w 4197927"/>
                    <a:gd name="connsiteY86" fmla="*/ 11875 h 3580410"/>
                    <a:gd name="connsiteX87" fmla="*/ 2945080 w 4197927"/>
                    <a:gd name="connsiteY87" fmla="*/ 59376 h 3580410"/>
                    <a:gd name="connsiteX88" fmla="*/ 2838202 w 4197927"/>
                    <a:gd name="connsiteY88" fmla="*/ 160317 h 3580410"/>
                    <a:gd name="connsiteX89" fmla="*/ 2772888 w 4197927"/>
                    <a:gd name="connsiteY89" fmla="*/ 314696 h 3580410"/>
                    <a:gd name="connsiteX90" fmla="*/ 2766950 w 4197927"/>
                    <a:gd name="connsiteY90" fmla="*/ 510639 h 3580410"/>
                    <a:gd name="connsiteX91" fmla="*/ 2832265 w 4197927"/>
                    <a:gd name="connsiteY91" fmla="*/ 647205 h 3580410"/>
                    <a:gd name="connsiteX92" fmla="*/ 2956956 w 4197927"/>
                    <a:gd name="connsiteY92" fmla="*/ 760021 h 3580410"/>
                    <a:gd name="connsiteX93" fmla="*/ 3051958 w 4197927"/>
                    <a:gd name="connsiteY93" fmla="*/ 807522 h 3580410"/>
                    <a:gd name="connsiteX94" fmla="*/ 3182587 w 4197927"/>
                    <a:gd name="connsiteY94" fmla="*/ 819397 h 3580410"/>
                    <a:gd name="connsiteX95" fmla="*/ 2998519 w 4197927"/>
                    <a:gd name="connsiteY95" fmla="*/ 878774 h 3580410"/>
                    <a:gd name="connsiteX96" fmla="*/ 3004457 w 4197927"/>
                    <a:gd name="connsiteY96" fmla="*/ 985652 h 3580410"/>
                    <a:gd name="connsiteX97" fmla="*/ 2921330 w 4197927"/>
                    <a:gd name="connsiteY97" fmla="*/ 961901 h 3580410"/>
                    <a:gd name="connsiteX98" fmla="*/ 2861953 w 4197927"/>
                    <a:gd name="connsiteY98" fmla="*/ 961901 h 3580410"/>
                    <a:gd name="connsiteX99" fmla="*/ 2802576 w 4197927"/>
                    <a:gd name="connsiteY99" fmla="*/ 1015340 h 3580410"/>
                    <a:gd name="connsiteX100" fmla="*/ 2796639 w 4197927"/>
                    <a:gd name="connsiteY100" fmla="*/ 1086592 h 3580410"/>
                    <a:gd name="connsiteX101" fmla="*/ 2814452 w 4197927"/>
                    <a:gd name="connsiteY101" fmla="*/ 1134093 h 3580410"/>
                    <a:gd name="connsiteX102" fmla="*/ 2820389 w 4197927"/>
                    <a:gd name="connsiteY102" fmla="*/ 1151906 h 3580410"/>
                    <a:gd name="connsiteX103" fmla="*/ 973776 w 4197927"/>
                    <a:gd name="connsiteY103" fmla="*/ 2832265 h 358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4197927" h="3580410">
                      <a:moveTo>
                        <a:pt x="973776" y="2832265"/>
                      </a:moveTo>
                      <a:lnTo>
                        <a:pt x="920337" y="2778826"/>
                      </a:lnTo>
                      <a:lnTo>
                        <a:pt x="1134093" y="2576945"/>
                      </a:lnTo>
                      <a:lnTo>
                        <a:pt x="1033153" y="2464130"/>
                      </a:lnTo>
                      <a:lnTo>
                        <a:pt x="961901" y="2487880"/>
                      </a:lnTo>
                      <a:lnTo>
                        <a:pt x="914400" y="2452254"/>
                      </a:lnTo>
                      <a:lnTo>
                        <a:pt x="955963" y="2381002"/>
                      </a:lnTo>
                      <a:lnTo>
                        <a:pt x="730332" y="2131621"/>
                      </a:lnTo>
                      <a:lnTo>
                        <a:pt x="540327" y="2297875"/>
                      </a:lnTo>
                      <a:lnTo>
                        <a:pt x="682831" y="2481943"/>
                      </a:lnTo>
                      <a:lnTo>
                        <a:pt x="617517" y="2553195"/>
                      </a:lnTo>
                      <a:lnTo>
                        <a:pt x="463137" y="2386940"/>
                      </a:lnTo>
                      <a:lnTo>
                        <a:pt x="285007" y="2517569"/>
                      </a:lnTo>
                      <a:lnTo>
                        <a:pt x="439387" y="2701636"/>
                      </a:lnTo>
                      <a:lnTo>
                        <a:pt x="362197" y="2772888"/>
                      </a:lnTo>
                      <a:lnTo>
                        <a:pt x="213756" y="2612571"/>
                      </a:lnTo>
                      <a:lnTo>
                        <a:pt x="0" y="2778826"/>
                      </a:lnTo>
                      <a:lnTo>
                        <a:pt x="213756" y="3028208"/>
                      </a:lnTo>
                      <a:lnTo>
                        <a:pt x="302820" y="3010395"/>
                      </a:lnTo>
                      <a:lnTo>
                        <a:pt x="338446" y="3046021"/>
                      </a:lnTo>
                      <a:lnTo>
                        <a:pt x="302820" y="3111335"/>
                      </a:lnTo>
                      <a:lnTo>
                        <a:pt x="427511" y="3224150"/>
                      </a:lnTo>
                      <a:lnTo>
                        <a:pt x="623454" y="3034145"/>
                      </a:lnTo>
                      <a:lnTo>
                        <a:pt x="682831" y="3075709"/>
                      </a:lnTo>
                      <a:lnTo>
                        <a:pt x="492826" y="3295402"/>
                      </a:lnTo>
                      <a:lnTo>
                        <a:pt x="516576" y="3331028"/>
                      </a:lnTo>
                      <a:lnTo>
                        <a:pt x="498763" y="3348841"/>
                      </a:lnTo>
                      <a:lnTo>
                        <a:pt x="469075" y="3336966"/>
                      </a:lnTo>
                      <a:lnTo>
                        <a:pt x="439387" y="3336966"/>
                      </a:lnTo>
                      <a:lnTo>
                        <a:pt x="403761" y="3342904"/>
                      </a:lnTo>
                      <a:lnTo>
                        <a:pt x="368135" y="3378530"/>
                      </a:lnTo>
                      <a:lnTo>
                        <a:pt x="332509" y="3431969"/>
                      </a:lnTo>
                      <a:lnTo>
                        <a:pt x="338446" y="3509158"/>
                      </a:lnTo>
                      <a:lnTo>
                        <a:pt x="374072" y="3550722"/>
                      </a:lnTo>
                      <a:lnTo>
                        <a:pt x="433449" y="3580410"/>
                      </a:lnTo>
                      <a:lnTo>
                        <a:pt x="522514" y="3580410"/>
                      </a:lnTo>
                      <a:lnTo>
                        <a:pt x="558140" y="3550722"/>
                      </a:lnTo>
                      <a:lnTo>
                        <a:pt x="593766" y="3497283"/>
                      </a:lnTo>
                      <a:lnTo>
                        <a:pt x="593766" y="3461657"/>
                      </a:lnTo>
                      <a:lnTo>
                        <a:pt x="587828" y="3443844"/>
                      </a:lnTo>
                      <a:lnTo>
                        <a:pt x="575953" y="3426031"/>
                      </a:lnTo>
                      <a:lnTo>
                        <a:pt x="605641" y="3408218"/>
                      </a:lnTo>
                      <a:lnTo>
                        <a:pt x="653143" y="3449782"/>
                      </a:lnTo>
                      <a:lnTo>
                        <a:pt x="2968831" y="1306285"/>
                      </a:lnTo>
                      <a:lnTo>
                        <a:pt x="3010395" y="1335974"/>
                      </a:lnTo>
                      <a:lnTo>
                        <a:pt x="3063833" y="1353787"/>
                      </a:lnTo>
                      <a:lnTo>
                        <a:pt x="3063833" y="1353787"/>
                      </a:lnTo>
                      <a:lnTo>
                        <a:pt x="3141023" y="1312223"/>
                      </a:lnTo>
                      <a:lnTo>
                        <a:pt x="3141023" y="1312223"/>
                      </a:lnTo>
                      <a:lnTo>
                        <a:pt x="3176649" y="1229096"/>
                      </a:lnTo>
                      <a:lnTo>
                        <a:pt x="3146961" y="1193470"/>
                      </a:lnTo>
                      <a:lnTo>
                        <a:pt x="3141023" y="1157844"/>
                      </a:lnTo>
                      <a:lnTo>
                        <a:pt x="3259776" y="1169719"/>
                      </a:lnTo>
                      <a:lnTo>
                        <a:pt x="3307278" y="1015340"/>
                      </a:lnTo>
                      <a:lnTo>
                        <a:pt x="3348841" y="1187532"/>
                      </a:lnTo>
                      <a:lnTo>
                        <a:pt x="3414156" y="1288472"/>
                      </a:lnTo>
                      <a:lnTo>
                        <a:pt x="3532909" y="1383475"/>
                      </a:lnTo>
                      <a:lnTo>
                        <a:pt x="3699163" y="1436914"/>
                      </a:lnTo>
                      <a:lnTo>
                        <a:pt x="3841667" y="1430976"/>
                      </a:lnTo>
                      <a:lnTo>
                        <a:pt x="3966358" y="1377537"/>
                      </a:lnTo>
                      <a:lnTo>
                        <a:pt x="4049485" y="1300348"/>
                      </a:lnTo>
                      <a:lnTo>
                        <a:pt x="4120737" y="1205345"/>
                      </a:lnTo>
                      <a:lnTo>
                        <a:pt x="4156363" y="1116280"/>
                      </a:lnTo>
                      <a:lnTo>
                        <a:pt x="4156363" y="1027215"/>
                      </a:lnTo>
                      <a:lnTo>
                        <a:pt x="4144488" y="950026"/>
                      </a:lnTo>
                      <a:lnTo>
                        <a:pt x="4114800" y="849085"/>
                      </a:lnTo>
                      <a:lnTo>
                        <a:pt x="4055423" y="771896"/>
                      </a:lnTo>
                      <a:lnTo>
                        <a:pt x="4019797" y="724395"/>
                      </a:lnTo>
                      <a:lnTo>
                        <a:pt x="3990109" y="700644"/>
                      </a:lnTo>
                      <a:lnTo>
                        <a:pt x="4061361" y="641267"/>
                      </a:lnTo>
                      <a:lnTo>
                        <a:pt x="4144488" y="575953"/>
                      </a:lnTo>
                      <a:lnTo>
                        <a:pt x="4144488" y="575953"/>
                      </a:lnTo>
                      <a:lnTo>
                        <a:pt x="4197927" y="475013"/>
                      </a:lnTo>
                      <a:lnTo>
                        <a:pt x="4197927" y="374072"/>
                      </a:lnTo>
                      <a:lnTo>
                        <a:pt x="4180114" y="290945"/>
                      </a:lnTo>
                      <a:lnTo>
                        <a:pt x="4132613" y="219693"/>
                      </a:lnTo>
                      <a:lnTo>
                        <a:pt x="4061361" y="124691"/>
                      </a:lnTo>
                      <a:lnTo>
                        <a:pt x="3954483" y="59376"/>
                      </a:lnTo>
                      <a:lnTo>
                        <a:pt x="3865418" y="35626"/>
                      </a:lnTo>
                      <a:lnTo>
                        <a:pt x="3734789" y="41563"/>
                      </a:lnTo>
                      <a:lnTo>
                        <a:pt x="3633849" y="77189"/>
                      </a:lnTo>
                      <a:lnTo>
                        <a:pt x="3568535" y="130628"/>
                      </a:lnTo>
                      <a:lnTo>
                        <a:pt x="3526971" y="166254"/>
                      </a:lnTo>
                      <a:lnTo>
                        <a:pt x="3426031" y="89065"/>
                      </a:lnTo>
                      <a:lnTo>
                        <a:pt x="3348841" y="41563"/>
                      </a:lnTo>
                      <a:lnTo>
                        <a:pt x="3224150" y="0"/>
                      </a:lnTo>
                      <a:lnTo>
                        <a:pt x="3081646" y="11875"/>
                      </a:lnTo>
                      <a:lnTo>
                        <a:pt x="2945080" y="59376"/>
                      </a:lnTo>
                      <a:lnTo>
                        <a:pt x="2838202" y="160317"/>
                      </a:lnTo>
                      <a:lnTo>
                        <a:pt x="2772888" y="314696"/>
                      </a:lnTo>
                      <a:lnTo>
                        <a:pt x="2766950" y="510639"/>
                      </a:lnTo>
                      <a:lnTo>
                        <a:pt x="2832265" y="647205"/>
                      </a:lnTo>
                      <a:lnTo>
                        <a:pt x="2956956" y="760021"/>
                      </a:lnTo>
                      <a:lnTo>
                        <a:pt x="3051958" y="807522"/>
                      </a:lnTo>
                      <a:lnTo>
                        <a:pt x="3182587" y="819397"/>
                      </a:lnTo>
                      <a:lnTo>
                        <a:pt x="2998519" y="878774"/>
                      </a:lnTo>
                      <a:lnTo>
                        <a:pt x="3004457" y="985652"/>
                      </a:lnTo>
                      <a:lnTo>
                        <a:pt x="2921330" y="961901"/>
                      </a:lnTo>
                      <a:lnTo>
                        <a:pt x="2861953" y="961901"/>
                      </a:lnTo>
                      <a:lnTo>
                        <a:pt x="2802576" y="1015340"/>
                      </a:lnTo>
                      <a:lnTo>
                        <a:pt x="2796639" y="1086592"/>
                      </a:lnTo>
                      <a:lnTo>
                        <a:pt x="2814452" y="1134093"/>
                      </a:lnTo>
                      <a:lnTo>
                        <a:pt x="2820389" y="1151906"/>
                      </a:lnTo>
                      <a:lnTo>
                        <a:pt x="973776" y="2832265"/>
                      </a:lnTo>
                      <a:close/>
                    </a:path>
                  </a:pathLst>
                </a:custGeom>
                <a:solidFill>
                  <a:srgbClr val="929000"/>
                </a:solidFill>
                <a:ln w="3175">
                  <a:solidFill>
                    <a:srgbClr val="929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3" name="Kombinationstegning 72">
                  <a:extLst>
                    <a:ext uri="{FF2B5EF4-FFF2-40B4-BE49-F238E27FC236}">
                      <a16:creationId xmlns:a16="http://schemas.microsoft.com/office/drawing/2014/main" id="{736346E3-63A7-334C-86A2-64BBFE2A3036}"/>
                    </a:ext>
                  </a:extLst>
                </p:cNvPr>
                <p:cNvSpPr/>
                <p:nvPr/>
              </p:nvSpPr>
              <p:spPr>
                <a:xfrm>
                  <a:off x="5142008" y="475013"/>
                  <a:ext cx="1116280" cy="1140031"/>
                </a:xfrm>
                <a:custGeom>
                  <a:avLst/>
                  <a:gdLst>
                    <a:gd name="connsiteX0" fmla="*/ 587828 w 1116280"/>
                    <a:gd name="connsiteY0" fmla="*/ 641268 h 1140031"/>
                    <a:gd name="connsiteX1" fmla="*/ 670956 w 1116280"/>
                    <a:gd name="connsiteY1" fmla="*/ 647206 h 1140031"/>
                    <a:gd name="connsiteX2" fmla="*/ 724395 w 1116280"/>
                    <a:gd name="connsiteY2" fmla="*/ 629393 h 1140031"/>
                    <a:gd name="connsiteX3" fmla="*/ 742208 w 1116280"/>
                    <a:gd name="connsiteY3" fmla="*/ 570016 h 1140031"/>
                    <a:gd name="connsiteX4" fmla="*/ 724395 w 1116280"/>
                    <a:gd name="connsiteY4" fmla="*/ 492826 h 1140031"/>
                    <a:gd name="connsiteX5" fmla="*/ 682831 w 1116280"/>
                    <a:gd name="connsiteY5" fmla="*/ 445325 h 1140031"/>
                    <a:gd name="connsiteX6" fmla="*/ 623454 w 1116280"/>
                    <a:gd name="connsiteY6" fmla="*/ 409699 h 1140031"/>
                    <a:gd name="connsiteX7" fmla="*/ 558140 w 1116280"/>
                    <a:gd name="connsiteY7" fmla="*/ 397824 h 1140031"/>
                    <a:gd name="connsiteX8" fmla="*/ 492826 w 1116280"/>
                    <a:gd name="connsiteY8" fmla="*/ 421574 h 1140031"/>
                    <a:gd name="connsiteX9" fmla="*/ 492826 w 1116280"/>
                    <a:gd name="connsiteY9" fmla="*/ 480951 h 1140031"/>
                    <a:gd name="connsiteX10" fmla="*/ 486888 w 1116280"/>
                    <a:gd name="connsiteY10" fmla="*/ 540328 h 1140031"/>
                    <a:gd name="connsiteX11" fmla="*/ 427512 w 1116280"/>
                    <a:gd name="connsiteY11" fmla="*/ 480951 h 1140031"/>
                    <a:gd name="connsiteX12" fmla="*/ 332509 w 1116280"/>
                    <a:gd name="connsiteY12" fmla="*/ 516577 h 1140031"/>
                    <a:gd name="connsiteX13" fmla="*/ 237506 w 1116280"/>
                    <a:gd name="connsiteY13" fmla="*/ 522515 h 1140031"/>
                    <a:gd name="connsiteX14" fmla="*/ 130628 w 1116280"/>
                    <a:gd name="connsiteY14" fmla="*/ 486889 h 1140031"/>
                    <a:gd name="connsiteX15" fmla="*/ 23751 w 1116280"/>
                    <a:gd name="connsiteY15" fmla="*/ 368135 h 1140031"/>
                    <a:gd name="connsiteX16" fmla="*/ 0 w 1116280"/>
                    <a:gd name="connsiteY16" fmla="*/ 225631 h 1140031"/>
                    <a:gd name="connsiteX17" fmla="*/ 53439 w 1116280"/>
                    <a:gd name="connsiteY17" fmla="*/ 112816 h 1140031"/>
                    <a:gd name="connsiteX18" fmla="*/ 142504 w 1116280"/>
                    <a:gd name="connsiteY18" fmla="*/ 17813 h 1140031"/>
                    <a:gd name="connsiteX19" fmla="*/ 285008 w 1116280"/>
                    <a:gd name="connsiteY19" fmla="*/ 0 h 1140031"/>
                    <a:gd name="connsiteX20" fmla="*/ 380010 w 1116280"/>
                    <a:gd name="connsiteY20" fmla="*/ 11876 h 1140031"/>
                    <a:gd name="connsiteX21" fmla="*/ 463138 w 1116280"/>
                    <a:gd name="connsiteY21" fmla="*/ 83128 h 1140031"/>
                    <a:gd name="connsiteX22" fmla="*/ 516577 w 1116280"/>
                    <a:gd name="connsiteY22" fmla="*/ 184068 h 1140031"/>
                    <a:gd name="connsiteX23" fmla="*/ 528452 w 1116280"/>
                    <a:gd name="connsiteY23" fmla="*/ 279070 h 1140031"/>
                    <a:gd name="connsiteX24" fmla="*/ 736270 w 1116280"/>
                    <a:gd name="connsiteY24" fmla="*/ 279070 h 1140031"/>
                    <a:gd name="connsiteX25" fmla="*/ 724395 w 1116280"/>
                    <a:gd name="connsiteY25" fmla="*/ 184068 h 1140031"/>
                    <a:gd name="connsiteX26" fmla="*/ 783771 w 1116280"/>
                    <a:gd name="connsiteY26" fmla="*/ 59377 h 1140031"/>
                    <a:gd name="connsiteX27" fmla="*/ 878774 w 1116280"/>
                    <a:gd name="connsiteY27" fmla="*/ 29689 h 1140031"/>
                    <a:gd name="connsiteX28" fmla="*/ 991590 w 1116280"/>
                    <a:gd name="connsiteY28" fmla="*/ 41564 h 1140031"/>
                    <a:gd name="connsiteX29" fmla="*/ 1086592 w 1116280"/>
                    <a:gd name="connsiteY29" fmla="*/ 118754 h 1140031"/>
                    <a:gd name="connsiteX30" fmla="*/ 1116280 w 1116280"/>
                    <a:gd name="connsiteY30" fmla="*/ 219694 h 1140031"/>
                    <a:gd name="connsiteX31" fmla="*/ 1104405 w 1116280"/>
                    <a:gd name="connsiteY31" fmla="*/ 308759 h 1140031"/>
                    <a:gd name="connsiteX32" fmla="*/ 1045028 w 1116280"/>
                    <a:gd name="connsiteY32" fmla="*/ 391886 h 1140031"/>
                    <a:gd name="connsiteX33" fmla="*/ 961901 w 1116280"/>
                    <a:gd name="connsiteY33" fmla="*/ 433450 h 1140031"/>
                    <a:gd name="connsiteX34" fmla="*/ 866899 w 1116280"/>
                    <a:gd name="connsiteY34" fmla="*/ 427512 h 1140031"/>
                    <a:gd name="connsiteX35" fmla="*/ 860961 w 1116280"/>
                    <a:gd name="connsiteY35" fmla="*/ 599704 h 1140031"/>
                    <a:gd name="connsiteX36" fmla="*/ 991590 w 1116280"/>
                    <a:gd name="connsiteY36" fmla="*/ 659081 h 1140031"/>
                    <a:gd name="connsiteX37" fmla="*/ 1080654 w 1116280"/>
                    <a:gd name="connsiteY37" fmla="*/ 742208 h 1140031"/>
                    <a:gd name="connsiteX38" fmla="*/ 1092530 w 1116280"/>
                    <a:gd name="connsiteY38" fmla="*/ 855024 h 1140031"/>
                    <a:gd name="connsiteX39" fmla="*/ 1062841 w 1116280"/>
                    <a:gd name="connsiteY39" fmla="*/ 991590 h 1140031"/>
                    <a:gd name="connsiteX40" fmla="*/ 991590 w 1116280"/>
                    <a:gd name="connsiteY40" fmla="*/ 1104406 h 1140031"/>
                    <a:gd name="connsiteX41" fmla="*/ 896587 w 1116280"/>
                    <a:gd name="connsiteY41" fmla="*/ 1134094 h 1140031"/>
                    <a:gd name="connsiteX42" fmla="*/ 789709 w 1116280"/>
                    <a:gd name="connsiteY42" fmla="*/ 1140031 h 1140031"/>
                    <a:gd name="connsiteX43" fmla="*/ 688769 w 1116280"/>
                    <a:gd name="connsiteY43" fmla="*/ 1098468 h 1140031"/>
                    <a:gd name="connsiteX44" fmla="*/ 593766 w 1116280"/>
                    <a:gd name="connsiteY44" fmla="*/ 985652 h 1140031"/>
                    <a:gd name="connsiteX45" fmla="*/ 564078 w 1116280"/>
                    <a:gd name="connsiteY45" fmla="*/ 902525 h 1140031"/>
                    <a:gd name="connsiteX46" fmla="*/ 581891 w 1116280"/>
                    <a:gd name="connsiteY46" fmla="*/ 807522 h 1140031"/>
                    <a:gd name="connsiteX47" fmla="*/ 605641 w 1116280"/>
                    <a:gd name="connsiteY47" fmla="*/ 742208 h 1140031"/>
                    <a:gd name="connsiteX48" fmla="*/ 641267 w 1116280"/>
                    <a:gd name="connsiteY48" fmla="*/ 688769 h 1140031"/>
                    <a:gd name="connsiteX49" fmla="*/ 587828 w 1116280"/>
                    <a:gd name="connsiteY49" fmla="*/ 641268 h 114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16280" h="1140031">
                      <a:moveTo>
                        <a:pt x="587828" y="641268"/>
                      </a:moveTo>
                      <a:lnTo>
                        <a:pt x="670956" y="647206"/>
                      </a:lnTo>
                      <a:lnTo>
                        <a:pt x="724395" y="629393"/>
                      </a:lnTo>
                      <a:lnTo>
                        <a:pt x="742208" y="570016"/>
                      </a:lnTo>
                      <a:lnTo>
                        <a:pt x="724395" y="492826"/>
                      </a:lnTo>
                      <a:lnTo>
                        <a:pt x="682831" y="445325"/>
                      </a:lnTo>
                      <a:lnTo>
                        <a:pt x="623454" y="409699"/>
                      </a:lnTo>
                      <a:lnTo>
                        <a:pt x="558140" y="397824"/>
                      </a:lnTo>
                      <a:lnTo>
                        <a:pt x="492826" y="421574"/>
                      </a:lnTo>
                      <a:lnTo>
                        <a:pt x="492826" y="480951"/>
                      </a:lnTo>
                      <a:lnTo>
                        <a:pt x="486888" y="540328"/>
                      </a:lnTo>
                      <a:lnTo>
                        <a:pt x="427512" y="480951"/>
                      </a:lnTo>
                      <a:lnTo>
                        <a:pt x="332509" y="516577"/>
                      </a:lnTo>
                      <a:lnTo>
                        <a:pt x="237506" y="522515"/>
                      </a:lnTo>
                      <a:lnTo>
                        <a:pt x="130628" y="486889"/>
                      </a:lnTo>
                      <a:lnTo>
                        <a:pt x="23751" y="368135"/>
                      </a:lnTo>
                      <a:lnTo>
                        <a:pt x="0" y="225631"/>
                      </a:lnTo>
                      <a:lnTo>
                        <a:pt x="53439" y="112816"/>
                      </a:lnTo>
                      <a:lnTo>
                        <a:pt x="142504" y="17813"/>
                      </a:lnTo>
                      <a:lnTo>
                        <a:pt x="285008" y="0"/>
                      </a:lnTo>
                      <a:lnTo>
                        <a:pt x="380010" y="11876"/>
                      </a:lnTo>
                      <a:lnTo>
                        <a:pt x="463138" y="83128"/>
                      </a:lnTo>
                      <a:lnTo>
                        <a:pt x="516577" y="184068"/>
                      </a:lnTo>
                      <a:lnTo>
                        <a:pt x="528452" y="279070"/>
                      </a:lnTo>
                      <a:lnTo>
                        <a:pt x="736270" y="279070"/>
                      </a:lnTo>
                      <a:lnTo>
                        <a:pt x="724395" y="184068"/>
                      </a:lnTo>
                      <a:lnTo>
                        <a:pt x="783771" y="59377"/>
                      </a:lnTo>
                      <a:lnTo>
                        <a:pt x="878774" y="29689"/>
                      </a:lnTo>
                      <a:lnTo>
                        <a:pt x="991590" y="41564"/>
                      </a:lnTo>
                      <a:lnTo>
                        <a:pt x="1086592" y="118754"/>
                      </a:lnTo>
                      <a:lnTo>
                        <a:pt x="1116280" y="219694"/>
                      </a:lnTo>
                      <a:lnTo>
                        <a:pt x="1104405" y="308759"/>
                      </a:lnTo>
                      <a:lnTo>
                        <a:pt x="1045028" y="391886"/>
                      </a:lnTo>
                      <a:lnTo>
                        <a:pt x="961901" y="433450"/>
                      </a:lnTo>
                      <a:lnTo>
                        <a:pt x="866899" y="427512"/>
                      </a:lnTo>
                      <a:lnTo>
                        <a:pt x="860961" y="599704"/>
                      </a:lnTo>
                      <a:lnTo>
                        <a:pt x="991590" y="659081"/>
                      </a:lnTo>
                      <a:lnTo>
                        <a:pt x="1080654" y="742208"/>
                      </a:lnTo>
                      <a:lnTo>
                        <a:pt x="1092530" y="855024"/>
                      </a:lnTo>
                      <a:lnTo>
                        <a:pt x="1062841" y="991590"/>
                      </a:lnTo>
                      <a:lnTo>
                        <a:pt x="991590" y="1104406"/>
                      </a:lnTo>
                      <a:lnTo>
                        <a:pt x="896587" y="1134094"/>
                      </a:lnTo>
                      <a:lnTo>
                        <a:pt x="789709" y="1140031"/>
                      </a:lnTo>
                      <a:lnTo>
                        <a:pt x="688769" y="1098468"/>
                      </a:lnTo>
                      <a:lnTo>
                        <a:pt x="593766" y="985652"/>
                      </a:lnTo>
                      <a:lnTo>
                        <a:pt x="564078" y="902525"/>
                      </a:lnTo>
                      <a:lnTo>
                        <a:pt x="581891" y="807522"/>
                      </a:lnTo>
                      <a:lnTo>
                        <a:pt x="605641" y="742208"/>
                      </a:lnTo>
                      <a:lnTo>
                        <a:pt x="641267" y="688769"/>
                      </a:lnTo>
                      <a:lnTo>
                        <a:pt x="587828" y="641268"/>
                      </a:lnTo>
                      <a:close/>
                    </a:path>
                  </a:pathLst>
                </a:custGeom>
                <a:ln w="3175">
                  <a:solidFill>
                    <a:srgbClr val="929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p>
              </p:txBody>
            </p:sp>
          </p:grpSp>
          <p:grpSp>
            <p:nvGrpSpPr>
              <p:cNvPr id="60" name="Gruppe 59">
                <a:extLst>
                  <a:ext uri="{FF2B5EF4-FFF2-40B4-BE49-F238E27FC236}">
                    <a16:creationId xmlns:a16="http://schemas.microsoft.com/office/drawing/2014/main" id="{848E95E0-78D6-3545-BCB8-9F1BDE756DD7}"/>
                  </a:ext>
                </a:extLst>
              </p:cNvPr>
              <p:cNvGrpSpPr>
                <a:grpSpLocks noChangeAspect="1"/>
              </p:cNvGrpSpPr>
              <p:nvPr/>
            </p:nvGrpSpPr>
            <p:grpSpPr>
              <a:xfrm>
                <a:off x="334630" y="4232922"/>
                <a:ext cx="426310" cy="363600"/>
                <a:chOff x="2250367" y="320634"/>
                <a:chExt cx="4197927" cy="3580410"/>
              </a:xfrm>
            </p:grpSpPr>
            <p:sp>
              <p:nvSpPr>
                <p:cNvPr id="70" name="Kombinationstegning 69">
                  <a:extLst>
                    <a:ext uri="{FF2B5EF4-FFF2-40B4-BE49-F238E27FC236}">
                      <a16:creationId xmlns:a16="http://schemas.microsoft.com/office/drawing/2014/main" id="{F76ACC95-FCB5-274A-87AA-5A6BC167247B}"/>
                    </a:ext>
                  </a:extLst>
                </p:cNvPr>
                <p:cNvSpPr/>
                <p:nvPr/>
              </p:nvSpPr>
              <p:spPr>
                <a:xfrm>
                  <a:off x="2250367" y="320634"/>
                  <a:ext cx="4197927" cy="3580410"/>
                </a:xfrm>
                <a:custGeom>
                  <a:avLst/>
                  <a:gdLst>
                    <a:gd name="connsiteX0" fmla="*/ 973776 w 4197927"/>
                    <a:gd name="connsiteY0" fmla="*/ 2832265 h 3580410"/>
                    <a:gd name="connsiteX1" fmla="*/ 920337 w 4197927"/>
                    <a:gd name="connsiteY1" fmla="*/ 2778826 h 3580410"/>
                    <a:gd name="connsiteX2" fmla="*/ 1134093 w 4197927"/>
                    <a:gd name="connsiteY2" fmla="*/ 2576945 h 3580410"/>
                    <a:gd name="connsiteX3" fmla="*/ 1033153 w 4197927"/>
                    <a:gd name="connsiteY3" fmla="*/ 2464130 h 3580410"/>
                    <a:gd name="connsiteX4" fmla="*/ 961901 w 4197927"/>
                    <a:gd name="connsiteY4" fmla="*/ 2487880 h 3580410"/>
                    <a:gd name="connsiteX5" fmla="*/ 914400 w 4197927"/>
                    <a:gd name="connsiteY5" fmla="*/ 2452254 h 3580410"/>
                    <a:gd name="connsiteX6" fmla="*/ 955963 w 4197927"/>
                    <a:gd name="connsiteY6" fmla="*/ 2381002 h 3580410"/>
                    <a:gd name="connsiteX7" fmla="*/ 730332 w 4197927"/>
                    <a:gd name="connsiteY7" fmla="*/ 2131621 h 3580410"/>
                    <a:gd name="connsiteX8" fmla="*/ 540327 w 4197927"/>
                    <a:gd name="connsiteY8" fmla="*/ 2297875 h 3580410"/>
                    <a:gd name="connsiteX9" fmla="*/ 682831 w 4197927"/>
                    <a:gd name="connsiteY9" fmla="*/ 2481943 h 3580410"/>
                    <a:gd name="connsiteX10" fmla="*/ 617517 w 4197927"/>
                    <a:gd name="connsiteY10" fmla="*/ 2553195 h 3580410"/>
                    <a:gd name="connsiteX11" fmla="*/ 463137 w 4197927"/>
                    <a:gd name="connsiteY11" fmla="*/ 2386940 h 3580410"/>
                    <a:gd name="connsiteX12" fmla="*/ 285007 w 4197927"/>
                    <a:gd name="connsiteY12" fmla="*/ 2517569 h 3580410"/>
                    <a:gd name="connsiteX13" fmla="*/ 439387 w 4197927"/>
                    <a:gd name="connsiteY13" fmla="*/ 2701636 h 3580410"/>
                    <a:gd name="connsiteX14" fmla="*/ 362197 w 4197927"/>
                    <a:gd name="connsiteY14" fmla="*/ 2772888 h 3580410"/>
                    <a:gd name="connsiteX15" fmla="*/ 213756 w 4197927"/>
                    <a:gd name="connsiteY15" fmla="*/ 2612571 h 3580410"/>
                    <a:gd name="connsiteX16" fmla="*/ 0 w 4197927"/>
                    <a:gd name="connsiteY16" fmla="*/ 2778826 h 3580410"/>
                    <a:gd name="connsiteX17" fmla="*/ 213756 w 4197927"/>
                    <a:gd name="connsiteY17" fmla="*/ 3028208 h 3580410"/>
                    <a:gd name="connsiteX18" fmla="*/ 302820 w 4197927"/>
                    <a:gd name="connsiteY18" fmla="*/ 3010395 h 3580410"/>
                    <a:gd name="connsiteX19" fmla="*/ 338446 w 4197927"/>
                    <a:gd name="connsiteY19" fmla="*/ 3046021 h 3580410"/>
                    <a:gd name="connsiteX20" fmla="*/ 302820 w 4197927"/>
                    <a:gd name="connsiteY20" fmla="*/ 3111335 h 3580410"/>
                    <a:gd name="connsiteX21" fmla="*/ 427511 w 4197927"/>
                    <a:gd name="connsiteY21" fmla="*/ 3224150 h 3580410"/>
                    <a:gd name="connsiteX22" fmla="*/ 623454 w 4197927"/>
                    <a:gd name="connsiteY22" fmla="*/ 3034145 h 3580410"/>
                    <a:gd name="connsiteX23" fmla="*/ 682831 w 4197927"/>
                    <a:gd name="connsiteY23" fmla="*/ 3075709 h 3580410"/>
                    <a:gd name="connsiteX24" fmla="*/ 492826 w 4197927"/>
                    <a:gd name="connsiteY24" fmla="*/ 3295402 h 3580410"/>
                    <a:gd name="connsiteX25" fmla="*/ 516576 w 4197927"/>
                    <a:gd name="connsiteY25" fmla="*/ 3331028 h 3580410"/>
                    <a:gd name="connsiteX26" fmla="*/ 498763 w 4197927"/>
                    <a:gd name="connsiteY26" fmla="*/ 3348841 h 3580410"/>
                    <a:gd name="connsiteX27" fmla="*/ 469075 w 4197927"/>
                    <a:gd name="connsiteY27" fmla="*/ 3336966 h 3580410"/>
                    <a:gd name="connsiteX28" fmla="*/ 439387 w 4197927"/>
                    <a:gd name="connsiteY28" fmla="*/ 3336966 h 3580410"/>
                    <a:gd name="connsiteX29" fmla="*/ 403761 w 4197927"/>
                    <a:gd name="connsiteY29" fmla="*/ 3342904 h 3580410"/>
                    <a:gd name="connsiteX30" fmla="*/ 368135 w 4197927"/>
                    <a:gd name="connsiteY30" fmla="*/ 3378530 h 3580410"/>
                    <a:gd name="connsiteX31" fmla="*/ 332509 w 4197927"/>
                    <a:gd name="connsiteY31" fmla="*/ 3431969 h 3580410"/>
                    <a:gd name="connsiteX32" fmla="*/ 338446 w 4197927"/>
                    <a:gd name="connsiteY32" fmla="*/ 3509158 h 3580410"/>
                    <a:gd name="connsiteX33" fmla="*/ 374072 w 4197927"/>
                    <a:gd name="connsiteY33" fmla="*/ 3550722 h 3580410"/>
                    <a:gd name="connsiteX34" fmla="*/ 433449 w 4197927"/>
                    <a:gd name="connsiteY34" fmla="*/ 3580410 h 3580410"/>
                    <a:gd name="connsiteX35" fmla="*/ 522514 w 4197927"/>
                    <a:gd name="connsiteY35" fmla="*/ 3580410 h 3580410"/>
                    <a:gd name="connsiteX36" fmla="*/ 558140 w 4197927"/>
                    <a:gd name="connsiteY36" fmla="*/ 3550722 h 3580410"/>
                    <a:gd name="connsiteX37" fmla="*/ 593766 w 4197927"/>
                    <a:gd name="connsiteY37" fmla="*/ 3497283 h 3580410"/>
                    <a:gd name="connsiteX38" fmla="*/ 593766 w 4197927"/>
                    <a:gd name="connsiteY38" fmla="*/ 3461657 h 3580410"/>
                    <a:gd name="connsiteX39" fmla="*/ 587828 w 4197927"/>
                    <a:gd name="connsiteY39" fmla="*/ 3443844 h 3580410"/>
                    <a:gd name="connsiteX40" fmla="*/ 575953 w 4197927"/>
                    <a:gd name="connsiteY40" fmla="*/ 3426031 h 3580410"/>
                    <a:gd name="connsiteX41" fmla="*/ 605641 w 4197927"/>
                    <a:gd name="connsiteY41" fmla="*/ 3408218 h 3580410"/>
                    <a:gd name="connsiteX42" fmla="*/ 653143 w 4197927"/>
                    <a:gd name="connsiteY42" fmla="*/ 3449782 h 3580410"/>
                    <a:gd name="connsiteX43" fmla="*/ 2968831 w 4197927"/>
                    <a:gd name="connsiteY43" fmla="*/ 1306285 h 3580410"/>
                    <a:gd name="connsiteX44" fmla="*/ 3010395 w 4197927"/>
                    <a:gd name="connsiteY44" fmla="*/ 1335974 h 3580410"/>
                    <a:gd name="connsiteX45" fmla="*/ 3063833 w 4197927"/>
                    <a:gd name="connsiteY45" fmla="*/ 1353787 h 3580410"/>
                    <a:gd name="connsiteX46" fmla="*/ 3063833 w 4197927"/>
                    <a:gd name="connsiteY46" fmla="*/ 1353787 h 3580410"/>
                    <a:gd name="connsiteX47" fmla="*/ 3141023 w 4197927"/>
                    <a:gd name="connsiteY47" fmla="*/ 1312223 h 3580410"/>
                    <a:gd name="connsiteX48" fmla="*/ 3141023 w 4197927"/>
                    <a:gd name="connsiteY48" fmla="*/ 1312223 h 3580410"/>
                    <a:gd name="connsiteX49" fmla="*/ 3176649 w 4197927"/>
                    <a:gd name="connsiteY49" fmla="*/ 1229096 h 3580410"/>
                    <a:gd name="connsiteX50" fmla="*/ 3146961 w 4197927"/>
                    <a:gd name="connsiteY50" fmla="*/ 1193470 h 3580410"/>
                    <a:gd name="connsiteX51" fmla="*/ 3141023 w 4197927"/>
                    <a:gd name="connsiteY51" fmla="*/ 1157844 h 3580410"/>
                    <a:gd name="connsiteX52" fmla="*/ 3259776 w 4197927"/>
                    <a:gd name="connsiteY52" fmla="*/ 1169719 h 3580410"/>
                    <a:gd name="connsiteX53" fmla="*/ 3307278 w 4197927"/>
                    <a:gd name="connsiteY53" fmla="*/ 1015340 h 3580410"/>
                    <a:gd name="connsiteX54" fmla="*/ 3348841 w 4197927"/>
                    <a:gd name="connsiteY54" fmla="*/ 1187532 h 3580410"/>
                    <a:gd name="connsiteX55" fmla="*/ 3414156 w 4197927"/>
                    <a:gd name="connsiteY55" fmla="*/ 1288472 h 3580410"/>
                    <a:gd name="connsiteX56" fmla="*/ 3532909 w 4197927"/>
                    <a:gd name="connsiteY56" fmla="*/ 1383475 h 3580410"/>
                    <a:gd name="connsiteX57" fmla="*/ 3699163 w 4197927"/>
                    <a:gd name="connsiteY57" fmla="*/ 1436914 h 3580410"/>
                    <a:gd name="connsiteX58" fmla="*/ 3841667 w 4197927"/>
                    <a:gd name="connsiteY58" fmla="*/ 1430976 h 3580410"/>
                    <a:gd name="connsiteX59" fmla="*/ 3966358 w 4197927"/>
                    <a:gd name="connsiteY59" fmla="*/ 1377537 h 3580410"/>
                    <a:gd name="connsiteX60" fmla="*/ 4049485 w 4197927"/>
                    <a:gd name="connsiteY60" fmla="*/ 1300348 h 3580410"/>
                    <a:gd name="connsiteX61" fmla="*/ 4120737 w 4197927"/>
                    <a:gd name="connsiteY61" fmla="*/ 1205345 h 3580410"/>
                    <a:gd name="connsiteX62" fmla="*/ 4156363 w 4197927"/>
                    <a:gd name="connsiteY62" fmla="*/ 1116280 h 3580410"/>
                    <a:gd name="connsiteX63" fmla="*/ 4156363 w 4197927"/>
                    <a:gd name="connsiteY63" fmla="*/ 1027215 h 3580410"/>
                    <a:gd name="connsiteX64" fmla="*/ 4144488 w 4197927"/>
                    <a:gd name="connsiteY64" fmla="*/ 950026 h 3580410"/>
                    <a:gd name="connsiteX65" fmla="*/ 4114800 w 4197927"/>
                    <a:gd name="connsiteY65" fmla="*/ 849085 h 3580410"/>
                    <a:gd name="connsiteX66" fmla="*/ 4055423 w 4197927"/>
                    <a:gd name="connsiteY66" fmla="*/ 771896 h 3580410"/>
                    <a:gd name="connsiteX67" fmla="*/ 4019797 w 4197927"/>
                    <a:gd name="connsiteY67" fmla="*/ 724395 h 3580410"/>
                    <a:gd name="connsiteX68" fmla="*/ 3990109 w 4197927"/>
                    <a:gd name="connsiteY68" fmla="*/ 700644 h 3580410"/>
                    <a:gd name="connsiteX69" fmla="*/ 4061361 w 4197927"/>
                    <a:gd name="connsiteY69" fmla="*/ 641267 h 3580410"/>
                    <a:gd name="connsiteX70" fmla="*/ 4144488 w 4197927"/>
                    <a:gd name="connsiteY70" fmla="*/ 575953 h 3580410"/>
                    <a:gd name="connsiteX71" fmla="*/ 4144488 w 4197927"/>
                    <a:gd name="connsiteY71" fmla="*/ 575953 h 3580410"/>
                    <a:gd name="connsiteX72" fmla="*/ 4197927 w 4197927"/>
                    <a:gd name="connsiteY72" fmla="*/ 475013 h 3580410"/>
                    <a:gd name="connsiteX73" fmla="*/ 4197927 w 4197927"/>
                    <a:gd name="connsiteY73" fmla="*/ 374072 h 3580410"/>
                    <a:gd name="connsiteX74" fmla="*/ 4180114 w 4197927"/>
                    <a:gd name="connsiteY74" fmla="*/ 290945 h 3580410"/>
                    <a:gd name="connsiteX75" fmla="*/ 4132613 w 4197927"/>
                    <a:gd name="connsiteY75" fmla="*/ 219693 h 3580410"/>
                    <a:gd name="connsiteX76" fmla="*/ 4061361 w 4197927"/>
                    <a:gd name="connsiteY76" fmla="*/ 124691 h 3580410"/>
                    <a:gd name="connsiteX77" fmla="*/ 3954483 w 4197927"/>
                    <a:gd name="connsiteY77" fmla="*/ 59376 h 3580410"/>
                    <a:gd name="connsiteX78" fmla="*/ 3865418 w 4197927"/>
                    <a:gd name="connsiteY78" fmla="*/ 35626 h 3580410"/>
                    <a:gd name="connsiteX79" fmla="*/ 3734789 w 4197927"/>
                    <a:gd name="connsiteY79" fmla="*/ 41563 h 3580410"/>
                    <a:gd name="connsiteX80" fmla="*/ 3633849 w 4197927"/>
                    <a:gd name="connsiteY80" fmla="*/ 77189 h 3580410"/>
                    <a:gd name="connsiteX81" fmla="*/ 3568535 w 4197927"/>
                    <a:gd name="connsiteY81" fmla="*/ 130628 h 3580410"/>
                    <a:gd name="connsiteX82" fmla="*/ 3526971 w 4197927"/>
                    <a:gd name="connsiteY82" fmla="*/ 166254 h 3580410"/>
                    <a:gd name="connsiteX83" fmla="*/ 3426031 w 4197927"/>
                    <a:gd name="connsiteY83" fmla="*/ 89065 h 3580410"/>
                    <a:gd name="connsiteX84" fmla="*/ 3348841 w 4197927"/>
                    <a:gd name="connsiteY84" fmla="*/ 41563 h 3580410"/>
                    <a:gd name="connsiteX85" fmla="*/ 3224150 w 4197927"/>
                    <a:gd name="connsiteY85" fmla="*/ 0 h 3580410"/>
                    <a:gd name="connsiteX86" fmla="*/ 3081646 w 4197927"/>
                    <a:gd name="connsiteY86" fmla="*/ 11875 h 3580410"/>
                    <a:gd name="connsiteX87" fmla="*/ 2945080 w 4197927"/>
                    <a:gd name="connsiteY87" fmla="*/ 59376 h 3580410"/>
                    <a:gd name="connsiteX88" fmla="*/ 2838202 w 4197927"/>
                    <a:gd name="connsiteY88" fmla="*/ 160317 h 3580410"/>
                    <a:gd name="connsiteX89" fmla="*/ 2772888 w 4197927"/>
                    <a:gd name="connsiteY89" fmla="*/ 314696 h 3580410"/>
                    <a:gd name="connsiteX90" fmla="*/ 2766950 w 4197927"/>
                    <a:gd name="connsiteY90" fmla="*/ 510639 h 3580410"/>
                    <a:gd name="connsiteX91" fmla="*/ 2832265 w 4197927"/>
                    <a:gd name="connsiteY91" fmla="*/ 647205 h 3580410"/>
                    <a:gd name="connsiteX92" fmla="*/ 2956956 w 4197927"/>
                    <a:gd name="connsiteY92" fmla="*/ 760021 h 3580410"/>
                    <a:gd name="connsiteX93" fmla="*/ 3051958 w 4197927"/>
                    <a:gd name="connsiteY93" fmla="*/ 807522 h 3580410"/>
                    <a:gd name="connsiteX94" fmla="*/ 3182587 w 4197927"/>
                    <a:gd name="connsiteY94" fmla="*/ 819397 h 3580410"/>
                    <a:gd name="connsiteX95" fmla="*/ 2998519 w 4197927"/>
                    <a:gd name="connsiteY95" fmla="*/ 878774 h 3580410"/>
                    <a:gd name="connsiteX96" fmla="*/ 3004457 w 4197927"/>
                    <a:gd name="connsiteY96" fmla="*/ 985652 h 3580410"/>
                    <a:gd name="connsiteX97" fmla="*/ 2921330 w 4197927"/>
                    <a:gd name="connsiteY97" fmla="*/ 961901 h 3580410"/>
                    <a:gd name="connsiteX98" fmla="*/ 2861953 w 4197927"/>
                    <a:gd name="connsiteY98" fmla="*/ 961901 h 3580410"/>
                    <a:gd name="connsiteX99" fmla="*/ 2802576 w 4197927"/>
                    <a:gd name="connsiteY99" fmla="*/ 1015340 h 3580410"/>
                    <a:gd name="connsiteX100" fmla="*/ 2796639 w 4197927"/>
                    <a:gd name="connsiteY100" fmla="*/ 1086592 h 3580410"/>
                    <a:gd name="connsiteX101" fmla="*/ 2814452 w 4197927"/>
                    <a:gd name="connsiteY101" fmla="*/ 1134093 h 3580410"/>
                    <a:gd name="connsiteX102" fmla="*/ 2820389 w 4197927"/>
                    <a:gd name="connsiteY102" fmla="*/ 1151906 h 3580410"/>
                    <a:gd name="connsiteX103" fmla="*/ 973776 w 4197927"/>
                    <a:gd name="connsiteY103" fmla="*/ 2832265 h 358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4197927" h="3580410">
                      <a:moveTo>
                        <a:pt x="973776" y="2832265"/>
                      </a:moveTo>
                      <a:lnTo>
                        <a:pt x="920337" y="2778826"/>
                      </a:lnTo>
                      <a:lnTo>
                        <a:pt x="1134093" y="2576945"/>
                      </a:lnTo>
                      <a:lnTo>
                        <a:pt x="1033153" y="2464130"/>
                      </a:lnTo>
                      <a:lnTo>
                        <a:pt x="961901" y="2487880"/>
                      </a:lnTo>
                      <a:lnTo>
                        <a:pt x="914400" y="2452254"/>
                      </a:lnTo>
                      <a:lnTo>
                        <a:pt x="955963" y="2381002"/>
                      </a:lnTo>
                      <a:lnTo>
                        <a:pt x="730332" y="2131621"/>
                      </a:lnTo>
                      <a:lnTo>
                        <a:pt x="540327" y="2297875"/>
                      </a:lnTo>
                      <a:lnTo>
                        <a:pt x="682831" y="2481943"/>
                      </a:lnTo>
                      <a:lnTo>
                        <a:pt x="617517" y="2553195"/>
                      </a:lnTo>
                      <a:lnTo>
                        <a:pt x="463137" y="2386940"/>
                      </a:lnTo>
                      <a:lnTo>
                        <a:pt x="285007" y="2517569"/>
                      </a:lnTo>
                      <a:lnTo>
                        <a:pt x="439387" y="2701636"/>
                      </a:lnTo>
                      <a:lnTo>
                        <a:pt x="362197" y="2772888"/>
                      </a:lnTo>
                      <a:lnTo>
                        <a:pt x="213756" y="2612571"/>
                      </a:lnTo>
                      <a:lnTo>
                        <a:pt x="0" y="2778826"/>
                      </a:lnTo>
                      <a:lnTo>
                        <a:pt x="213756" y="3028208"/>
                      </a:lnTo>
                      <a:lnTo>
                        <a:pt x="302820" y="3010395"/>
                      </a:lnTo>
                      <a:lnTo>
                        <a:pt x="338446" y="3046021"/>
                      </a:lnTo>
                      <a:lnTo>
                        <a:pt x="302820" y="3111335"/>
                      </a:lnTo>
                      <a:lnTo>
                        <a:pt x="427511" y="3224150"/>
                      </a:lnTo>
                      <a:lnTo>
                        <a:pt x="623454" y="3034145"/>
                      </a:lnTo>
                      <a:lnTo>
                        <a:pt x="682831" y="3075709"/>
                      </a:lnTo>
                      <a:lnTo>
                        <a:pt x="492826" y="3295402"/>
                      </a:lnTo>
                      <a:lnTo>
                        <a:pt x="516576" y="3331028"/>
                      </a:lnTo>
                      <a:lnTo>
                        <a:pt x="498763" y="3348841"/>
                      </a:lnTo>
                      <a:lnTo>
                        <a:pt x="469075" y="3336966"/>
                      </a:lnTo>
                      <a:lnTo>
                        <a:pt x="439387" y="3336966"/>
                      </a:lnTo>
                      <a:lnTo>
                        <a:pt x="403761" y="3342904"/>
                      </a:lnTo>
                      <a:lnTo>
                        <a:pt x="368135" y="3378530"/>
                      </a:lnTo>
                      <a:lnTo>
                        <a:pt x="332509" y="3431969"/>
                      </a:lnTo>
                      <a:lnTo>
                        <a:pt x="338446" y="3509158"/>
                      </a:lnTo>
                      <a:lnTo>
                        <a:pt x="374072" y="3550722"/>
                      </a:lnTo>
                      <a:lnTo>
                        <a:pt x="433449" y="3580410"/>
                      </a:lnTo>
                      <a:lnTo>
                        <a:pt x="522514" y="3580410"/>
                      </a:lnTo>
                      <a:lnTo>
                        <a:pt x="558140" y="3550722"/>
                      </a:lnTo>
                      <a:lnTo>
                        <a:pt x="593766" y="3497283"/>
                      </a:lnTo>
                      <a:lnTo>
                        <a:pt x="593766" y="3461657"/>
                      </a:lnTo>
                      <a:lnTo>
                        <a:pt x="587828" y="3443844"/>
                      </a:lnTo>
                      <a:lnTo>
                        <a:pt x="575953" y="3426031"/>
                      </a:lnTo>
                      <a:lnTo>
                        <a:pt x="605641" y="3408218"/>
                      </a:lnTo>
                      <a:lnTo>
                        <a:pt x="653143" y="3449782"/>
                      </a:lnTo>
                      <a:lnTo>
                        <a:pt x="2968831" y="1306285"/>
                      </a:lnTo>
                      <a:lnTo>
                        <a:pt x="3010395" y="1335974"/>
                      </a:lnTo>
                      <a:lnTo>
                        <a:pt x="3063833" y="1353787"/>
                      </a:lnTo>
                      <a:lnTo>
                        <a:pt x="3063833" y="1353787"/>
                      </a:lnTo>
                      <a:lnTo>
                        <a:pt x="3141023" y="1312223"/>
                      </a:lnTo>
                      <a:lnTo>
                        <a:pt x="3141023" y="1312223"/>
                      </a:lnTo>
                      <a:lnTo>
                        <a:pt x="3176649" y="1229096"/>
                      </a:lnTo>
                      <a:lnTo>
                        <a:pt x="3146961" y="1193470"/>
                      </a:lnTo>
                      <a:lnTo>
                        <a:pt x="3141023" y="1157844"/>
                      </a:lnTo>
                      <a:lnTo>
                        <a:pt x="3259776" y="1169719"/>
                      </a:lnTo>
                      <a:lnTo>
                        <a:pt x="3307278" y="1015340"/>
                      </a:lnTo>
                      <a:lnTo>
                        <a:pt x="3348841" y="1187532"/>
                      </a:lnTo>
                      <a:lnTo>
                        <a:pt x="3414156" y="1288472"/>
                      </a:lnTo>
                      <a:lnTo>
                        <a:pt x="3532909" y="1383475"/>
                      </a:lnTo>
                      <a:lnTo>
                        <a:pt x="3699163" y="1436914"/>
                      </a:lnTo>
                      <a:lnTo>
                        <a:pt x="3841667" y="1430976"/>
                      </a:lnTo>
                      <a:lnTo>
                        <a:pt x="3966358" y="1377537"/>
                      </a:lnTo>
                      <a:lnTo>
                        <a:pt x="4049485" y="1300348"/>
                      </a:lnTo>
                      <a:lnTo>
                        <a:pt x="4120737" y="1205345"/>
                      </a:lnTo>
                      <a:lnTo>
                        <a:pt x="4156363" y="1116280"/>
                      </a:lnTo>
                      <a:lnTo>
                        <a:pt x="4156363" y="1027215"/>
                      </a:lnTo>
                      <a:lnTo>
                        <a:pt x="4144488" y="950026"/>
                      </a:lnTo>
                      <a:lnTo>
                        <a:pt x="4114800" y="849085"/>
                      </a:lnTo>
                      <a:lnTo>
                        <a:pt x="4055423" y="771896"/>
                      </a:lnTo>
                      <a:lnTo>
                        <a:pt x="4019797" y="724395"/>
                      </a:lnTo>
                      <a:lnTo>
                        <a:pt x="3990109" y="700644"/>
                      </a:lnTo>
                      <a:lnTo>
                        <a:pt x="4061361" y="641267"/>
                      </a:lnTo>
                      <a:lnTo>
                        <a:pt x="4144488" y="575953"/>
                      </a:lnTo>
                      <a:lnTo>
                        <a:pt x="4144488" y="575953"/>
                      </a:lnTo>
                      <a:lnTo>
                        <a:pt x="4197927" y="475013"/>
                      </a:lnTo>
                      <a:lnTo>
                        <a:pt x="4197927" y="374072"/>
                      </a:lnTo>
                      <a:lnTo>
                        <a:pt x="4180114" y="290945"/>
                      </a:lnTo>
                      <a:lnTo>
                        <a:pt x="4132613" y="219693"/>
                      </a:lnTo>
                      <a:lnTo>
                        <a:pt x="4061361" y="124691"/>
                      </a:lnTo>
                      <a:lnTo>
                        <a:pt x="3954483" y="59376"/>
                      </a:lnTo>
                      <a:lnTo>
                        <a:pt x="3865418" y="35626"/>
                      </a:lnTo>
                      <a:lnTo>
                        <a:pt x="3734789" y="41563"/>
                      </a:lnTo>
                      <a:lnTo>
                        <a:pt x="3633849" y="77189"/>
                      </a:lnTo>
                      <a:lnTo>
                        <a:pt x="3568535" y="130628"/>
                      </a:lnTo>
                      <a:lnTo>
                        <a:pt x="3526971" y="166254"/>
                      </a:lnTo>
                      <a:lnTo>
                        <a:pt x="3426031" y="89065"/>
                      </a:lnTo>
                      <a:lnTo>
                        <a:pt x="3348841" y="41563"/>
                      </a:lnTo>
                      <a:lnTo>
                        <a:pt x="3224150" y="0"/>
                      </a:lnTo>
                      <a:lnTo>
                        <a:pt x="3081646" y="11875"/>
                      </a:lnTo>
                      <a:lnTo>
                        <a:pt x="2945080" y="59376"/>
                      </a:lnTo>
                      <a:lnTo>
                        <a:pt x="2838202" y="160317"/>
                      </a:lnTo>
                      <a:lnTo>
                        <a:pt x="2772888" y="314696"/>
                      </a:lnTo>
                      <a:lnTo>
                        <a:pt x="2766950" y="510639"/>
                      </a:lnTo>
                      <a:lnTo>
                        <a:pt x="2832265" y="647205"/>
                      </a:lnTo>
                      <a:lnTo>
                        <a:pt x="2956956" y="760021"/>
                      </a:lnTo>
                      <a:lnTo>
                        <a:pt x="3051958" y="807522"/>
                      </a:lnTo>
                      <a:lnTo>
                        <a:pt x="3182587" y="819397"/>
                      </a:lnTo>
                      <a:lnTo>
                        <a:pt x="2998519" y="878774"/>
                      </a:lnTo>
                      <a:lnTo>
                        <a:pt x="3004457" y="985652"/>
                      </a:lnTo>
                      <a:lnTo>
                        <a:pt x="2921330" y="961901"/>
                      </a:lnTo>
                      <a:lnTo>
                        <a:pt x="2861953" y="961901"/>
                      </a:lnTo>
                      <a:lnTo>
                        <a:pt x="2802576" y="1015340"/>
                      </a:lnTo>
                      <a:lnTo>
                        <a:pt x="2796639" y="1086592"/>
                      </a:lnTo>
                      <a:lnTo>
                        <a:pt x="2814452" y="1134093"/>
                      </a:lnTo>
                      <a:lnTo>
                        <a:pt x="2820389" y="1151906"/>
                      </a:lnTo>
                      <a:lnTo>
                        <a:pt x="973776" y="2832265"/>
                      </a:lnTo>
                      <a:close/>
                    </a:path>
                  </a:pathLst>
                </a:custGeom>
                <a:solidFill>
                  <a:srgbClr val="929000"/>
                </a:solidFill>
                <a:ln w="3175">
                  <a:solidFill>
                    <a:srgbClr val="929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1" name="Kombinationstegning 70">
                  <a:extLst>
                    <a:ext uri="{FF2B5EF4-FFF2-40B4-BE49-F238E27FC236}">
                      <a16:creationId xmlns:a16="http://schemas.microsoft.com/office/drawing/2014/main" id="{E3580335-4DB9-C34C-8AA7-35E77EF93389}"/>
                    </a:ext>
                  </a:extLst>
                </p:cNvPr>
                <p:cNvSpPr/>
                <p:nvPr/>
              </p:nvSpPr>
              <p:spPr>
                <a:xfrm>
                  <a:off x="5142008" y="475013"/>
                  <a:ext cx="1116280" cy="1140031"/>
                </a:xfrm>
                <a:custGeom>
                  <a:avLst/>
                  <a:gdLst>
                    <a:gd name="connsiteX0" fmla="*/ 587828 w 1116280"/>
                    <a:gd name="connsiteY0" fmla="*/ 641268 h 1140031"/>
                    <a:gd name="connsiteX1" fmla="*/ 670956 w 1116280"/>
                    <a:gd name="connsiteY1" fmla="*/ 647206 h 1140031"/>
                    <a:gd name="connsiteX2" fmla="*/ 724395 w 1116280"/>
                    <a:gd name="connsiteY2" fmla="*/ 629393 h 1140031"/>
                    <a:gd name="connsiteX3" fmla="*/ 742208 w 1116280"/>
                    <a:gd name="connsiteY3" fmla="*/ 570016 h 1140031"/>
                    <a:gd name="connsiteX4" fmla="*/ 724395 w 1116280"/>
                    <a:gd name="connsiteY4" fmla="*/ 492826 h 1140031"/>
                    <a:gd name="connsiteX5" fmla="*/ 682831 w 1116280"/>
                    <a:gd name="connsiteY5" fmla="*/ 445325 h 1140031"/>
                    <a:gd name="connsiteX6" fmla="*/ 623454 w 1116280"/>
                    <a:gd name="connsiteY6" fmla="*/ 409699 h 1140031"/>
                    <a:gd name="connsiteX7" fmla="*/ 558140 w 1116280"/>
                    <a:gd name="connsiteY7" fmla="*/ 397824 h 1140031"/>
                    <a:gd name="connsiteX8" fmla="*/ 492826 w 1116280"/>
                    <a:gd name="connsiteY8" fmla="*/ 421574 h 1140031"/>
                    <a:gd name="connsiteX9" fmla="*/ 492826 w 1116280"/>
                    <a:gd name="connsiteY9" fmla="*/ 480951 h 1140031"/>
                    <a:gd name="connsiteX10" fmla="*/ 486888 w 1116280"/>
                    <a:gd name="connsiteY10" fmla="*/ 540328 h 1140031"/>
                    <a:gd name="connsiteX11" fmla="*/ 427512 w 1116280"/>
                    <a:gd name="connsiteY11" fmla="*/ 480951 h 1140031"/>
                    <a:gd name="connsiteX12" fmla="*/ 332509 w 1116280"/>
                    <a:gd name="connsiteY12" fmla="*/ 516577 h 1140031"/>
                    <a:gd name="connsiteX13" fmla="*/ 237506 w 1116280"/>
                    <a:gd name="connsiteY13" fmla="*/ 522515 h 1140031"/>
                    <a:gd name="connsiteX14" fmla="*/ 130628 w 1116280"/>
                    <a:gd name="connsiteY14" fmla="*/ 486889 h 1140031"/>
                    <a:gd name="connsiteX15" fmla="*/ 23751 w 1116280"/>
                    <a:gd name="connsiteY15" fmla="*/ 368135 h 1140031"/>
                    <a:gd name="connsiteX16" fmla="*/ 0 w 1116280"/>
                    <a:gd name="connsiteY16" fmla="*/ 225631 h 1140031"/>
                    <a:gd name="connsiteX17" fmla="*/ 53439 w 1116280"/>
                    <a:gd name="connsiteY17" fmla="*/ 112816 h 1140031"/>
                    <a:gd name="connsiteX18" fmla="*/ 142504 w 1116280"/>
                    <a:gd name="connsiteY18" fmla="*/ 17813 h 1140031"/>
                    <a:gd name="connsiteX19" fmla="*/ 285008 w 1116280"/>
                    <a:gd name="connsiteY19" fmla="*/ 0 h 1140031"/>
                    <a:gd name="connsiteX20" fmla="*/ 380010 w 1116280"/>
                    <a:gd name="connsiteY20" fmla="*/ 11876 h 1140031"/>
                    <a:gd name="connsiteX21" fmla="*/ 463138 w 1116280"/>
                    <a:gd name="connsiteY21" fmla="*/ 83128 h 1140031"/>
                    <a:gd name="connsiteX22" fmla="*/ 516577 w 1116280"/>
                    <a:gd name="connsiteY22" fmla="*/ 184068 h 1140031"/>
                    <a:gd name="connsiteX23" fmla="*/ 528452 w 1116280"/>
                    <a:gd name="connsiteY23" fmla="*/ 279070 h 1140031"/>
                    <a:gd name="connsiteX24" fmla="*/ 736270 w 1116280"/>
                    <a:gd name="connsiteY24" fmla="*/ 279070 h 1140031"/>
                    <a:gd name="connsiteX25" fmla="*/ 724395 w 1116280"/>
                    <a:gd name="connsiteY25" fmla="*/ 184068 h 1140031"/>
                    <a:gd name="connsiteX26" fmla="*/ 783771 w 1116280"/>
                    <a:gd name="connsiteY26" fmla="*/ 59377 h 1140031"/>
                    <a:gd name="connsiteX27" fmla="*/ 878774 w 1116280"/>
                    <a:gd name="connsiteY27" fmla="*/ 29689 h 1140031"/>
                    <a:gd name="connsiteX28" fmla="*/ 991590 w 1116280"/>
                    <a:gd name="connsiteY28" fmla="*/ 41564 h 1140031"/>
                    <a:gd name="connsiteX29" fmla="*/ 1086592 w 1116280"/>
                    <a:gd name="connsiteY29" fmla="*/ 118754 h 1140031"/>
                    <a:gd name="connsiteX30" fmla="*/ 1116280 w 1116280"/>
                    <a:gd name="connsiteY30" fmla="*/ 219694 h 1140031"/>
                    <a:gd name="connsiteX31" fmla="*/ 1104405 w 1116280"/>
                    <a:gd name="connsiteY31" fmla="*/ 308759 h 1140031"/>
                    <a:gd name="connsiteX32" fmla="*/ 1045028 w 1116280"/>
                    <a:gd name="connsiteY32" fmla="*/ 391886 h 1140031"/>
                    <a:gd name="connsiteX33" fmla="*/ 961901 w 1116280"/>
                    <a:gd name="connsiteY33" fmla="*/ 433450 h 1140031"/>
                    <a:gd name="connsiteX34" fmla="*/ 866899 w 1116280"/>
                    <a:gd name="connsiteY34" fmla="*/ 427512 h 1140031"/>
                    <a:gd name="connsiteX35" fmla="*/ 860961 w 1116280"/>
                    <a:gd name="connsiteY35" fmla="*/ 599704 h 1140031"/>
                    <a:gd name="connsiteX36" fmla="*/ 991590 w 1116280"/>
                    <a:gd name="connsiteY36" fmla="*/ 659081 h 1140031"/>
                    <a:gd name="connsiteX37" fmla="*/ 1080654 w 1116280"/>
                    <a:gd name="connsiteY37" fmla="*/ 742208 h 1140031"/>
                    <a:gd name="connsiteX38" fmla="*/ 1092530 w 1116280"/>
                    <a:gd name="connsiteY38" fmla="*/ 855024 h 1140031"/>
                    <a:gd name="connsiteX39" fmla="*/ 1062841 w 1116280"/>
                    <a:gd name="connsiteY39" fmla="*/ 991590 h 1140031"/>
                    <a:gd name="connsiteX40" fmla="*/ 991590 w 1116280"/>
                    <a:gd name="connsiteY40" fmla="*/ 1104406 h 1140031"/>
                    <a:gd name="connsiteX41" fmla="*/ 896587 w 1116280"/>
                    <a:gd name="connsiteY41" fmla="*/ 1134094 h 1140031"/>
                    <a:gd name="connsiteX42" fmla="*/ 789709 w 1116280"/>
                    <a:gd name="connsiteY42" fmla="*/ 1140031 h 1140031"/>
                    <a:gd name="connsiteX43" fmla="*/ 688769 w 1116280"/>
                    <a:gd name="connsiteY43" fmla="*/ 1098468 h 1140031"/>
                    <a:gd name="connsiteX44" fmla="*/ 593766 w 1116280"/>
                    <a:gd name="connsiteY44" fmla="*/ 985652 h 1140031"/>
                    <a:gd name="connsiteX45" fmla="*/ 564078 w 1116280"/>
                    <a:gd name="connsiteY45" fmla="*/ 902525 h 1140031"/>
                    <a:gd name="connsiteX46" fmla="*/ 581891 w 1116280"/>
                    <a:gd name="connsiteY46" fmla="*/ 807522 h 1140031"/>
                    <a:gd name="connsiteX47" fmla="*/ 605641 w 1116280"/>
                    <a:gd name="connsiteY47" fmla="*/ 742208 h 1140031"/>
                    <a:gd name="connsiteX48" fmla="*/ 641267 w 1116280"/>
                    <a:gd name="connsiteY48" fmla="*/ 688769 h 1140031"/>
                    <a:gd name="connsiteX49" fmla="*/ 587828 w 1116280"/>
                    <a:gd name="connsiteY49" fmla="*/ 641268 h 114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16280" h="1140031">
                      <a:moveTo>
                        <a:pt x="587828" y="641268"/>
                      </a:moveTo>
                      <a:lnTo>
                        <a:pt x="670956" y="647206"/>
                      </a:lnTo>
                      <a:lnTo>
                        <a:pt x="724395" y="629393"/>
                      </a:lnTo>
                      <a:lnTo>
                        <a:pt x="742208" y="570016"/>
                      </a:lnTo>
                      <a:lnTo>
                        <a:pt x="724395" y="492826"/>
                      </a:lnTo>
                      <a:lnTo>
                        <a:pt x="682831" y="445325"/>
                      </a:lnTo>
                      <a:lnTo>
                        <a:pt x="623454" y="409699"/>
                      </a:lnTo>
                      <a:lnTo>
                        <a:pt x="558140" y="397824"/>
                      </a:lnTo>
                      <a:lnTo>
                        <a:pt x="492826" y="421574"/>
                      </a:lnTo>
                      <a:lnTo>
                        <a:pt x="492826" y="480951"/>
                      </a:lnTo>
                      <a:lnTo>
                        <a:pt x="486888" y="540328"/>
                      </a:lnTo>
                      <a:lnTo>
                        <a:pt x="427512" y="480951"/>
                      </a:lnTo>
                      <a:lnTo>
                        <a:pt x="332509" y="516577"/>
                      </a:lnTo>
                      <a:lnTo>
                        <a:pt x="237506" y="522515"/>
                      </a:lnTo>
                      <a:lnTo>
                        <a:pt x="130628" y="486889"/>
                      </a:lnTo>
                      <a:lnTo>
                        <a:pt x="23751" y="368135"/>
                      </a:lnTo>
                      <a:lnTo>
                        <a:pt x="0" y="225631"/>
                      </a:lnTo>
                      <a:lnTo>
                        <a:pt x="53439" y="112816"/>
                      </a:lnTo>
                      <a:lnTo>
                        <a:pt x="142504" y="17813"/>
                      </a:lnTo>
                      <a:lnTo>
                        <a:pt x="285008" y="0"/>
                      </a:lnTo>
                      <a:lnTo>
                        <a:pt x="380010" y="11876"/>
                      </a:lnTo>
                      <a:lnTo>
                        <a:pt x="463138" y="83128"/>
                      </a:lnTo>
                      <a:lnTo>
                        <a:pt x="516577" y="184068"/>
                      </a:lnTo>
                      <a:lnTo>
                        <a:pt x="528452" y="279070"/>
                      </a:lnTo>
                      <a:lnTo>
                        <a:pt x="736270" y="279070"/>
                      </a:lnTo>
                      <a:lnTo>
                        <a:pt x="724395" y="184068"/>
                      </a:lnTo>
                      <a:lnTo>
                        <a:pt x="783771" y="59377"/>
                      </a:lnTo>
                      <a:lnTo>
                        <a:pt x="878774" y="29689"/>
                      </a:lnTo>
                      <a:lnTo>
                        <a:pt x="991590" y="41564"/>
                      </a:lnTo>
                      <a:lnTo>
                        <a:pt x="1086592" y="118754"/>
                      </a:lnTo>
                      <a:lnTo>
                        <a:pt x="1116280" y="219694"/>
                      </a:lnTo>
                      <a:lnTo>
                        <a:pt x="1104405" y="308759"/>
                      </a:lnTo>
                      <a:lnTo>
                        <a:pt x="1045028" y="391886"/>
                      </a:lnTo>
                      <a:lnTo>
                        <a:pt x="961901" y="433450"/>
                      </a:lnTo>
                      <a:lnTo>
                        <a:pt x="866899" y="427512"/>
                      </a:lnTo>
                      <a:lnTo>
                        <a:pt x="860961" y="599704"/>
                      </a:lnTo>
                      <a:lnTo>
                        <a:pt x="991590" y="659081"/>
                      </a:lnTo>
                      <a:lnTo>
                        <a:pt x="1080654" y="742208"/>
                      </a:lnTo>
                      <a:lnTo>
                        <a:pt x="1092530" y="855024"/>
                      </a:lnTo>
                      <a:lnTo>
                        <a:pt x="1062841" y="991590"/>
                      </a:lnTo>
                      <a:lnTo>
                        <a:pt x="991590" y="1104406"/>
                      </a:lnTo>
                      <a:lnTo>
                        <a:pt x="896587" y="1134094"/>
                      </a:lnTo>
                      <a:lnTo>
                        <a:pt x="789709" y="1140031"/>
                      </a:lnTo>
                      <a:lnTo>
                        <a:pt x="688769" y="1098468"/>
                      </a:lnTo>
                      <a:lnTo>
                        <a:pt x="593766" y="985652"/>
                      </a:lnTo>
                      <a:lnTo>
                        <a:pt x="564078" y="902525"/>
                      </a:lnTo>
                      <a:lnTo>
                        <a:pt x="581891" y="807522"/>
                      </a:lnTo>
                      <a:lnTo>
                        <a:pt x="605641" y="742208"/>
                      </a:lnTo>
                      <a:lnTo>
                        <a:pt x="641267" y="688769"/>
                      </a:lnTo>
                      <a:lnTo>
                        <a:pt x="587828" y="641268"/>
                      </a:lnTo>
                      <a:close/>
                    </a:path>
                  </a:pathLst>
                </a:custGeom>
                <a:ln w="3175">
                  <a:solidFill>
                    <a:srgbClr val="929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p>
              </p:txBody>
            </p:sp>
          </p:grpSp>
          <p:grpSp>
            <p:nvGrpSpPr>
              <p:cNvPr id="61" name="Gruppe 60">
                <a:extLst>
                  <a:ext uri="{FF2B5EF4-FFF2-40B4-BE49-F238E27FC236}">
                    <a16:creationId xmlns:a16="http://schemas.microsoft.com/office/drawing/2014/main" id="{1923E588-342C-EA4D-88A1-F3E1D22F8143}"/>
                  </a:ext>
                </a:extLst>
              </p:cNvPr>
              <p:cNvGrpSpPr>
                <a:grpSpLocks noChangeAspect="1"/>
              </p:cNvGrpSpPr>
              <p:nvPr/>
            </p:nvGrpSpPr>
            <p:grpSpPr>
              <a:xfrm>
                <a:off x="534655" y="4232922"/>
                <a:ext cx="426310" cy="363600"/>
                <a:chOff x="2250367" y="320634"/>
                <a:chExt cx="4197927" cy="3580410"/>
              </a:xfrm>
            </p:grpSpPr>
            <p:sp>
              <p:nvSpPr>
                <p:cNvPr id="68" name="Kombinationstegning 67">
                  <a:extLst>
                    <a:ext uri="{FF2B5EF4-FFF2-40B4-BE49-F238E27FC236}">
                      <a16:creationId xmlns:a16="http://schemas.microsoft.com/office/drawing/2014/main" id="{2556D1DB-5948-D647-9095-12C8A6E57231}"/>
                    </a:ext>
                  </a:extLst>
                </p:cNvPr>
                <p:cNvSpPr/>
                <p:nvPr/>
              </p:nvSpPr>
              <p:spPr>
                <a:xfrm>
                  <a:off x="2250367" y="320634"/>
                  <a:ext cx="4197927" cy="3580410"/>
                </a:xfrm>
                <a:custGeom>
                  <a:avLst/>
                  <a:gdLst>
                    <a:gd name="connsiteX0" fmla="*/ 973776 w 4197927"/>
                    <a:gd name="connsiteY0" fmla="*/ 2832265 h 3580410"/>
                    <a:gd name="connsiteX1" fmla="*/ 920337 w 4197927"/>
                    <a:gd name="connsiteY1" fmla="*/ 2778826 h 3580410"/>
                    <a:gd name="connsiteX2" fmla="*/ 1134093 w 4197927"/>
                    <a:gd name="connsiteY2" fmla="*/ 2576945 h 3580410"/>
                    <a:gd name="connsiteX3" fmla="*/ 1033153 w 4197927"/>
                    <a:gd name="connsiteY3" fmla="*/ 2464130 h 3580410"/>
                    <a:gd name="connsiteX4" fmla="*/ 961901 w 4197927"/>
                    <a:gd name="connsiteY4" fmla="*/ 2487880 h 3580410"/>
                    <a:gd name="connsiteX5" fmla="*/ 914400 w 4197927"/>
                    <a:gd name="connsiteY5" fmla="*/ 2452254 h 3580410"/>
                    <a:gd name="connsiteX6" fmla="*/ 955963 w 4197927"/>
                    <a:gd name="connsiteY6" fmla="*/ 2381002 h 3580410"/>
                    <a:gd name="connsiteX7" fmla="*/ 730332 w 4197927"/>
                    <a:gd name="connsiteY7" fmla="*/ 2131621 h 3580410"/>
                    <a:gd name="connsiteX8" fmla="*/ 540327 w 4197927"/>
                    <a:gd name="connsiteY8" fmla="*/ 2297875 h 3580410"/>
                    <a:gd name="connsiteX9" fmla="*/ 682831 w 4197927"/>
                    <a:gd name="connsiteY9" fmla="*/ 2481943 h 3580410"/>
                    <a:gd name="connsiteX10" fmla="*/ 617517 w 4197927"/>
                    <a:gd name="connsiteY10" fmla="*/ 2553195 h 3580410"/>
                    <a:gd name="connsiteX11" fmla="*/ 463137 w 4197927"/>
                    <a:gd name="connsiteY11" fmla="*/ 2386940 h 3580410"/>
                    <a:gd name="connsiteX12" fmla="*/ 285007 w 4197927"/>
                    <a:gd name="connsiteY12" fmla="*/ 2517569 h 3580410"/>
                    <a:gd name="connsiteX13" fmla="*/ 439387 w 4197927"/>
                    <a:gd name="connsiteY13" fmla="*/ 2701636 h 3580410"/>
                    <a:gd name="connsiteX14" fmla="*/ 362197 w 4197927"/>
                    <a:gd name="connsiteY14" fmla="*/ 2772888 h 3580410"/>
                    <a:gd name="connsiteX15" fmla="*/ 213756 w 4197927"/>
                    <a:gd name="connsiteY15" fmla="*/ 2612571 h 3580410"/>
                    <a:gd name="connsiteX16" fmla="*/ 0 w 4197927"/>
                    <a:gd name="connsiteY16" fmla="*/ 2778826 h 3580410"/>
                    <a:gd name="connsiteX17" fmla="*/ 213756 w 4197927"/>
                    <a:gd name="connsiteY17" fmla="*/ 3028208 h 3580410"/>
                    <a:gd name="connsiteX18" fmla="*/ 302820 w 4197927"/>
                    <a:gd name="connsiteY18" fmla="*/ 3010395 h 3580410"/>
                    <a:gd name="connsiteX19" fmla="*/ 338446 w 4197927"/>
                    <a:gd name="connsiteY19" fmla="*/ 3046021 h 3580410"/>
                    <a:gd name="connsiteX20" fmla="*/ 302820 w 4197927"/>
                    <a:gd name="connsiteY20" fmla="*/ 3111335 h 3580410"/>
                    <a:gd name="connsiteX21" fmla="*/ 427511 w 4197927"/>
                    <a:gd name="connsiteY21" fmla="*/ 3224150 h 3580410"/>
                    <a:gd name="connsiteX22" fmla="*/ 623454 w 4197927"/>
                    <a:gd name="connsiteY22" fmla="*/ 3034145 h 3580410"/>
                    <a:gd name="connsiteX23" fmla="*/ 682831 w 4197927"/>
                    <a:gd name="connsiteY23" fmla="*/ 3075709 h 3580410"/>
                    <a:gd name="connsiteX24" fmla="*/ 492826 w 4197927"/>
                    <a:gd name="connsiteY24" fmla="*/ 3295402 h 3580410"/>
                    <a:gd name="connsiteX25" fmla="*/ 516576 w 4197927"/>
                    <a:gd name="connsiteY25" fmla="*/ 3331028 h 3580410"/>
                    <a:gd name="connsiteX26" fmla="*/ 498763 w 4197927"/>
                    <a:gd name="connsiteY26" fmla="*/ 3348841 h 3580410"/>
                    <a:gd name="connsiteX27" fmla="*/ 469075 w 4197927"/>
                    <a:gd name="connsiteY27" fmla="*/ 3336966 h 3580410"/>
                    <a:gd name="connsiteX28" fmla="*/ 439387 w 4197927"/>
                    <a:gd name="connsiteY28" fmla="*/ 3336966 h 3580410"/>
                    <a:gd name="connsiteX29" fmla="*/ 403761 w 4197927"/>
                    <a:gd name="connsiteY29" fmla="*/ 3342904 h 3580410"/>
                    <a:gd name="connsiteX30" fmla="*/ 368135 w 4197927"/>
                    <a:gd name="connsiteY30" fmla="*/ 3378530 h 3580410"/>
                    <a:gd name="connsiteX31" fmla="*/ 332509 w 4197927"/>
                    <a:gd name="connsiteY31" fmla="*/ 3431969 h 3580410"/>
                    <a:gd name="connsiteX32" fmla="*/ 338446 w 4197927"/>
                    <a:gd name="connsiteY32" fmla="*/ 3509158 h 3580410"/>
                    <a:gd name="connsiteX33" fmla="*/ 374072 w 4197927"/>
                    <a:gd name="connsiteY33" fmla="*/ 3550722 h 3580410"/>
                    <a:gd name="connsiteX34" fmla="*/ 433449 w 4197927"/>
                    <a:gd name="connsiteY34" fmla="*/ 3580410 h 3580410"/>
                    <a:gd name="connsiteX35" fmla="*/ 522514 w 4197927"/>
                    <a:gd name="connsiteY35" fmla="*/ 3580410 h 3580410"/>
                    <a:gd name="connsiteX36" fmla="*/ 558140 w 4197927"/>
                    <a:gd name="connsiteY36" fmla="*/ 3550722 h 3580410"/>
                    <a:gd name="connsiteX37" fmla="*/ 593766 w 4197927"/>
                    <a:gd name="connsiteY37" fmla="*/ 3497283 h 3580410"/>
                    <a:gd name="connsiteX38" fmla="*/ 593766 w 4197927"/>
                    <a:gd name="connsiteY38" fmla="*/ 3461657 h 3580410"/>
                    <a:gd name="connsiteX39" fmla="*/ 587828 w 4197927"/>
                    <a:gd name="connsiteY39" fmla="*/ 3443844 h 3580410"/>
                    <a:gd name="connsiteX40" fmla="*/ 575953 w 4197927"/>
                    <a:gd name="connsiteY40" fmla="*/ 3426031 h 3580410"/>
                    <a:gd name="connsiteX41" fmla="*/ 605641 w 4197927"/>
                    <a:gd name="connsiteY41" fmla="*/ 3408218 h 3580410"/>
                    <a:gd name="connsiteX42" fmla="*/ 653143 w 4197927"/>
                    <a:gd name="connsiteY42" fmla="*/ 3449782 h 3580410"/>
                    <a:gd name="connsiteX43" fmla="*/ 2968831 w 4197927"/>
                    <a:gd name="connsiteY43" fmla="*/ 1306285 h 3580410"/>
                    <a:gd name="connsiteX44" fmla="*/ 3010395 w 4197927"/>
                    <a:gd name="connsiteY44" fmla="*/ 1335974 h 3580410"/>
                    <a:gd name="connsiteX45" fmla="*/ 3063833 w 4197927"/>
                    <a:gd name="connsiteY45" fmla="*/ 1353787 h 3580410"/>
                    <a:gd name="connsiteX46" fmla="*/ 3063833 w 4197927"/>
                    <a:gd name="connsiteY46" fmla="*/ 1353787 h 3580410"/>
                    <a:gd name="connsiteX47" fmla="*/ 3141023 w 4197927"/>
                    <a:gd name="connsiteY47" fmla="*/ 1312223 h 3580410"/>
                    <a:gd name="connsiteX48" fmla="*/ 3141023 w 4197927"/>
                    <a:gd name="connsiteY48" fmla="*/ 1312223 h 3580410"/>
                    <a:gd name="connsiteX49" fmla="*/ 3176649 w 4197927"/>
                    <a:gd name="connsiteY49" fmla="*/ 1229096 h 3580410"/>
                    <a:gd name="connsiteX50" fmla="*/ 3146961 w 4197927"/>
                    <a:gd name="connsiteY50" fmla="*/ 1193470 h 3580410"/>
                    <a:gd name="connsiteX51" fmla="*/ 3141023 w 4197927"/>
                    <a:gd name="connsiteY51" fmla="*/ 1157844 h 3580410"/>
                    <a:gd name="connsiteX52" fmla="*/ 3259776 w 4197927"/>
                    <a:gd name="connsiteY52" fmla="*/ 1169719 h 3580410"/>
                    <a:gd name="connsiteX53" fmla="*/ 3307278 w 4197927"/>
                    <a:gd name="connsiteY53" fmla="*/ 1015340 h 3580410"/>
                    <a:gd name="connsiteX54" fmla="*/ 3348841 w 4197927"/>
                    <a:gd name="connsiteY54" fmla="*/ 1187532 h 3580410"/>
                    <a:gd name="connsiteX55" fmla="*/ 3414156 w 4197927"/>
                    <a:gd name="connsiteY55" fmla="*/ 1288472 h 3580410"/>
                    <a:gd name="connsiteX56" fmla="*/ 3532909 w 4197927"/>
                    <a:gd name="connsiteY56" fmla="*/ 1383475 h 3580410"/>
                    <a:gd name="connsiteX57" fmla="*/ 3699163 w 4197927"/>
                    <a:gd name="connsiteY57" fmla="*/ 1436914 h 3580410"/>
                    <a:gd name="connsiteX58" fmla="*/ 3841667 w 4197927"/>
                    <a:gd name="connsiteY58" fmla="*/ 1430976 h 3580410"/>
                    <a:gd name="connsiteX59" fmla="*/ 3966358 w 4197927"/>
                    <a:gd name="connsiteY59" fmla="*/ 1377537 h 3580410"/>
                    <a:gd name="connsiteX60" fmla="*/ 4049485 w 4197927"/>
                    <a:gd name="connsiteY60" fmla="*/ 1300348 h 3580410"/>
                    <a:gd name="connsiteX61" fmla="*/ 4120737 w 4197927"/>
                    <a:gd name="connsiteY61" fmla="*/ 1205345 h 3580410"/>
                    <a:gd name="connsiteX62" fmla="*/ 4156363 w 4197927"/>
                    <a:gd name="connsiteY62" fmla="*/ 1116280 h 3580410"/>
                    <a:gd name="connsiteX63" fmla="*/ 4156363 w 4197927"/>
                    <a:gd name="connsiteY63" fmla="*/ 1027215 h 3580410"/>
                    <a:gd name="connsiteX64" fmla="*/ 4144488 w 4197927"/>
                    <a:gd name="connsiteY64" fmla="*/ 950026 h 3580410"/>
                    <a:gd name="connsiteX65" fmla="*/ 4114800 w 4197927"/>
                    <a:gd name="connsiteY65" fmla="*/ 849085 h 3580410"/>
                    <a:gd name="connsiteX66" fmla="*/ 4055423 w 4197927"/>
                    <a:gd name="connsiteY66" fmla="*/ 771896 h 3580410"/>
                    <a:gd name="connsiteX67" fmla="*/ 4019797 w 4197927"/>
                    <a:gd name="connsiteY67" fmla="*/ 724395 h 3580410"/>
                    <a:gd name="connsiteX68" fmla="*/ 3990109 w 4197927"/>
                    <a:gd name="connsiteY68" fmla="*/ 700644 h 3580410"/>
                    <a:gd name="connsiteX69" fmla="*/ 4061361 w 4197927"/>
                    <a:gd name="connsiteY69" fmla="*/ 641267 h 3580410"/>
                    <a:gd name="connsiteX70" fmla="*/ 4144488 w 4197927"/>
                    <a:gd name="connsiteY70" fmla="*/ 575953 h 3580410"/>
                    <a:gd name="connsiteX71" fmla="*/ 4144488 w 4197927"/>
                    <a:gd name="connsiteY71" fmla="*/ 575953 h 3580410"/>
                    <a:gd name="connsiteX72" fmla="*/ 4197927 w 4197927"/>
                    <a:gd name="connsiteY72" fmla="*/ 475013 h 3580410"/>
                    <a:gd name="connsiteX73" fmla="*/ 4197927 w 4197927"/>
                    <a:gd name="connsiteY73" fmla="*/ 374072 h 3580410"/>
                    <a:gd name="connsiteX74" fmla="*/ 4180114 w 4197927"/>
                    <a:gd name="connsiteY74" fmla="*/ 290945 h 3580410"/>
                    <a:gd name="connsiteX75" fmla="*/ 4132613 w 4197927"/>
                    <a:gd name="connsiteY75" fmla="*/ 219693 h 3580410"/>
                    <a:gd name="connsiteX76" fmla="*/ 4061361 w 4197927"/>
                    <a:gd name="connsiteY76" fmla="*/ 124691 h 3580410"/>
                    <a:gd name="connsiteX77" fmla="*/ 3954483 w 4197927"/>
                    <a:gd name="connsiteY77" fmla="*/ 59376 h 3580410"/>
                    <a:gd name="connsiteX78" fmla="*/ 3865418 w 4197927"/>
                    <a:gd name="connsiteY78" fmla="*/ 35626 h 3580410"/>
                    <a:gd name="connsiteX79" fmla="*/ 3734789 w 4197927"/>
                    <a:gd name="connsiteY79" fmla="*/ 41563 h 3580410"/>
                    <a:gd name="connsiteX80" fmla="*/ 3633849 w 4197927"/>
                    <a:gd name="connsiteY80" fmla="*/ 77189 h 3580410"/>
                    <a:gd name="connsiteX81" fmla="*/ 3568535 w 4197927"/>
                    <a:gd name="connsiteY81" fmla="*/ 130628 h 3580410"/>
                    <a:gd name="connsiteX82" fmla="*/ 3526971 w 4197927"/>
                    <a:gd name="connsiteY82" fmla="*/ 166254 h 3580410"/>
                    <a:gd name="connsiteX83" fmla="*/ 3426031 w 4197927"/>
                    <a:gd name="connsiteY83" fmla="*/ 89065 h 3580410"/>
                    <a:gd name="connsiteX84" fmla="*/ 3348841 w 4197927"/>
                    <a:gd name="connsiteY84" fmla="*/ 41563 h 3580410"/>
                    <a:gd name="connsiteX85" fmla="*/ 3224150 w 4197927"/>
                    <a:gd name="connsiteY85" fmla="*/ 0 h 3580410"/>
                    <a:gd name="connsiteX86" fmla="*/ 3081646 w 4197927"/>
                    <a:gd name="connsiteY86" fmla="*/ 11875 h 3580410"/>
                    <a:gd name="connsiteX87" fmla="*/ 2945080 w 4197927"/>
                    <a:gd name="connsiteY87" fmla="*/ 59376 h 3580410"/>
                    <a:gd name="connsiteX88" fmla="*/ 2838202 w 4197927"/>
                    <a:gd name="connsiteY88" fmla="*/ 160317 h 3580410"/>
                    <a:gd name="connsiteX89" fmla="*/ 2772888 w 4197927"/>
                    <a:gd name="connsiteY89" fmla="*/ 314696 h 3580410"/>
                    <a:gd name="connsiteX90" fmla="*/ 2766950 w 4197927"/>
                    <a:gd name="connsiteY90" fmla="*/ 510639 h 3580410"/>
                    <a:gd name="connsiteX91" fmla="*/ 2832265 w 4197927"/>
                    <a:gd name="connsiteY91" fmla="*/ 647205 h 3580410"/>
                    <a:gd name="connsiteX92" fmla="*/ 2956956 w 4197927"/>
                    <a:gd name="connsiteY92" fmla="*/ 760021 h 3580410"/>
                    <a:gd name="connsiteX93" fmla="*/ 3051958 w 4197927"/>
                    <a:gd name="connsiteY93" fmla="*/ 807522 h 3580410"/>
                    <a:gd name="connsiteX94" fmla="*/ 3182587 w 4197927"/>
                    <a:gd name="connsiteY94" fmla="*/ 819397 h 3580410"/>
                    <a:gd name="connsiteX95" fmla="*/ 2998519 w 4197927"/>
                    <a:gd name="connsiteY95" fmla="*/ 878774 h 3580410"/>
                    <a:gd name="connsiteX96" fmla="*/ 3004457 w 4197927"/>
                    <a:gd name="connsiteY96" fmla="*/ 985652 h 3580410"/>
                    <a:gd name="connsiteX97" fmla="*/ 2921330 w 4197927"/>
                    <a:gd name="connsiteY97" fmla="*/ 961901 h 3580410"/>
                    <a:gd name="connsiteX98" fmla="*/ 2861953 w 4197927"/>
                    <a:gd name="connsiteY98" fmla="*/ 961901 h 3580410"/>
                    <a:gd name="connsiteX99" fmla="*/ 2802576 w 4197927"/>
                    <a:gd name="connsiteY99" fmla="*/ 1015340 h 3580410"/>
                    <a:gd name="connsiteX100" fmla="*/ 2796639 w 4197927"/>
                    <a:gd name="connsiteY100" fmla="*/ 1086592 h 3580410"/>
                    <a:gd name="connsiteX101" fmla="*/ 2814452 w 4197927"/>
                    <a:gd name="connsiteY101" fmla="*/ 1134093 h 3580410"/>
                    <a:gd name="connsiteX102" fmla="*/ 2820389 w 4197927"/>
                    <a:gd name="connsiteY102" fmla="*/ 1151906 h 3580410"/>
                    <a:gd name="connsiteX103" fmla="*/ 973776 w 4197927"/>
                    <a:gd name="connsiteY103" fmla="*/ 2832265 h 358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4197927" h="3580410">
                      <a:moveTo>
                        <a:pt x="973776" y="2832265"/>
                      </a:moveTo>
                      <a:lnTo>
                        <a:pt x="920337" y="2778826"/>
                      </a:lnTo>
                      <a:lnTo>
                        <a:pt x="1134093" y="2576945"/>
                      </a:lnTo>
                      <a:lnTo>
                        <a:pt x="1033153" y="2464130"/>
                      </a:lnTo>
                      <a:lnTo>
                        <a:pt x="961901" y="2487880"/>
                      </a:lnTo>
                      <a:lnTo>
                        <a:pt x="914400" y="2452254"/>
                      </a:lnTo>
                      <a:lnTo>
                        <a:pt x="955963" y="2381002"/>
                      </a:lnTo>
                      <a:lnTo>
                        <a:pt x="730332" y="2131621"/>
                      </a:lnTo>
                      <a:lnTo>
                        <a:pt x="540327" y="2297875"/>
                      </a:lnTo>
                      <a:lnTo>
                        <a:pt x="682831" y="2481943"/>
                      </a:lnTo>
                      <a:lnTo>
                        <a:pt x="617517" y="2553195"/>
                      </a:lnTo>
                      <a:lnTo>
                        <a:pt x="463137" y="2386940"/>
                      </a:lnTo>
                      <a:lnTo>
                        <a:pt x="285007" y="2517569"/>
                      </a:lnTo>
                      <a:lnTo>
                        <a:pt x="439387" y="2701636"/>
                      </a:lnTo>
                      <a:lnTo>
                        <a:pt x="362197" y="2772888"/>
                      </a:lnTo>
                      <a:lnTo>
                        <a:pt x="213756" y="2612571"/>
                      </a:lnTo>
                      <a:lnTo>
                        <a:pt x="0" y="2778826"/>
                      </a:lnTo>
                      <a:lnTo>
                        <a:pt x="213756" y="3028208"/>
                      </a:lnTo>
                      <a:lnTo>
                        <a:pt x="302820" y="3010395"/>
                      </a:lnTo>
                      <a:lnTo>
                        <a:pt x="338446" y="3046021"/>
                      </a:lnTo>
                      <a:lnTo>
                        <a:pt x="302820" y="3111335"/>
                      </a:lnTo>
                      <a:lnTo>
                        <a:pt x="427511" y="3224150"/>
                      </a:lnTo>
                      <a:lnTo>
                        <a:pt x="623454" y="3034145"/>
                      </a:lnTo>
                      <a:lnTo>
                        <a:pt x="682831" y="3075709"/>
                      </a:lnTo>
                      <a:lnTo>
                        <a:pt x="492826" y="3295402"/>
                      </a:lnTo>
                      <a:lnTo>
                        <a:pt x="516576" y="3331028"/>
                      </a:lnTo>
                      <a:lnTo>
                        <a:pt x="498763" y="3348841"/>
                      </a:lnTo>
                      <a:lnTo>
                        <a:pt x="469075" y="3336966"/>
                      </a:lnTo>
                      <a:lnTo>
                        <a:pt x="439387" y="3336966"/>
                      </a:lnTo>
                      <a:lnTo>
                        <a:pt x="403761" y="3342904"/>
                      </a:lnTo>
                      <a:lnTo>
                        <a:pt x="368135" y="3378530"/>
                      </a:lnTo>
                      <a:lnTo>
                        <a:pt x="332509" y="3431969"/>
                      </a:lnTo>
                      <a:lnTo>
                        <a:pt x="338446" y="3509158"/>
                      </a:lnTo>
                      <a:lnTo>
                        <a:pt x="374072" y="3550722"/>
                      </a:lnTo>
                      <a:lnTo>
                        <a:pt x="433449" y="3580410"/>
                      </a:lnTo>
                      <a:lnTo>
                        <a:pt x="522514" y="3580410"/>
                      </a:lnTo>
                      <a:lnTo>
                        <a:pt x="558140" y="3550722"/>
                      </a:lnTo>
                      <a:lnTo>
                        <a:pt x="593766" y="3497283"/>
                      </a:lnTo>
                      <a:lnTo>
                        <a:pt x="593766" y="3461657"/>
                      </a:lnTo>
                      <a:lnTo>
                        <a:pt x="587828" y="3443844"/>
                      </a:lnTo>
                      <a:lnTo>
                        <a:pt x="575953" y="3426031"/>
                      </a:lnTo>
                      <a:lnTo>
                        <a:pt x="605641" y="3408218"/>
                      </a:lnTo>
                      <a:lnTo>
                        <a:pt x="653143" y="3449782"/>
                      </a:lnTo>
                      <a:lnTo>
                        <a:pt x="2968831" y="1306285"/>
                      </a:lnTo>
                      <a:lnTo>
                        <a:pt x="3010395" y="1335974"/>
                      </a:lnTo>
                      <a:lnTo>
                        <a:pt x="3063833" y="1353787"/>
                      </a:lnTo>
                      <a:lnTo>
                        <a:pt x="3063833" y="1353787"/>
                      </a:lnTo>
                      <a:lnTo>
                        <a:pt x="3141023" y="1312223"/>
                      </a:lnTo>
                      <a:lnTo>
                        <a:pt x="3141023" y="1312223"/>
                      </a:lnTo>
                      <a:lnTo>
                        <a:pt x="3176649" y="1229096"/>
                      </a:lnTo>
                      <a:lnTo>
                        <a:pt x="3146961" y="1193470"/>
                      </a:lnTo>
                      <a:lnTo>
                        <a:pt x="3141023" y="1157844"/>
                      </a:lnTo>
                      <a:lnTo>
                        <a:pt x="3259776" y="1169719"/>
                      </a:lnTo>
                      <a:lnTo>
                        <a:pt x="3307278" y="1015340"/>
                      </a:lnTo>
                      <a:lnTo>
                        <a:pt x="3348841" y="1187532"/>
                      </a:lnTo>
                      <a:lnTo>
                        <a:pt x="3414156" y="1288472"/>
                      </a:lnTo>
                      <a:lnTo>
                        <a:pt x="3532909" y="1383475"/>
                      </a:lnTo>
                      <a:lnTo>
                        <a:pt x="3699163" y="1436914"/>
                      </a:lnTo>
                      <a:lnTo>
                        <a:pt x="3841667" y="1430976"/>
                      </a:lnTo>
                      <a:lnTo>
                        <a:pt x="3966358" y="1377537"/>
                      </a:lnTo>
                      <a:lnTo>
                        <a:pt x="4049485" y="1300348"/>
                      </a:lnTo>
                      <a:lnTo>
                        <a:pt x="4120737" y="1205345"/>
                      </a:lnTo>
                      <a:lnTo>
                        <a:pt x="4156363" y="1116280"/>
                      </a:lnTo>
                      <a:lnTo>
                        <a:pt x="4156363" y="1027215"/>
                      </a:lnTo>
                      <a:lnTo>
                        <a:pt x="4144488" y="950026"/>
                      </a:lnTo>
                      <a:lnTo>
                        <a:pt x="4114800" y="849085"/>
                      </a:lnTo>
                      <a:lnTo>
                        <a:pt x="4055423" y="771896"/>
                      </a:lnTo>
                      <a:lnTo>
                        <a:pt x="4019797" y="724395"/>
                      </a:lnTo>
                      <a:lnTo>
                        <a:pt x="3990109" y="700644"/>
                      </a:lnTo>
                      <a:lnTo>
                        <a:pt x="4061361" y="641267"/>
                      </a:lnTo>
                      <a:lnTo>
                        <a:pt x="4144488" y="575953"/>
                      </a:lnTo>
                      <a:lnTo>
                        <a:pt x="4144488" y="575953"/>
                      </a:lnTo>
                      <a:lnTo>
                        <a:pt x="4197927" y="475013"/>
                      </a:lnTo>
                      <a:lnTo>
                        <a:pt x="4197927" y="374072"/>
                      </a:lnTo>
                      <a:lnTo>
                        <a:pt x="4180114" y="290945"/>
                      </a:lnTo>
                      <a:lnTo>
                        <a:pt x="4132613" y="219693"/>
                      </a:lnTo>
                      <a:lnTo>
                        <a:pt x="4061361" y="124691"/>
                      </a:lnTo>
                      <a:lnTo>
                        <a:pt x="3954483" y="59376"/>
                      </a:lnTo>
                      <a:lnTo>
                        <a:pt x="3865418" y="35626"/>
                      </a:lnTo>
                      <a:lnTo>
                        <a:pt x="3734789" y="41563"/>
                      </a:lnTo>
                      <a:lnTo>
                        <a:pt x="3633849" y="77189"/>
                      </a:lnTo>
                      <a:lnTo>
                        <a:pt x="3568535" y="130628"/>
                      </a:lnTo>
                      <a:lnTo>
                        <a:pt x="3526971" y="166254"/>
                      </a:lnTo>
                      <a:lnTo>
                        <a:pt x="3426031" y="89065"/>
                      </a:lnTo>
                      <a:lnTo>
                        <a:pt x="3348841" y="41563"/>
                      </a:lnTo>
                      <a:lnTo>
                        <a:pt x="3224150" y="0"/>
                      </a:lnTo>
                      <a:lnTo>
                        <a:pt x="3081646" y="11875"/>
                      </a:lnTo>
                      <a:lnTo>
                        <a:pt x="2945080" y="59376"/>
                      </a:lnTo>
                      <a:lnTo>
                        <a:pt x="2838202" y="160317"/>
                      </a:lnTo>
                      <a:lnTo>
                        <a:pt x="2772888" y="314696"/>
                      </a:lnTo>
                      <a:lnTo>
                        <a:pt x="2766950" y="510639"/>
                      </a:lnTo>
                      <a:lnTo>
                        <a:pt x="2832265" y="647205"/>
                      </a:lnTo>
                      <a:lnTo>
                        <a:pt x="2956956" y="760021"/>
                      </a:lnTo>
                      <a:lnTo>
                        <a:pt x="3051958" y="807522"/>
                      </a:lnTo>
                      <a:lnTo>
                        <a:pt x="3182587" y="819397"/>
                      </a:lnTo>
                      <a:lnTo>
                        <a:pt x="2998519" y="878774"/>
                      </a:lnTo>
                      <a:lnTo>
                        <a:pt x="3004457" y="985652"/>
                      </a:lnTo>
                      <a:lnTo>
                        <a:pt x="2921330" y="961901"/>
                      </a:lnTo>
                      <a:lnTo>
                        <a:pt x="2861953" y="961901"/>
                      </a:lnTo>
                      <a:lnTo>
                        <a:pt x="2802576" y="1015340"/>
                      </a:lnTo>
                      <a:lnTo>
                        <a:pt x="2796639" y="1086592"/>
                      </a:lnTo>
                      <a:lnTo>
                        <a:pt x="2814452" y="1134093"/>
                      </a:lnTo>
                      <a:lnTo>
                        <a:pt x="2820389" y="1151906"/>
                      </a:lnTo>
                      <a:lnTo>
                        <a:pt x="973776" y="2832265"/>
                      </a:lnTo>
                      <a:close/>
                    </a:path>
                  </a:pathLst>
                </a:custGeom>
                <a:solidFill>
                  <a:srgbClr val="929000"/>
                </a:solidFill>
                <a:ln w="3175">
                  <a:solidFill>
                    <a:srgbClr val="929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9" name="Kombinationstegning 68">
                  <a:extLst>
                    <a:ext uri="{FF2B5EF4-FFF2-40B4-BE49-F238E27FC236}">
                      <a16:creationId xmlns:a16="http://schemas.microsoft.com/office/drawing/2014/main" id="{E19D60A4-70AC-A740-BB0B-022EF3F4FFDA}"/>
                    </a:ext>
                  </a:extLst>
                </p:cNvPr>
                <p:cNvSpPr/>
                <p:nvPr/>
              </p:nvSpPr>
              <p:spPr>
                <a:xfrm>
                  <a:off x="5142008" y="475013"/>
                  <a:ext cx="1116280" cy="1140031"/>
                </a:xfrm>
                <a:custGeom>
                  <a:avLst/>
                  <a:gdLst>
                    <a:gd name="connsiteX0" fmla="*/ 587828 w 1116280"/>
                    <a:gd name="connsiteY0" fmla="*/ 641268 h 1140031"/>
                    <a:gd name="connsiteX1" fmla="*/ 670956 w 1116280"/>
                    <a:gd name="connsiteY1" fmla="*/ 647206 h 1140031"/>
                    <a:gd name="connsiteX2" fmla="*/ 724395 w 1116280"/>
                    <a:gd name="connsiteY2" fmla="*/ 629393 h 1140031"/>
                    <a:gd name="connsiteX3" fmla="*/ 742208 w 1116280"/>
                    <a:gd name="connsiteY3" fmla="*/ 570016 h 1140031"/>
                    <a:gd name="connsiteX4" fmla="*/ 724395 w 1116280"/>
                    <a:gd name="connsiteY4" fmla="*/ 492826 h 1140031"/>
                    <a:gd name="connsiteX5" fmla="*/ 682831 w 1116280"/>
                    <a:gd name="connsiteY5" fmla="*/ 445325 h 1140031"/>
                    <a:gd name="connsiteX6" fmla="*/ 623454 w 1116280"/>
                    <a:gd name="connsiteY6" fmla="*/ 409699 h 1140031"/>
                    <a:gd name="connsiteX7" fmla="*/ 558140 w 1116280"/>
                    <a:gd name="connsiteY7" fmla="*/ 397824 h 1140031"/>
                    <a:gd name="connsiteX8" fmla="*/ 492826 w 1116280"/>
                    <a:gd name="connsiteY8" fmla="*/ 421574 h 1140031"/>
                    <a:gd name="connsiteX9" fmla="*/ 492826 w 1116280"/>
                    <a:gd name="connsiteY9" fmla="*/ 480951 h 1140031"/>
                    <a:gd name="connsiteX10" fmla="*/ 486888 w 1116280"/>
                    <a:gd name="connsiteY10" fmla="*/ 540328 h 1140031"/>
                    <a:gd name="connsiteX11" fmla="*/ 427512 w 1116280"/>
                    <a:gd name="connsiteY11" fmla="*/ 480951 h 1140031"/>
                    <a:gd name="connsiteX12" fmla="*/ 332509 w 1116280"/>
                    <a:gd name="connsiteY12" fmla="*/ 516577 h 1140031"/>
                    <a:gd name="connsiteX13" fmla="*/ 237506 w 1116280"/>
                    <a:gd name="connsiteY13" fmla="*/ 522515 h 1140031"/>
                    <a:gd name="connsiteX14" fmla="*/ 130628 w 1116280"/>
                    <a:gd name="connsiteY14" fmla="*/ 486889 h 1140031"/>
                    <a:gd name="connsiteX15" fmla="*/ 23751 w 1116280"/>
                    <a:gd name="connsiteY15" fmla="*/ 368135 h 1140031"/>
                    <a:gd name="connsiteX16" fmla="*/ 0 w 1116280"/>
                    <a:gd name="connsiteY16" fmla="*/ 225631 h 1140031"/>
                    <a:gd name="connsiteX17" fmla="*/ 53439 w 1116280"/>
                    <a:gd name="connsiteY17" fmla="*/ 112816 h 1140031"/>
                    <a:gd name="connsiteX18" fmla="*/ 142504 w 1116280"/>
                    <a:gd name="connsiteY18" fmla="*/ 17813 h 1140031"/>
                    <a:gd name="connsiteX19" fmla="*/ 285008 w 1116280"/>
                    <a:gd name="connsiteY19" fmla="*/ 0 h 1140031"/>
                    <a:gd name="connsiteX20" fmla="*/ 380010 w 1116280"/>
                    <a:gd name="connsiteY20" fmla="*/ 11876 h 1140031"/>
                    <a:gd name="connsiteX21" fmla="*/ 463138 w 1116280"/>
                    <a:gd name="connsiteY21" fmla="*/ 83128 h 1140031"/>
                    <a:gd name="connsiteX22" fmla="*/ 516577 w 1116280"/>
                    <a:gd name="connsiteY22" fmla="*/ 184068 h 1140031"/>
                    <a:gd name="connsiteX23" fmla="*/ 528452 w 1116280"/>
                    <a:gd name="connsiteY23" fmla="*/ 279070 h 1140031"/>
                    <a:gd name="connsiteX24" fmla="*/ 736270 w 1116280"/>
                    <a:gd name="connsiteY24" fmla="*/ 279070 h 1140031"/>
                    <a:gd name="connsiteX25" fmla="*/ 724395 w 1116280"/>
                    <a:gd name="connsiteY25" fmla="*/ 184068 h 1140031"/>
                    <a:gd name="connsiteX26" fmla="*/ 783771 w 1116280"/>
                    <a:gd name="connsiteY26" fmla="*/ 59377 h 1140031"/>
                    <a:gd name="connsiteX27" fmla="*/ 878774 w 1116280"/>
                    <a:gd name="connsiteY27" fmla="*/ 29689 h 1140031"/>
                    <a:gd name="connsiteX28" fmla="*/ 991590 w 1116280"/>
                    <a:gd name="connsiteY28" fmla="*/ 41564 h 1140031"/>
                    <a:gd name="connsiteX29" fmla="*/ 1086592 w 1116280"/>
                    <a:gd name="connsiteY29" fmla="*/ 118754 h 1140031"/>
                    <a:gd name="connsiteX30" fmla="*/ 1116280 w 1116280"/>
                    <a:gd name="connsiteY30" fmla="*/ 219694 h 1140031"/>
                    <a:gd name="connsiteX31" fmla="*/ 1104405 w 1116280"/>
                    <a:gd name="connsiteY31" fmla="*/ 308759 h 1140031"/>
                    <a:gd name="connsiteX32" fmla="*/ 1045028 w 1116280"/>
                    <a:gd name="connsiteY32" fmla="*/ 391886 h 1140031"/>
                    <a:gd name="connsiteX33" fmla="*/ 961901 w 1116280"/>
                    <a:gd name="connsiteY33" fmla="*/ 433450 h 1140031"/>
                    <a:gd name="connsiteX34" fmla="*/ 866899 w 1116280"/>
                    <a:gd name="connsiteY34" fmla="*/ 427512 h 1140031"/>
                    <a:gd name="connsiteX35" fmla="*/ 860961 w 1116280"/>
                    <a:gd name="connsiteY35" fmla="*/ 599704 h 1140031"/>
                    <a:gd name="connsiteX36" fmla="*/ 991590 w 1116280"/>
                    <a:gd name="connsiteY36" fmla="*/ 659081 h 1140031"/>
                    <a:gd name="connsiteX37" fmla="*/ 1080654 w 1116280"/>
                    <a:gd name="connsiteY37" fmla="*/ 742208 h 1140031"/>
                    <a:gd name="connsiteX38" fmla="*/ 1092530 w 1116280"/>
                    <a:gd name="connsiteY38" fmla="*/ 855024 h 1140031"/>
                    <a:gd name="connsiteX39" fmla="*/ 1062841 w 1116280"/>
                    <a:gd name="connsiteY39" fmla="*/ 991590 h 1140031"/>
                    <a:gd name="connsiteX40" fmla="*/ 991590 w 1116280"/>
                    <a:gd name="connsiteY40" fmla="*/ 1104406 h 1140031"/>
                    <a:gd name="connsiteX41" fmla="*/ 896587 w 1116280"/>
                    <a:gd name="connsiteY41" fmla="*/ 1134094 h 1140031"/>
                    <a:gd name="connsiteX42" fmla="*/ 789709 w 1116280"/>
                    <a:gd name="connsiteY42" fmla="*/ 1140031 h 1140031"/>
                    <a:gd name="connsiteX43" fmla="*/ 688769 w 1116280"/>
                    <a:gd name="connsiteY43" fmla="*/ 1098468 h 1140031"/>
                    <a:gd name="connsiteX44" fmla="*/ 593766 w 1116280"/>
                    <a:gd name="connsiteY44" fmla="*/ 985652 h 1140031"/>
                    <a:gd name="connsiteX45" fmla="*/ 564078 w 1116280"/>
                    <a:gd name="connsiteY45" fmla="*/ 902525 h 1140031"/>
                    <a:gd name="connsiteX46" fmla="*/ 581891 w 1116280"/>
                    <a:gd name="connsiteY46" fmla="*/ 807522 h 1140031"/>
                    <a:gd name="connsiteX47" fmla="*/ 605641 w 1116280"/>
                    <a:gd name="connsiteY47" fmla="*/ 742208 h 1140031"/>
                    <a:gd name="connsiteX48" fmla="*/ 641267 w 1116280"/>
                    <a:gd name="connsiteY48" fmla="*/ 688769 h 1140031"/>
                    <a:gd name="connsiteX49" fmla="*/ 587828 w 1116280"/>
                    <a:gd name="connsiteY49" fmla="*/ 641268 h 114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16280" h="1140031">
                      <a:moveTo>
                        <a:pt x="587828" y="641268"/>
                      </a:moveTo>
                      <a:lnTo>
                        <a:pt x="670956" y="647206"/>
                      </a:lnTo>
                      <a:lnTo>
                        <a:pt x="724395" y="629393"/>
                      </a:lnTo>
                      <a:lnTo>
                        <a:pt x="742208" y="570016"/>
                      </a:lnTo>
                      <a:lnTo>
                        <a:pt x="724395" y="492826"/>
                      </a:lnTo>
                      <a:lnTo>
                        <a:pt x="682831" y="445325"/>
                      </a:lnTo>
                      <a:lnTo>
                        <a:pt x="623454" y="409699"/>
                      </a:lnTo>
                      <a:lnTo>
                        <a:pt x="558140" y="397824"/>
                      </a:lnTo>
                      <a:lnTo>
                        <a:pt x="492826" y="421574"/>
                      </a:lnTo>
                      <a:lnTo>
                        <a:pt x="492826" y="480951"/>
                      </a:lnTo>
                      <a:lnTo>
                        <a:pt x="486888" y="540328"/>
                      </a:lnTo>
                      <a:lnTo>
                        <a:pt x="427512" y="480951"/>
                      </a:lnTo>
                      <a:lnTo>
                        <a:pt x="332509" y="516577"/>
                      </a:lnTo>
                      <a:lnTo>
                        <a:pt x="237506" y="522515"/>
                      </a:lnTo>
                      <a:lnTo>
                        <a:pt x="130628" y="486889"/>
                      </a:lnTo>
                      <a:lnTo>
                        <a:pt x="23751" y="368135"/>
                      </a:lnTo>
                      <a:lnTo>
                        <a:pt x="0" y="225631"/>
                      </a:lnTo>
                      <a:lnTo>
                        <a:pt x="53439" y="112816"/>
                      </a:lnTo>
                      <a:lnTo>
                        <a:pt x="142504" y="17813"/>
                      </a:lnTo>
                      <a:lnTo>
                        <a:pt x="285008" y="0"/>
                      </a:lnTo>
                      <a:lnTo>
                        <a:pt x="380010" y="11876"/>
                      </a:lnTo>
                      <a:lnTo>
                        <a:pt x="463138" y="83128"/>
                      </a:lnTo>
                      <a:lnTo>
                        <a:pt x="516577" y="184068"/>
                      </a:lnTo>
                      <a:lnTo>
                        <a:pt x="528452" y="279070"/>
                      </a:lnTo>
                      <a:lnTo>
                        <a:pt x="736270" y="279070"/>
                      </a:lnTo>
                      <a:lnTo>
                        <a:pt x="724395" y="184068"/>
                      </a:lnTo>
                      <a:lnTo>
                        <a:pt x="783771" y="59377"/>
                      </a:lnTo>
                      <a:lnTo>
                        <a:pt x="878774" y="29689"/>
                      </a:lnTo>
                      <a:lnTo>
                        <a:pt x="991590" y="41564"/>
                      </a:lnTo>
                      <a:lnTo>
                        <a:pt x="1086592" y="118754"/>
                      </a:lnTo>
                      <a:lnTo>
                        <a:pt x="1116280" y="219694"/>
                      </a:lnTo>
                      <a:lnTo>
                        <a:pt x="1104405" y="308759"/>
                      </a:lnTo>
                      <a:lnTo>
                        <a:pt x="1045028" y="391886"/>
                      </a:lnTo>
                      <a:lnTo>
                        <a:pt x="961901" y="433450"/>
                      </a:lnTo>
                      <a:lnTo>
                        <a:pt x="866899" y="427512"/>
                      </a:lnTo>
                      <a:lnTo>
                        <a:pt x="860961" y="599704"/>
                      </a:lnTo>
                      <a:lnTo>
                        <a:pt x="991590" y="659081"/>
                      </a:lnTo>
                      <a:lnTo>
                        <a:pt x="1080654" y="742208"/>
                      </a:lnTo>
                      <a:lnTo>
                        <a:pt x="1092530" y="855024"/>
                      </a:lnTo>
                      <a:lnTo>
                        <a:pt x="1062841" y="991590"/>
                      </a:lnTo>
                      <a:lnTo>
                        <a:pt x="991590" y="1104406"/>
                      </a:lnTo>
                      <a:lnTo>
                        <a:pt x="896587" y="1134094"/>
                      </a:lnTo>
                      <a:lnTo>
                        <a:pt x="789709" y="1140031"/>
                      </a:lnTo>
                      <a:lnTo>
                        <a:pt x="688769" y="1098468"/>
                      </a:lnTo>
                      <a:lnTo>
                        <a:pt x="593766" y="985652"/>
                      </a:lnTo>
                      <a:lnTo>
                        <a:pt x="564078" y="902525"/>
                      </a:lnTo>
                      <a:lnTo>
                        <a:pt x="581891" y="807522"/>
                      </a:lnTo>
                      <a:lnTo>
                        <a:pt x="605641" y="742208"/>
                      </a:lnTo>
                      <a:lnTo>
                        <a:pt x="641267" y="688769"/>
                      </a:lnTo>
                      <a:lnTo>
                        <a:pt x="587828" y="641268"/>
                      </a:lnTo>
                      <a:close/>
                    </a:path>
                  </a:pathLst>
                </a:custGeom>
                <a:ln w="3175">
                  <a:solidFill>
                    <a:srgbClr val="929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p>
              </p:txBody>
            </p:sp>
          </p:grpSp>
          <p:grpSp>
            <p:nvGrpSpPr>
              <p:cNvPr id="62" name="Gruppe 61">
                <a:extLst>
                  <a:ext uri="{FF2B5EF4-FFF2-40B4-BE49-F238E27FC236}">
                    <a16:creationId xmlns:a16="http://schemas.microsoft.com/office/drawing/2014/main" id="{D1D0D74A-77AE-3B40-A7D0-49EFC30835F6}"/>
                  </a:ext>
                </a:extLst>
              </p:cNvPr>
              <p:cNvGrpSpPr>
                <a:grpSpLocks noChangeAspect="1"/>
              </p:cNvGrpSpPr>
              <p:nvPr/>
            </p:nvGrpSpPr>
            <p:grpSpPr>
              <a:xfrm>
                <a:off x="725155" y="4232922"/>
                <a:ext cx="426310" cy="363600"/>
                <a:chOff x="2250367" y="320634"/>
                <a:chExt cx="4197927" cy="3580410"/>
              </a:xfrm>
            </p:grpSpPr>
            <p:sp>
              <p:nvSpPr>
                <p:cNvPr id="66" name="Kombinationstegning 65">
                  <a:extLst>
                    <a:ext uri="{FF2B5EF4-FFF2-40B4-BE49-F238E27FC236}">
                      <a16:creationId xmlns:a16="http://schemas.microsoft.com/office/drawing/2014/main" id="{D33A2CE1-50F8-DF4C-A6A0-DB188A46D6A5}"/>
                    </a:ext>
                  </a:extLst>
                </p:cNvPr>
                <p:cNvSpPr/>
                <p:nvPr/>
              </p:nvSpPr>
              <p:spPr>
                <a:xfrm>
                  <a:off x="2250367" y="320634"/>
                  <a:ext cx="4197927" cy="3580410"/>
                </a:xfrm>
                <a:custGeom>
                  <a:avLst/>
                  <a:gdLst>
                    <a:gd name="connsiteX0" fmla="*/ 973776 w 4197927"/>
                    <a:gd name="connsiteY0" fmla="*/ 2832265 h 3580410"/>
                    <a:gd name="connsiteX1" fmla="*/ 920337 w 4197927"/>
                    <a:gd name="connsiteY1" fmla="*/ 2778826 h 3580410"/>
                    <a:gd name="connsiteX2" fmla="*/ 1134093 w 4197927"/>
                    <a:gd name="connsiteY2" fmla="*/ 2576945 h 3580410"/>
                    <a:gd name="connsiteX3" fmla="*/ 1033153 w 4197927"/>
                    <a:gd name="connsiteY3" fmla="*/ 2464130 h 3580410"/>
                    <a:gd name="connsiteX4" fmla="*/ 961901 w 4197927"/>
                    <a:gd name="connsiteY4" fmla="*/ 2487880 h 3580410"/>
                    <a:gd name="connsiteX5" fmla="*/ 914400 w 4197927"/>
                    <a:gd name="connsiteY5" fmla="*/ 2452254 h 3580410"/>
                    <a:gd name="connsiteX6" fmla="*/ 955963 w 4197927"/>
                    <a:gd name="connsiteY6" fmla="*/ 2381002 h 3580410"/>
                    <a:gd name="connsiteX7" fmla="*/ 730332 w 4197927"/>
                    <a:gd name="connsiteY7" fmla="*/ 2131621 h 3580410"/>
                    <a:gd name="connsiteX8" fmla="*/ 540327 w 4197927"/>
                    <a:gd name="connsiteY8" fmla="*/ 2297875 h 3580410"/>
                    <a:gd name="connsiteX9" fmla="*/ 682831 w 4197927"/>
                    <a:gd name="connsiteY9" fmla="*/ 2481943 h 3580410"/>
                    <a:gd name="connsiteX10" fmla="*/ 617517 w 4197927"/>
                    <a:gd name="connsiteY10" fmla="*/ 2553195 h 3580410"/>
                    <a:gd name="connsiteX11" fmla="*/ 463137 w 4197927"/>
                    <a:gd name="connsiteY11" fmla="*/ 2386940 h 3580410"/>
                    <a:gd name="connsiteX12" fmla="*/ 285007 w 4197927"/>
                    <a:gd name="connsiteY12" fmla="*/ 2517569 h 3580410"/>
                    <a:gd name="connsiteX13" fmla="*/ 439387 w 4197927"/>
                    <a:gd name="connsiteY13" fmla="*/ 2701636 h 3580410"/>
                    <a:gd name="connsiteX14" fmla="*/ 362197 w 4197927"/>
                    <a:gd name="connsiteY14" fmla="*/ 2772888 h 3580410"/>
                    <a:gd name="connsiteX15" fmla="*/ 213756 w 4197927"/>
                    <a:gd name="connsiteY15" fmla="*/ 2612571 h 3580410"/>
                    <a:gd name="connsiteX16" fmla="*/ 0 w 4197927"/>
                    <a:gd name="connsiteY16" fmla="*/ 2778826 h 3580410"/>
                    <a:gd name="connsiteX17" fmla="*/ 213756 w 4197927"/>
                    <a:gd name="connsiteY17" fmla="*/ 3028208 h 3580410"/>
                    <a:gd name="connsiteX18" fmla="*/ 302820 w 4197927"/>
                    <a:gd name="connsiteY18" fmla="*/ 3010395 h 3580410"/>
                    <a:gd name="connsiteX19" fmla="*/ 338446 w 4197927"/>
                    <a:gd name="connsiteY19" fmla="*/ 3046021 h 3580410"/>
                    <a:gd name="connsiteX20" fmla="*/ 302820 w 4197927"/>
                    <a:gd name="connsiteY20" fmla="*/ 3111335 h 3580410"/>
                    <a:gd name="connsiteX21" fmla="*/ 427511 w 4197927"/>
                    <a:gd name="connsiteY21" fmla="*/ 3224150 h 3580410"/>
                    <a:gd name="connsiteX22" fmla="*/ 623454 w 4197927"/>
                    <a:gd name="connsiteY22" fmla="*/ 3034145 h 3580410"/>
                    <a:gd name="connsiteX23" fmla="*/ 682831 w 4197927"/>
                    <a:gd name="connsiteY23" fmla="*/ 3075709 h 3580410"/>
                    <a:gd name="connsiteX24" fmla="*/ 492826 w 4197927"/>
                    <a:gd name="connsiteY24" fmla="*/ 3295402 h 3580410"/>
                    <a:gd name="connsiteX25" fmla="*/ 516576 w 4197927"/>
                    <a:gd name="connsiteY25" fmla="*/ 3331028 h 3580410"/>
                    <a:gd name="connsiteX26" fmla="*/ 498763 w 4197927"/>
                    <a:gd name="connsiteY26" fmla="*/ 3348841 h 3580410"/>
                    <a:gd name="connsiteX27" fmla="*/ 469075 w 4197927"/>
                    <a:gd name="connsiteY27" fmla="*/ 3336966 h 3580410"/>
                    <a:gd name="connsiteX28" fmla="*/ 439387 w 4197927"/>
                    <a:gd name="connsiteY28" fmla="*/ 3336966 h 3580410"/>
                    <a:gd name="connsiteX29" fmla="*/ 403761 w 4197927"/>
                    <a:gd name="connsiteY29" fmla="*/ 3342904 h 3580410"/>
                    <a:gd name="connsiteX30" fmla="*/ 368135 w 4197927"/>
                    <a:gd name="connsiteY30" fmla="*/ 3378530 h 3580410"/>
                    <a:gd name="connsiteX31" fmla="*/ 332509 w 4197927"/>
                    <a:gd name="connsiteY31" fmla="*/ 3431969 h 3580410"/>
                    <a:gd name="connsiteX32" fmla="*/ 338446 w 4197927"/>
                    <a:gd name="connsiteY32" fmla="*/ 3509158 h 3580410"/>
                    <a:gd name="connsiteX33" fmla="*/ 374072 w 4197927"/>
                    <a:gd name="connsiteY33" fmla="*/ 3550722 h 3580410"/>
                    <a:gd name="connsiteX34" fmla="*/ 433449 w 4197927"/>
                    <a:gd name="connsiteY34" fmla="*/ 3580410 h 3580410"/>
                    <a:gd name="connsiteX35" fmla="*/ 522514 w 4197927"/>
                    <a:gd name="connsiteY35" fmla="*/ 3580410 h 3580410"/>
                    <a:gd name="connsiteX36" fmla="*/ 558140 w 4197927"/>
                    <a:gd name="connsiteY36" fmla="*/ 3550722 h 3580410"/>
                    <a:gd name="connsiteX37" fmla="*/ 593766 w 4197927"/>
                    <a:gd name="connsiteY37" fmla="*/ 3497283 h 3580410"/>
                    <a:gd name="connsiteX38" fmla="*/ 593766 w 4197927"/>
                    <a:gd name="connsiteY38" fmla="*/ 3461657 h 3580410"/>
                    <a:gd name="connsiteX39" fmla="*/ 587828 w 4197927"/>
                    <a:gd name="connsiteY39" fmla="*/ 3443844 h 3580410"/>
                    <a:gd name="connsiteX40" fmla="*/ 575953 w 4197927"/>
                    <a:gd name="connsiteY40" fmla="*/ 3426031 h 3580410"/>
                    <a:gd name="connsiteX41" fmla="*/ 605641 w 4197927"/>
                    <a:gd name="connsiteY41" fmla="*/ 3408218 h 3580410"/>
                    <a:gd name="connsiteX42" fmla="*/ 653143 w 4197927"/>
                    <a:gd name="connsiteY42" fmla="*/ 3449782 h 3580410"/>
                    <a:gd name="connsiteX43" fmla="*/ 2968831 w 4197927"/>
                    <a:gd name="connsiteY43" fmla="*/ 1306285 h 3580410"/>
                    <a:gd name="connsiteX44" fmla="*/ 3010395 w 4197927"/>
                    <a:gd name="connsiteY44" fmla="*/ 1335974 h 3580410"/>
                    <a:gd name="connsiteX45" fmla="*/ 3063833 w 4197927"/>
                    <a:gd name="connsiteY45" fmla="*/ 1353787 h 3580410"/>
                    <a:gd name="connsiteX46" fmla="*/ 3063833 w 4197927"/>
                    <a:gd name="connsiteY46" fmla="*/ 1353787 h 3580410"/>
                    <a:gd name="connsiteX47" fmla="*/ 3141023 w 4197927"/>
                    <a:gd name="connsiteY47" fmla="*/ 1312223 h 3580410"/>
                    <a:gd name="connsiteX48" fmla="*/ 3141023 w 4197927"/>
                    <a:gd name="connsiteY48" fmla="*/ 1312223 h 3580410"/>
                    <a:gd name="connsiteX49" fmla="*/ 3176649 w 4197927"/>
                    <a:gd name="connsiteY49" fmla="*/ 1229096 h 3580410"/>
                    <a:gd name="connsiteX50" fmla="*/ 3146961 w 4197927"/>
                    <a:gd name="connsiteY50" fmla="*/ 1193470 h 3580410"/>
                    <a:gd name="connsiteX51" fmla="*/ 3141023 w 4197927"/>
                    <a:gd name="connsiteY51" fmla="*/ 1157844 h 3580410"/>
                    <a:gd name="connsiteX52" fmla="*/ 3259776 w 4197927"/>
                    <a:gd name="connsiteY52" fmla="*/ 1169719 h 3580410"/>
                    <a:gd name="connsiteX53" fmla="*/ 3307278 w 4197927"/>
                    <a:gd name="connsiteY53" fmla="*/ 1015340 h 3580410"/>
                    <a:gd name="connsiteX54" fmla="*/ 3348841 w 4197927"/>
                    <a:gd name="connsiteY54" fmla="*/ 1187532 h 3580410"/>
                    <a:gd name="connsiteX55" fmla="*/ 3414156 w 4197927"/>
                    <a:gd name="connsiteY55" fmla="*/ 1288472 h 3580410"/>
                    <a:gd name="connsiteX56" fmla="*/ 3532909 w 4197927"/>
                    <a:gd name="connsiteY56" fmla="*/ 1383475 h 3580410"/>
                    <a:gd name="connsiteX57" fmla="*/ 3699163 w 4197927"/>
                    <a:gd name="connsiteY57" fmla="*/ 1436914 h 3580410"/>
                    <a:gd name="connsiteX58" fmla="*/ 3841667 w 4197927"/>
                    <a:gd name="connsiteY58" fmla="*/ 1430976 h 3580410"/>
                    <a:gd name="connsiteX59" fmla="*/ 3966358 w 4197927"/>
                    <a:gd name="connsiteY59" fmla="*/ 1377537 h 3580410"/>
                    <a:gd name="connsiteX60" fmla="*/ 4049485 w 4197927"/>
                    <a:gd name="connsiteY60" fmla="*/ 1300348 h 3580410"/>
                    <a:gd name="connsiteX61" fmla="*/ 4120737 w 4197927"/>
                    <a:gd name="connsiteY61" fmla="*/ 1205345 h 3580410"/>
                    <a:gd name="connsiteX62" fmla="*/ 4156363 w 4197927"/>
                    <a:gd name="connsiteY62" fmla="*/ 1116280 h 3580410"/>
                    <a:gd name="connsiteX63" fmla="*/ 4156363 w 4197927"/>
                    <a:gd name="connsiteY63" fmla="*/ 1027215 h 3580410"/>
                    <a:gd name="connsiteX64" fmla="*/ 4144488 w 4197927"/>
                    <a:gd name="connsiteY64" fmla="*/ 950026 h 3580410"/>
                    <a:gd name="connsiteX65" fmla="*/ 4114800 w 4197927"/>
                    <a:gd name="connsiteY65" fmla="*/ 849085 h 3580410"/>
                    <a:gd name="connsiteX66" fmla="*/ 4055423 w 4197927"/>
                    <a:gd name="connsiteY66" fmla="*/ 771896 h 3580410"/>
                    <a:gd name="connsiteX67" fmla="*/ 4019797 w 4197927"/>
                    <a:gd name="connsiteY67" fmla="*/ 724395 h 3580410"/>
                    <a:gd name="connsiteX68" fmla="*/ 3990109 w 4197927"/>
                    <a:gd name="connsiteY68" fmla="*/ 700644 h 3580410"/>
                    <a:gd name="connsiteX69" fmla="*/ 4061361 w 4197927"/>
                    <a:gd name="connsiteY69" fmla="*/ 641267 h 3580410"/>
                    <a:gd name="connsiteX70" fmla="*/ 4144488 w 4197927"/>
                    <a:gd name="connsiteY70" fmla="*/ 575953 h 3580410"/>
                    <a:gd name="connsiteX71" fmla="*/ 4144488 w 4197927"/>
                    <a:gd name="connsiteY71" fmla="*/ 575953 h 3580410"/>
                    <a:gd name="connsiteX72" fmla="*/ 4197927 w 4197927"/>
                    <a:gd name="connsiteY72" fmla="*/ 475013 h 3580410"/>
                    <a:gd name="connsiteX73" fmla="*/ 4197927 w 4197927"/>
                    <a:gd name="connsiteY73" fmla="*/ 374072 h 3580410"/>
                    <a:gd name="connsiteX74" fmla="*/ 4180114 w 4197927"/>
                    <a:gd name="connsiteY74" fmla="*/ 290945 h 3580410"/>
                    <a:gd name="connsiteX75" fmla="*/ 4132613 w 4197927"/>
                    <a:gd name="connsiteY75" fmla="*/ 219693 h 3580410"/>
                    <a:gd name="connsiteX76" fmla="*/ 4061361 w 4197927"/>
                    <a:gd name="connsiteY76" fmla="*/ 124691 h 3580410"/>
                    <a:gd name="connsiteX77" fmla="*/ 3954483 w 4197927"/>
                    <a:gd name="connsiteY77" fmla="*/ 59376 h 3580410"/>
                    <a:gd name="connsiteX78" fmla="*/ 3865418 w 4197927"/>
                    <a:gd name="connsiteY78" fmla="*/ 35626 h 3580410"/>
                    <a:gd name="connsiteX79" fmla="*/ 3734789 w 4197927"/>
                    <a:gd name="connsiteY79" fmla="*/ 41563 h 3580410"/>
                    <a:gd name="connsiteX80" fmla="*/ 3633849 w 4197927"/>
                    <a:gd name="connsiteY80" fmla="*/ 77189 h 3580410"/>
                    <a:gd name="connsiteX81" fmla="*/ 3568535 w 4197927"/>
                    <a:gd name="connsiteY81" fmla="*/ 130628 h 3580410"/>
                    <a:gd name="connsiteX82" fmla="*/ 3526971 w 4197927"/>
                    <a:gd name="connsiteY82" fmla="*/ 166254 h 3580410"/>
                    <a:gd name="connsiteX83" fmla="*/ 3426031 w 4197927"/>
                    <a:gd name="connsiteY83" fmla="*/ 89065 h 3580410"/>
                    <a:gd name="connsiteX84" fmla="*/ 3348841 w 4197927"/>
                    <a:gd name="connsiteY84" fmla="*/ 41563 h 3580410"/>
                    <a:gd name="connsiteX85" fmla="*/ 3224150 w 4197927"/>
                    <a:gd name="connsiteY85" fmla="*/ 0 h 3580410"/>
                    <a:gd name="connsiteX86" fmla="*/ 3081646 w 4197927"/>
                    <a:gd name="connsiteY86" fmla="*/ 11875 h 3580410"/>
                    <a:gd name="connsiteX87" fmla="*/ 2945080 w 4197927"/>
                    <a:gd name="connsiteY87" fmla="*/ 59376 h 3580410"/>
                    <a:gd name="connsiteX88" fmla="*/ 2838202 w 4197927"/>
                    <a:gd name="connsiteY88" fmla="*/ 160317 h 3580410"/>
                    <a:gd name="connsiteX89" fmla="*/ 2772888 w 4197927"/>
                    <a:gd name="connsiteY89" fmla="*/ 314696 h 3580410"/>
                    <a:gd name="connsiteX90" fmla="*/ 2766950 w 4197927"/>
                    <a:gd name="connsiteY90" fmla="*/ 510639 h 3580410"/>
                    <a:gd name="connsiteX91" fmla="*/ 2832265 w 4197927"/>
                    <a:gd name="connsiteY91" fmla="*/ 647205 h 3580410"/>
                    <a:gd name="connsiteX92" fmla="*/ 2956956 w 4197927"/>
                    <a:gd name="connsiteY92" fmla="*/ 760021 h 3580410"/>
                    <a:gd name="connsiteX93" fmla="*/ 3051958 w 4197927"/>
                    <a:gd name="connsiteY93" fmla="*/ 807522 h 3580410"/>
                    <a:gd name="connsiteX94" fmla="*/ 3182587 w 4197927"/>
                    <a:gd name="connsiteY94" fmla="*/ 819397 h 3580410"/>
                    <a:gd name="connsiteX95" fmla="*/ 2998519 w 4197927"/>
                    <a:gd name="connsiteY95" fmla="*/ 878774 h 3580410"/>
                    <a:gd name="connsiteX96" fmla="*/ 3004457 w 4197927"/>
                    <a:gd name="connsiteY96" fmla="*/ 985652 h 3580410"/>
                    <a:gd name="connsiteX97" fmla="*/ 2921330 w 4197927"/>
                    <a:gd name="connsiteY97" fmla="*/ 961901 h 3580410"/>
                    <a:gd name="connsiteX98" fmla="*/ 2861953 w 4197927"/>
                    <a:gd name="connsiteY98" fmla="*/ 961901 h 3580410"/>
                    <a:gd name="connsiteX99" fmla="*/ 2802576 w 4197927"/>
                    <a:gd name="connsiteY99" fmla="*/ 1015340 h 3580410"/>
                    <a:gd name="connsiteX100" fmla="*/ 2796639 w 4197927"/>
                    <a:gd name="connsiteY100" fmla="*/ 1086592 h 3580410"/>
                    <a:gd name="connsiteX101" fmla="*/ 2814452 w 4197927"/>
                    <a:gd name="connsiteY101" fmla="*/ 1134093 h 3580410"/>
                    <a:gd name="connsiteX102" fmla="*/ 2820389 w 4197927"/>
                    <a:gd name="connsiteY102" fmla="*/ 1151906 h 3580410"/>
                    <a:gd name="connsiteX103" fmla="*/ 973776 w 4197927"/>
                    <a:gd name="connsiteY103" fmla="*/ 2832265 h 358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4197927" h="3580410">
                      <a:moveTo>
                        <a:pt x="973776" y="2832265"/>
                      </a:moveTo>
                      <a:lnTo>
                        <a:pt x="920337" y="2778826"/>
                      </a:lnTo>
                      <a:lnTo>
                        <a:pt x="1134093" y="2576945"/>
                      </a:lnTo>
                      <a:lnTo>
                        <a:pt x="1033153" y="2464130"/>
                      </a:lnTo>
                      <a:lnTo>
                        <a:pt x="961901" y="2487880"/>
                      </a:lnTo>
                      <a:lnTo>
                        <a:pt x="914400" y="2452254"/>
                      </a:lnTo>
                      <a:lnTo>
                        <a:pt x="955963" y="2381002"/>
                      </a:lnTo>
                      <a:lnTo>
                        <a:pt x="730332" y="2131621"/>
                      </a:lnTo>
                      <a:lnTo>
                        <a:pt x="540327" y="2297875"/>
                      </a:lnTo>
                      <a:lnTo>
                        <a:pt x="682831" y="2481943"/>
                      </a:lnTo>
                      <a:lnTo>
                        <a:pt x="617517" y="2553195"/>
                      </a:lnTo>
                      <a:lnTo>
                        <a:pt x="463137" y="2386940"/>
                      </a:lnTo>
                      <a:lnTo>
                        <a:pt x="285007" y="2517569"/>
                      </a:lnTo>
                      <a:lnTo>
                        <a:pt x="439387" y="2701636"/>
                      </a:lnTo>
                      <a:lnTo>
                        <a:pt x="362197" y="2772888"/>
                      </a:lnTo>
                      <a:lnTo>
                        <a:pt x="213756" y="2612571"/>
                      </a:lnTo>
                      <a:lnTo>
                        <a:pt x="0" y="2778826"/>
                      </a:lnTo>
                      <a:lnTo>
                        <a:pt x="213756" y="3028208"/>
                      </a:lnTo>
                      <a:lnTo>
                        <a:pt x="302820" y="3010395"/>
                      </a:lnTo>
                      <a:lnTo>
                        <a:pt x="338446" y="3046021"/>
                      </a:lnTo>
                      <a:lnTo>
                        <a:pt x="302820" y="3111335"/>
                      </a:lnTo>
                      <a:lnTo>
                        <a:pt x="427511" y="3224150"/>
                      </a:lnTo>
                      <a:lnTo>
                        <a:pt x="623454" y="3034145"/>
                      </a:lnTo>
                      <a:lnTo>
                        <a:pt x="682831" y="3075709"/>
                      </a:lnTo>
                      <a:lnTo>
                        <a:pt x="492826" y="3295402"/>
                      </a:lnTo>
                      <a:lnTo>
                        <a:pt x="516576" y="3331028"/>
                      </a:lnTo>
                      <a:lnTo>
                        <a:pt x="498763" y="3348841"/>
                      </a:lnTo>
                      <a:lnTo>
                        <a:pt x="469075" y="3336966"/>
                      </a:lnTo>
                      <a:lnTo>
                        <a:pt x="439387" y="3336966"/>
                      </a:lnTo>
                      <a:lnTo>
                        <a:pt x="403761" y="3342904"/>
                      </a:lnTo>
                      <a:lnTo>
                        <a:pt x="368135" y="3378530"/>
                      </a:lnTo>
                      <a:lnTo>
                        <a:pt x="332509" y="3431969"/>
                      </a:lnTo>
                      <a:lnTo>
                        <a:pt x="338446" y="3509158"/>
                      </a:lnTo>
                      <a:lnTo>
                        <a:pt x="374072" y="3550722"/>
                      </a:lnTo>
                      <a:lnTo>
                        <a:pt x="433449" y="3580410"/>
                      </a:lnTo>
                      <a:lnTo>
                        <a:pt x="522514" y="3580410"/>
                      </a:lnTo>
                      <a:lnTo>
                        <a:pt x="558140" y="3550722"/>
                      </a:lnTo>
                      <a:lnTo>
                        <a:pt x="593766" y="3497283"/>
                      </a:lnTo>
                      <a:lnTo>
                        <a:pt x="593766" y="3461657"/>
                      </a:lnTo>
                      <a:lnTo>
                        <a:pt x="587828" y="3443844"/>
                      </a:lnTo>
                      <a:lnTo>
                        <a:pt x="575953" y="3426031"/>
                      </a:lnTo>
                      <a:lnTo>
                        <a:pt x="605641" y="3408218"/>
                      </a:lnTo>
                      <a:lnTo>
                        <a:pt x="653143" y="3449782"/>
                      </a:lnTo>
                      <a:lnTo>
                        <a:pt x="2968831" y="1306285"/>
                      </a:lnTo>
                      <a:lnTo>
                        <a:pt x="3010395" y="1335974"/>
                      </a:lnTo>
                      <a:lnTo>
                        <a:pt x="3063833" y="1353787"/>
                      </a:lnTo>
                      <a:lnTo>
                        <a:pt x="3063833" y="1353787"/>
                      </a:lnTo>
                      <a:lnTo>
                        <a:pt x="3141023" y="1312223"/>
                      </a:lnTo>
                      <a:lnTo>
                        <a:pt x="3141023" y="1312223"/>
                      </a:lnTo>
                      <a:lnTo>
                        <a:pt x="3176649" y="1229096"/>
                      </a:lnTo>
                      <a:lnTo>
                        <a:pt x="3146961" y="1193470"/>
                      </a:lnTo>
                      <a:lnTo>
                        <a:pt x="3141023" y="1157844"/>
                      </a:lnTo>
                      <a:lnTo>
                        <a:pt x="3259776" y="1169719"/>
                      </a:lnTo>
                      <a:lnTo>
                        <a:pt x="3307278" y="1015340"/>
                      </a:lnTo>
                      <a:lnTo>
                        <a:pt x="3348841" y="1187532"/>
                      </a:lnTo>
                      <a:lnTo>
                        <a:pt x="3414156" y="1288472"/>
                      </a:lnTo>
                      <a:lnTo>
                        <a:pt x="3532909" y="1383475"/>
                      </a:lnTo>
                      <a:lnTo>
                        <a:pt x="3699163" y="1436914"/>
                      </a:lnTo>
                      <a:lnTo>
                        <a:pt x="3841667" y="1430976"/>
                      </a:lnTo>
                      <a:lnTo>
                        <a:pt x="3966358" y="1377537"/>
                      </a:lnTo>
                      <a:lnTo>
                        <a:pt x="4049485" y="1300348"/>
                      </a:lnTo>
                      <a:lnTo>
                        <a:pt x="4120737" y="1205345"/>
                      </a:lnTo>
                      <a:lnTo>
                        <a:pt x="4156363" y="1116280"/>
                      </a:lnTo>
                      <a:lnTo>
                        <a:pt x="4156363" y="1027215"/>
                      </a:lnTo>
                      <a:lnTo>
                        <a:pt x="4144488" y="950026"/>
                      </a:lnTo>
                      <a:lnTo>
                        <a:pt x="4114800" y="849085"/>
                      </a:lnTo>
                      <a:lnTo>
                        <a:pt x="4055423" y="771896"/>
                      </a:lnTo>
                      <a:lnTo>
                        <a:pt x="4019797" y="724395"/>
                      </a:lnTo>
                      <a:lnTo>
                        <a:pt x="3990109" y="700644"/>
                      </a:lnTo>
                      <a:lnTo>
                        <a:pt x="4061361" y="641267"/>
                      </a:lnTo>
                      <a:lnTo>
                        <a:pt x="4144488" y="575953"/>
                      </a:lnTo>
                      <a:lnTo>
                        <a:pt x="4144488" y="575953"/>
                      </a:lnTo>
                      <a:lnTo>
                        <a:pt x="4197927" y="475013"/>
                      </a:lnTo>
                      <a:lnTo>
                        <a:pt x="4197927" y="374072"/>
                      </a:lnTo>
                      <a:lnTo>
                        <a:pt x="4180114" y="290945"/>
                      </a:lnTo>
                      <a:lnTo>
                        <a:pt x="4132613" y="219693"/>
                      </a:lnTo>
                      <a:lnTo>
                        <a:pt x="4061361" y="124691"/>
                      </a:lnTo>
                      <a:lnTo>
                        <a:pt x="3954483" y="59376"/>
                      </a:lnTo>
                      <a:lnTo>
                        <a:pt x="3865418" y="35626"/>
                      </a:lnTo>
                      <a:lnTo>
                        <a:pt x="3734789" y="41563"/>
                      </a:lnTo>
                      <a:lnTo>
                        <a:pt x="3633849" y="77189"/>
                      </a:lnTo>
                      <a:lnTo>
                        <a:pt x="3568535" y="130628"/>
                      </a:lnTo>
                      <a:lnTo>
                        <a:pt x="3526971" y="166254"/>
                      </a:lnTo>
                      <a:lnTo>
                        <a:pt x="3426031" y="89065"/>
                      </a:lnTo>
                      <a:lnTo>
                        <a:pt x="3348841" y="41563"/>
                      </a:lnTo>
                      <a:lnTo>
                        <a:pt x="3224150" y="0"/>
                      </a:lnTo>
                      <a:lnTo>
                        <a:pt x="3081646" y="11875"/>
                      </a:lnTo>
                      <a:lnTo>
                        <a:pt x="2945080" y="59376"/>
                      </a:lnTo>
                      <a:lnTo>
                        <a:pt x="2838202" y="160317"/>
                      </a:lnTo>
                      <a:lnTo>
                        <a:pt x="2772888" y="314696"/>
                      </a:lnTo>
                      <a:lnTo>
                        <a:pt x="2766950" y="510639"/>
                      </a:lnTo>
                      <a:lnTo>
                        <a:pt x="2832265" y="647205"/>
                      </a:lnTo>
                      <a:lnTo>
                        <a:pt x="2956956" y="760021"/>
                      </a:lnTo>
                      <a:lnTo>
                        <a:pt x="3051958" y="807522"/>
                      </a:lnTo>
                      <a:lnTo>
                        <a:pt x="3182587" y="819397"/>
                      </a:lnTo>
                      <a:lnTo>
                        <a:pt x="2998519" y="878774"/>
                      </a:lnTo>
                      <a:lnTo>
                        <a:pt x="3004457" y="985652"/>
                      </a:lnTo>
                      <a:lnTo>
                        <a:pt x="2921330" y="961901"/>
                      </a:lnTo>
                      <a:lnTo>
                        <a:pt x="2861953" y="961901"/>
                      </a:lnTo>
                      <a:lnTo>
                        <a:pt x="2802576" y="1015340"/>
                      </a:lnTo>
                      <a:lnTo>
                        <a:pt x="2796639" y="1086592"/>
                      </a:lnTo>
                      <a:lnTo>
                        <a:pt x="2814452" y="1134093"/>
                      </a:lnTo>
                      <a:lnTo>
                        <a:pt x="2820389" y="1151906"/>
                      </a:lnTo>
                      <a:lnTo>
                        <a:pt x="973776" y="2832265"/>
                      </a:lnTo>
                      <a:close/>
                    </a:path>
                  </a:pathLst>
                </a:custGeom>
                <a:solidFill>
                  <a:srgbClr val="929000"/>
                </a:solidFill>
                <a:ln w="3175">
                  <a:solidFill>
                    <a:srgbClr val="929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7" name="Kombinationstegning 66">
                  <a:extLst>
                    <a:ext uri="{FF2B5EF4-FFF2-40B4-BE49-F238E27FC236}">
                      <a16:creationId xmlns:a16="http://schemas.microsoft.com/office/drawing/2014/main" id="{308D9E31-437A-ED42-80B6-97D0AA366ADA}"/>
                    </a:ext>
                  </a:extLst>
                </p:cNvPr>
                <p:cNvSpPr/>
                <p:nvPr/>
              </p:nvSpPr>
              <p:spPr>
                <a:xfrm>
                  <a:off x="5142008" y="475013"/>
                  <a:ext cx="1116280" cy="1140031"/>
                </a:xfrm>
                <a:custGeom>
                  <a:avLst/>
                  <a:gdLst>
                    <a:gd name="connsiteX0" fmla="*/ 587828 w 1116280"/>
                    <a:gd name="connsiteY0" fmla="*/ 641268 h 1140031"/>
                    <a:gd name="connsiteX1" fmla="*/ 670956 w 1116280"/>
                    <a:gd name="connsiteY1" fmla="*/ 647206 h 1140031"/>
                    <a:gd name="connsiteX2" fmla="*/ 724395 w 1116280"/>
                    <a:gd name="connsiteY2" fmla="*/ 629393 h 1140031"/>
                    <a:gd name="connsiteX3" fmla="*/ 742208 w 1116280"/>
                    <a:gd name="connsiteY3" fmla="*/ 570016 h 1140031"/>
                    <a:gd name="connsiteX4" fmla="*/ 724395 w 1116280"/>
                    <a:gd name="connsiteY4" fmla="*/ 492826 h 1140031"/>
                    <a:gd name="connsiteX5" fmla="*/ 682831 w 1116280"/>
                    <a:gd name="connsiteY5" fmla="*/ 445325 h 1140031"/>
                    <a:gd name="connsiteX6" fmla="*/ 623454 w 1116280"/>
                    <a:gd name="connsiteY6" fmla="*/ 409699 h 1140031"/>
                    <a:gd name="connsiteX7" fmla="*/ 558140 w 1116280"/>
                    <a:gd name="connsiteY7" fmla="*/ 397824 h 1140031"/>
                    <a:gd name="connsiteX8" fmla="*/ 492826 w 1116280"/>
                    <a:gd name="connsiteY8" fmla="*/ 421574 h 1140031"/>
                    <a:gd name="connsiteX9" fmla="*/ 492826 w 1116280"/>
                    <a:gd name="connsiteY9" fmla="*/ 480951 h 1140031"/>
                    <a:gd name="connsiteX10" fmla="*/ 486888 w 1116280"/>
                    <a:gd name="connsiteY10" fmla="*/ 540328 h 1140031"/>
                    <a:gd name="connsiteX11" fmla="*/ 427512 w 1116280"/>
                    <a:gd name="connsiteY11" fmla="*/ 480951 h 1140031"/>
                    <a:gd name="connsiteX12" fmla="*/ 332509 w 1116280"/>
                    <a:gd name="connsiteY12" fmla="*/ 516577 h 1140031"/>
                    <a:gd name="connsiteX13" fmla="*/ 237506 w 1116280"/>
                    <a:gd name="connsiteY13" fmla="*/ 522515 h 1140031"/>
                    <a:gd name="connsiteX14" fmla="*/ 130628 w 1116280"/>
                    <a:gd name="connsiteY14" fmla="*/ 486889 h 1140031"/>
                    <a:gd name="connsiteX15" fmla="*/ 23751 w 1116280"/>
                    <a:gd name="connsiteY15" fmla="*/ 368135 h 1140031"/>
                    <a:gd name="connsiteX16" fmla="*/ 0 w 1116280"/>
                    <a:gd name="connsiteY16" fmla="*/ 225631 h 1140031"/>
                    <a:gd name="connsiteX17" fmla="*/ 53439 w 1116280"/>
                    <a:gd name="connsiteY17" fmla="*/ 112816 h 1140031"/>
                    <a:gd name="connsiteX18" fmla="*/ 142504 w 1116280"/>
                    <a:gd name="connsiteY18" fmla="*/ 17813 h 1140031"/>
                    <a:gd name="connsiteX19" fmla="*/ 285008 w 1116280"/>
                    <a:gd name="connsiteY19" fmla="*/ 0 h 1140031"/>
                    <a:gd name="connsiteX20" fmla="*/ 380010 w 1116280"/>
                    <a:gd name="connsiteY20" fmla="*/ 11876 h 1140031"/>
                    <a:gd name="connsiteX21" fmla="*/ 463138 w 1116280"/>
                    <a:gd name="connsiteY21" fmla="*/ 83128 h 1140031"/>
                    <a:gd name="connsiteX22" fmla="*/ 516577 w 1116280"/>
                    <a:gd name="connsiteY22" fmla="*/ 184068 h 1140031"/>
                    <a:gd name="connsiteX23" fmla="*/ 528452 w 1116280"/>
                    <a:gd name="connsiteY23" fmla="*/ 279070 h 1140031"/>
                    <a:gd name="connsiteX24" fmla="*/ 736270 w 1116280"/>
                    <a:gd name="connsiteY24" fmla="*/ 279070 h 1140031"/>
                    <a:gd name="connsiteX25" fmla="*/ 724395 w 1116280"/>
                    <a:gd name="connsiteY25" fmla="*/ 184068 h 1140031"/>
                    <a:gd name="connsiteX26" fmla="*/ 783771 w 1116280"/>
                    <a:gd name="connsiteY26" fmla="*/ 59377 h 1140031"/>
                    <a:gd name="connsiteX27" fmla="*/ 878774 w 1116280"/>
                    <a:gd name="connsiteY27" fmla="*/ 29689 h 1140031"/>
                    <a:gd name="connsiteX28" fmla="*/ 991590 w 1116280"/>
                    <a:gd name="connsiteY28" fmla="*/ 41564 h 1140031"/>
                    <a:gd name="connsiteX29" fmla="*/ 1086592 w 1116280"/>
                    <a:gd name="connsiteY29" fmla="*/ 118754 h 1140031"/>
                    <a:gd name="connsiteX30" fmla="*/ 1116280 w 1116280"/>
                    <a:gd name="connsiteY30" fmla="*/ 219694 h 1140031"/>
                    <a:gd name="connsiteX31" fmla="*/ 1104405 w 1116280"/>
                    <a:gd name="connsiteY31" fmla="*/ 308759 h 1140031"/>
                    <a:gd name="connsiteX32" fmla="*/ 1045028 w 1116280"/>
                    <a:gd name="connsiteY32" fmla="*/ 391886 h 1140031"/>
                    <a:gd name="connsiteX33" fmla="*/ 961901 w 1116280"/>
                    <a:gd name="connsiteY33" fmla="*/ 433450 h 1140031"/>
                    <a:gd name="connsiteX34" fmla="*/ 866899 w 1116280"/>
                    <a:gd name="connsiteY34" fmla="*/ 427512 h 1140031"/>
                    <a:gd name="connsiteX35" fmla="*/ 860961 w 1116280"/>
                    <a:gd name="connsiteY35" fmla="*/ 599704 h 1140031"/>
                    <a:gd name="connsiteX36" fmla="*/ 991590 w 1116280"/>
                    <a:gd name="connsiteY36" fmla="*/ 659081 h 1140031"/>
                    <a:gd name="connsiteX37" fmla="*/ 1080654 w 1116280"/>
                    <a:gd name="connsiteY37" fmla="*/ 742208 h 1140031"/>
                    <a:gd name="connsiteX38" fmla="*/ 1092530 w 1116280"/>
                    <a:gd name="connsiteY38" fmla="*/ 855024 h 1140031"/>
                    <a:gd name="connsiteX39" fmla="*/ 1062841 w 1116280"/>
                    <a:gd name="connsiteY39" fmla="*/ 991590 h 1140031"/>
                    <a:gd name="connsiteX40" fmla="*/ 991590 w 1116280"/>
                    <a:gd name="connsiteY40" fmla="*/ 1104406 h 1140031"/>
                    <a:gd name="connsiteX41" fmla="*/ 896587 w 1116280"/>
                    <a:gd name="connsiteY41" fmla="*/ 1134094 h 1140031"/>
                    <a:gd name="connsiteX42" fmla="*/ 789709 w 1116280"/>
                    <a:gd name="connsiteY42" fmla="*/ 1140031 h 1140031"/>
                    <a:gd name="connsiteX43" fmla="*/ 688769 w 1116280"/>
                    <a:gd name="connsiteY43" fmla="*/ 1098468 h 1140031"/>
                    <a:gd name="connsiteX44" fmla="*/ 593766 w 1116280"/>
                    <a:gd name="connsiteY44" fmla="*/ 985652 h 1140031"/>
                    <a:gd name="connsiteX45" fmla="*/ 564078 w 1116280"/>
                    <a:gd name="connsiteY45" fmla="*/ 902525 h 1140031"/>
                    <a:gd name="connsiteX46" fmla="*/ 581891 w 1116280"/>
                    <a:gd name="connsiteY46" fmla="*/ 807522 h 1140031"/>
                    <a:gd name="connsiteX47" fmla="*/ 605641 w 1116280"/>
                    <a:gd name="connsiteY47" fmla="*/ 742208 h 1140031"/>
                    <a:gd name="connsiteX48" fmla="*/ 641267 w 1116280"/>
                    <a:gd name="connsiteY48" fmla="*/ 688769 h 1140031"/>
                    <a:gd name="connsiteX49" fmla="*/ 587828 w 1116280"/>
                    <a:gd name="connsiteY49" fmla="*/ 641268 h 114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16280" h="1140031">
                      <a:moveTo>
                        <a:pt x="587828" y="641268"/>
                      </a:moveTo>
                      <a:lnTo>
                        <a:pt x="670956" y="647206"/>
                      </a:lnTo>
                      <a:lnTo>
                        <a:pt x="724395" y="629393"/>
                      </a:lnTo>
                      <a:lnTo>
                        <a:pt x="742208" y="570016"/>
                      </a:lnTo>
                      <a:lnTo>
                        <a:pt x="724395" y="492826"/>
                      </a:lnTo>
                      <a:lnTo>
                        <a:pt x="682831" y="445325"/>
                      </a:lnTo>
                      <a:lnTo>
                        <a:pt x="623454" y="409699"/>
                      </a:lnTo>
                      <a:lnTo>
                        <a:pt x="558140" y="397824"/>
                      </a:lnTo>
                      <a:lnTo>
                        <a:pt x="492826" y="421574"/>
                      </a:lnTo>
                      <a:lnTo>
                        <a:pt x="492826" y="480951"/>
                      </a:lnTo>
                      <a:lnTo>
                        <a:pt x="486888" y="540328"/>
                      </a:lnTo>
                      <a:lnTo>
                        <a:pt x="427512" y="480951"/>
                      </a:lnTo>
                      <a:lnTo>
                        <a:pt x="332509" y="516577"/>
                      </a:lnTo>
                      <a:lnTo>
                        <a:pt x="237506" y="522515"/>
                      </a:lnTo>
                      <a:lnTo>
                        <a:pt x="130628" y="486889"/>
                      </a:lnTo>
                      <a:lnTo>
                        <a:pt x="23751" y="368135"/>
                      </a:lnTo>
                      <a:lnTo>
                        <a:pt x="0" y="225631"/>
                      </a:lnTo>
                      <a:lnTo>
                        <a:pt x="53439" y="112816"/>
                      </a:lnTo>
                      <a:lnTo>
                        <a:pt x="142504" y="17813"/>
                      </a:lnTo>
                      <a:lnTo>
                        <a:pt x="285008" y="0"/>
                      </a:lnTo>
                      <a:lnTo>
                        <a:pt x="380010" y="11876"/>
                      </a:lnTo>
                      <a:lnTo>
                        <a:pt x="463138" y="83128"/>
                      </a:lnTo>
                      <a:lnTo>
                        <a:pt x="516577" y="184068"/>
                      </a:lnTo>
                      <a:lnTo>
                        <a:pt x="528452" y="279070"/>
                      </a:lnTo>
                      <a:lnTo>
                        <a:pt x="736270" y="279070"/>
                      </a:lnTo>
                      <a:lnTo>
                        <a:pt x="724395" y="184068"/>
                      </a:lnTo>
                      <a:lnTo>
                        <a:pt x="783771" y="59377"/>
                      </a:lnTo>
                      <a:lnTo>
                        <a:pt x="878774" y="29689"/>
                      </a:lnTo>
                      <a:lnTo>
                        <a:pt x="991590" y="41564"/>
                      </a:lnTo>
                      <a:lnTo>
                        <a:pt x="1086592" y="118754"/>
                      </a:lnTo>
                      <a:lnTo>
                        <a:pt x="1116280" y="219694"/>
                      </a:lnTo>
                      <a:lnTo>
                        <a:pt x="1104405" y="308759"/>
                      </a:lnTo>
                      <a:lnTo>
                        <a:pt x="1045028" y="391886"/>
                      </a:lnTo>
                      <a:lnTo>
                        <a:pt x="961901" y="433450"/>
                      </a:lnTo>
                      <a:lnTo>
                        <a:pt x="866899" y="427512"/>
                      </a:lnTo>
                      <a:lnTo>
                        <a:pt x="860961" y="599704"/>
                      </a:lnTo>
                      <a:lnTo>
                        <a:pt x="991590" y="659081"/>
                      </a:lnTo>
                      <a:lnTo>
                        <a:pt x="1080654" y="742208"/>
                      </a:lnTo>
                      <a:lnTo>
                        <a:pt x="1092530" y="855024"/>
                      </a:lnTo>
                      <a:lnTo>
                        <a:pt x="1062841" y="991590"/>
                      </a:lnTo>
                      <a:lnTo>
                        <a:pt x="991590" y="1104406"/>
                      </a:lnTo>
                      <a:lnTo>
                        <a:pt x="896587" y="1134094"/>
                      </a:lnTo>
                      <a:lnTo>
                        <a:pt x="789709" y="1140031"/>
                      </a:lnTo>
                      <a:lnTo>
                        <a:pt x="688769" y="1098468"/>
                      </a:lnTo>
                      <a:lnTo>
                        <a:pt x="593766" y="985652"/>
                      </a:lnTo>
                      <a:lnTo>
                        <a:pt x="564078" y="902525"/>
                      </a:lnTo>
                      <a:lnTo>
                        <a:pt x="581891" y="807522"/>
                      </a:lnTo>
                      <a:lnTo>
                        <a:pt x="605641" y="742208"/>
                      </a:lnTo>
                      <a:lnTo>
                        <a:pt x="641267" y="688769"/>
                      </a:lnTo>
                      <a:lnTo>
                        <a:pt x="587828" y="641268"/>
                      </a:lnTo>
                      <a:close/>
                    </a:path>
                  </a:pathLst>
                </a:custGeom>
                <a:ln w="3175">
                  <a:solidFill>
                    <a:srgbClr val="929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p>
              </p:txBody>
            </p:sp>
          </p:grpSp>
          <p:grpSp>
            <p:nvGrpSpPr>
              <p:cNvPr id="63" name="Gruppe 62">
                <a:extLst>
                  <a:ext uri="{FF2B5EF4-FFF2-40B4-BE49-F238E27FC236}">
                    <a16:creationId xmlns:a16="http://schemas.microsoft.com/office/drawing/2014/main" id="{E6FFAEA1-73BF-4441-9BF3-849DC5AA4CFB}"/>
                  </a:ext>
                </a:extLst>
              </p:cNvPr>
              <p:cNvGrpSpPr>
                <a:grpSpLocks noChangeAspect="1"/>
              </p:cNvGrpSpPr>
              <p:nvPr/>
            </p:nvGrpSpPr>
            <p:grpSpPr>
              <a:xfrm>
                <a:off x="925180" y="4232922"/>
                <a:ext cx="426310" cy="363600"/>
                <a:chOff x="2250367" y="320634"/>
                <a:chExt cx="4197927" cy="3580410"/>
              </a:xfrm>
            </p:grpSpPr>
            <p:sp>
              <p:nvSpPr>
                <p:cNvPr id="64" name="Kombinationstegning 63">
                  <a:extLst>
                    <a:ext uri="{FF2B5EF4-FFF2-40B4-BE49-F238E27FC236}">
                      <a16:creationId xmlns:a16="http://schemas.microsoft.com/office/drawing/2014/main" id="{04F6EA74-35D5-8D47-A2FB-9A07059036CC}"/>
                    </a:ext>
                  </a:extLst>
                </p:cNvPr>
                <p:cNvSpPr/>
                <p:nvPr/>
              </p:nvSpPr>
              <p:spPr>
                <a:xfrm>
                  <a:off x="2250367" y="320634"/>
                  <a:ext cx="4197927" cy="3580410"/>
                </a:xfrm>
                <a:custGeom>
                  <a:avLst/>
                  <a:gdLst>
                    <a:gd name="connsiteX0" fmla="*/ 973776 w 4197927"/>
                    <a:gd name="connsiteY0" fmla="*/ 2832265 h 3580410"/>
                    <a:gd name="connsiteX1" fmla="*/ 920337 w 4197927"/>
                    <a:gd name="connsiteY1" fmla="*/ 2778826 h 3580410"/>
                    <a:gd name="connsiteX2" fmla="*/ 1134093 w 4197927"/>
                    <a:gd name="connsiteY2" fmla="*/ 2576945 h 3580410"/>
                    <a:gd name="connsiteX3" fmla="*/ 1033153 w 4197927"/>
                    <a:gd name="connsiteY3" fmla="*/ 2464130 h 3580410"/>
                    <a:gd name="connsiteX4" fmla="*/ 961901 w 4197927"/>
                    <a:gd name="connsiteY4" fmla="*/ 2487880 h 3580410"/>
                    <a:gd name="connsiteX5" fmla="*/ 914400 w 4197927"/>
                    <a:gd name="connsiteY5" fmla="*/ 2452254 h 3580410"/>
                    <a:gd name="connsiteX6" fmla="*/ 955963 w 4197927"/>
                    <a:gd name="connsiteY6" fmla="*/ 2381002 h 3580410"/>
                    <a:gd name="connsiteX7" fmla="*/ 730332 w 4197927"/>
                    <a:gd name="connsiteY7" fmla="*/ 2131621 h 3580410"/>
                    <a:gd name="connsiteX8" fmla="*/ 540327 w 4197927"/>
                    <a:gd name="connsiteY8" fmla="*/ 2297875 h 3580410"/>
                    <a:gd name="connsiteX9" fmla="*/ 682831 w 4197927"/>
                    <a:gd name="connsiteY9" fmla="*/ 2481943 h 3580410"/>
                    <a:gd name="connsiteX10" fmla="*/ 617517 w 4197927"/>
                    <a:gd name="connsiteY10" fmla="*/ 2553195 h 3580410"/>
                    <a:gd name="connsiteX11" fmla="*/ 463137 w 4197927"/>
                    <a:gd name="connsiteY11" fmla="*/ 2386940 h 3580410"/>
                    <a:gd name="connsiteX12" fmla="*/ 285007 w 4197927"/>
                    <a:gd name="connsiteY12" fmla="*/ 2517569 h 3580410"/>
                    <a:gd name="connsiteX13" fmla="*/ 439387 w 4197927"/>
                    <a:gd name="connsiteY13" fmla="*/ 2701636 h 3580410"/>
                    <a:gd name="connsiteX14" fmla="*/ 362197 w 4197927"/>
                    <a:gd name="connsiteY14" fmla="*/ 2772888 h 3580410"/>
                    <a:gd name="connsiteX15" fmla="*/ 213756 w 4197927"/>
                    <a:gd name="connsiteY15" fmla="*/ 2612571 h 3580410"/>
                    <a:gd name="connsiteX16" fmla="*/ 0 w 4197927"/>
                    <a:gd name="connsiteY16" fmla="*/ 2778826 h 3580410"/>
                    <a:gd name="connsiteX17" fmla="*/ 213756 w 4197927"/>
                    <a:gd name="connsiteY17" fmla="*/ 3028208 h 3580410"/>
                    <a:gd name="connsiteX18" fmla="*/ 302820 w 4197927"/>
                    <a:gd name="connsiteY18" fmla="*/ 3010395 h 3580410"/>
                    <a:gd name="connsiteX19" fmla="*/ 338446 w 4197927"/>
                    <a:gd name="connsiteY19" fmla="*/ 3046021 h 3580410"/>
                    <a:gd name="connsiteX20" fmla="*/ 302820 w 4197927"/>
                    <a:gd name="connsiteY20" fmla="*/ 3111335 h 3580410"/>
                    <a:gd name="connsiteX21" fmla="*/ 427511 w 4197927"/>
                    <a:gd name="connsiteY21" fmla="*/ 3224150 h 3580410"/>
                    <a:gd name="connsiteX22" fmla="*/ 623454 w 4197927"/>
                    <a:gd name="connsiteY22" fmla="*/ 3034145 h 3580410"/>
                    <a:gd name="connsiteX23" fmla="*/ 682831 w 4197927"/>
                    <a:gd name="connsiteY23" fmla="*/ 3075709 h 3580410"/>
                    <a:gd name="connsiteX24" fmla="*/ 492826 w 4197927"/>
                    <a:gd name="connsiteY24" fmla="*/ 3295402 h 3580410"/>
                    <a:gd name="connsiteX25" fmla="*/ 516576 w 4197927"/>
                    <a:gd name="connsiteY25" fmla="*/ 3331028 h 3580410"/>
                    <a:gd name="connsiteX26" fmla="*/ 498763 w 4197927"/>
                    <a:gd name="connsiteY26" fmla="*/ 3348841 h 3580410"/>
                    <a:gd name="connsiteX27" fmla="*/ 469075 w 4197927"/>
                    <a:gd name="connsiteY27" fmla="*/ 3336966 h 3580410"/>
                    <a:gd name="connsiteX28" fmla="*/ 439387 w 4197927"/>
                    <a:gd name="connsiteY28" fmla="*/ 3336966 h 3580410"/>
                    <a:gd name="connsiteX29" fmla="*/ 403761 w 4197927"/>
                    <a:gd name="connsiteY29" fmla="*/ 3342904 h 3580410"/>
                    <a:gd name="connsiteX30" fmla="*/ 368135 w 4197927"/>
                    <a:gd name="connsiteY30" fmla="*/ 3378530 h 3580410"/>
                    <a:gd name="connsiteX31" fmla="*/ 332509 w 4197927"/>
                    <a:gd name="connsiteY31" fmla="*/ 3431969 h 3580410"/>
                    <a:gd name="connsiteX32" fmla="*/ 338446 w 4197927"/>
                    <a:gd name="connsiteY32" fmla="*/ 3509158 h 3580410"/>
                    <a:gd name="connsiteX33" fmla="*/ 374072 w 4197927"/>
                    <a:gd name="connsiteY33" fmla="*/ 3550722 h 3580410"/>
                    <a:gd name="connsiteX34" fmla="*/ 433449 w 4197927"/>
                    <a:gd name="connsiteY34" fmla="*/ 3580410 h 3580410"/>
                    <a:gd name="connsiteX35" fmla="*/ 522514 w 4197927"/>
                    <a:gd name="connsiteY35" fmla="*/ 3580410 h 3580410"/>
                    <a:gd name="connsiteX36" fmla="*/ 558140 w 4197927"/>
                    <a:gd name="connsiteY36" fmla="*/ 3550722 h 3580410"/>
                    <a:gd name="connsiteX37" fmla="*/ 593766 w 4197927"/>
                    <a:gd name="connsiteY37" fmla="*/ 3497283 h 3580410"/>
                    <a:gd name="connsiteX38" fmla="*/ 593766 w 4197927"/>
                    <a:gd name="connsiteY38" fmla="*/ 3461657 h 3580410"/>
                    <a:gd name="connsiteX39" fmla="*/ 587828 w 4197927"/>
                    <a:gd name="connsiteY39" fmla="*/ 3443844 h 3580410"/>
                    <a:gd name="connsiteX40" fmla="*/ 575953 w 4197927"/>
                    <a:gd name="connsiteY40" fmla="*/ 3426031 h 3580410"/>
                    <a:gd name="connsiteX41" fmla="*/ 605641 w 4197927"/>
                    <a:gd name="connsiteY41" fmla="*/ 3408218 h 3580410"/>
                    <a:gd name="connsiteX42" fmla="*/ 653143 w 4197927"/>
                    <a:gd name="connsiteY42" fmla="*/ 3449782 h 3580410"/>
                    <a:gd name="connsiteX43" fmla="*/ 2968831 w 4197927"/>
                    <a:gd name="connsiteY43" fmla="*/ 1306285 h 3580410"/>
                    <a:gd name="connsiteX44" fmla="*/ 3010395 w 4197927"/>
                    <a:gd name="connsiteY44" fmla="*/ 1335974 h 3580410"/>
                    <a:gd name="connsiteX45" fmla="*/ 3063833 w 4197927"/>
                    <a:gd name="connsiteY45" fmla="*/ 1353787 h 3580410"/>
                    <a:gd name="connsiteX46" fmla="*/ 3063833 w 4197927"/>
                    <a:gd name="connsiteY46" fmla="*/ 1353787 h 3580410"/>
                    <a:gd name="connsiteX47" fmla="*/ 3141023 w 4197927"/>
                    <a:gd name="connsiteY47" fmla="*/ 1312223 h 3580410"/>
                    <a:gd name="connsiteX48" fmla="*/ 3141023 w 4197927"/>
                    <a:gd name="connsiteY48" fmla="*/ 1312223 h 3580410"/>
                    <a:gd name="connsiteX49" fmla="*/ 3176649 w 4197927"/>
                    <a:gd name="connsiteY49" fmla="*/ 1229096 h 3580410"/>
                    <a:gd name="connsiteX50" fmla="*/ 3146961 w 4197927"/>
                    <a:gd name="connsiteY50" fmla="*/ 1193470 h 3580410"/>
                    <a:gd name="connsiteX51" fmla="*/ 3141023 w 4197927"/>
                    <a:gd name="connsiteY51" fmla="*/ 1157844 h 3580410"/>
                    <a:gd name="connsiteX52" fmla="*/ 3259776 w 4197927"/>
                    <a:gd name="connsiteY52" fmla="*/ 1169719 h 3580410"/>
                    <a:gd name="connsiteX53" fmla="*/ 3307278 w 4197927"/>
                    <a:gd name="connsiteY53" fmla="*/ 1015340 h 3580410"/>
                    <a:gd name="connsiteX54" fmla="*/ 3348841 w 4197927"/>
                    <a:gd name="connsiteY54" fmla="*/ 1187532 h 3580410"/>
                    <a:gd name="connsiteX55" fmla="*/ 3414156 w 4197927"/>
                    <a:gd name="connsiteY55" fmla="*/ 1288472 h 3580410"/>
                    <a:gd name="connsiteX56" fmla="*/ 3532909 w 4197927"/>
                    <a:gd name="connsiteY56" fmla="*/ 1383475 h 3580410"/>
                    <a:gd name="connsiteX57" fmla="*/ 3699163 w 4197927"/>
                    <a:gd name="connsiteY57" fmla="*/ 1436914 h 3580410"/>
                    <a:gd name="connsiteX58" fmla="*/ 3841667 w 4197927"/>
                    <a:gd name="connsiteY58" fmla="*/ 1430976 h 3580410"/>
                    <a:gd name="connsiteX59" fmla="*/ 3966358 w 4197927"/>
                    <a:gd name="connsiteY59" fmla="*/ 1377537 h 3580410"/>
                    <a:gd name="connsiteX60" fmla="*/ 4049485 w 4197927"/>
                    <a:gd name="connsiteY60" fmla="*/ 1300348 h 3580410"/>
                    <a:gd name="connsiteX61" fmla="*/ 4120737 w 4197927"/>
                    <a:gd name="connsiteY61" fmla="*/ 1205345 h 3580410"/>
                    <a:gd name="connsiteX62" fmla="*/ 4156363 w 4197927"/>
                    <a:gd name="connsiteY62" fmla="*/ 1116280 h 3580410"/>
                    <a:gd name="connsiteX63" fmla="*/ 4156363 w 4197927"/>
                    <a:gd name="connsiteY63" fmla="*/ 1027215 h 3580410"/>
                    <a:gd name="connsiteX64" fmla="*/ 4144488 w 4197927"/>
                    <a:gd name="connsiteY64" fmla="*/ 950026 h 3580410"/>
                    <a:gd name="connsiteX65" fmla="*/ 4114800 w 4197927"/>
                    <a:gd name="connsiteY65" fmla="*/ 849085 h 3580410"/>
                    <a:gd name="connsiteX66" fmla="*/ 4055423 w 4197927"/>
                    <a:gd name="connsiteY66" fmla="*/ 771896 h 3580410"/>
                    <a:gd name="connsiteX67" fmla="*/ 4019797 w 4197927"/>
                    <a:gd name="connsiteY67" fmla="*/ 724395 h 3580410"/>
                    <a:gd name="connsiteX68" fmla="*/ 3990109 w 4197927"/>
                    <a:gd name="connsiteY68" fmla="*/ 700644 h 3580410"/>
                    <a:gd name="connsiteX69" fmla="*/ 4061361 w 4197927"/>
                    <a:gd name="connsiteY69" fmla="*/ 641267 h 3580410"/>
                    <a:gd name="connsiteX70" fmla="*/ 4144488 w 4197927"/>
                    <a:gd name="connsiteY70" fmla="*/ 575953 h 3580410"/>
                    <a:gd name="connsiteX71" fmla="*/ 4144488 w 4197927"/>
                    <a:gd name="connsiteY71" fmla="*/ 575953 h 3580410"/>
                    <a:gd name="connsiteX72" fmla="*/ 4197927 w 4197927"/>
                    <a:gd name="connsiteY72" fmla="*/ 475013 h 3580410"/>
                    <a:gd name="connsiteX73" fmla="*/ 4197927 w 4197927"/>
                    <a:gd name="connsiteY73" fmla="*/ 374072 h 3580410"/>
                    <a:gd name="connsiteX74" fmla="*/ 4180114 w 4197927"/>
                    <a:gd name="connsiteY74" fmla="*/ 290945 h 3580410"/>
                    <a:gd name="connsiteX75" fmla="*/ 4132613 w 4197927"/>
                    <a:gd name="connsiteY75" fmla="*/ 219693 h 3580410"/>
                    <a:gd name="connsiteX76" fmla="*/ 4061361 w 4197927"/>
                    <a:gd name="connsiteY76" fmla="*/ 124691 h 3580410"/>
                    <a:gd name="connsiteX77" fmla="*/ 3954483 w 4197927"/>
                    <a:gd name="connsiteY77" fmla="*/ 59376 h 3580410"/>
                    <a:gd name="connsiteX78" fmla="*/ 3865418 w 4197927"/>
                    <a:gd name="connsiteY78" fmla="*/ 35626 h 3580410"/>
                    <a:gd name="connsiteX79" fmla="*/ 3734789 w 4197927"/>
                    <a:gd name="connsiteY79" fmla="*/ 41563 h 3580410"/>
                    <a:gd name="connsiteX80" fmla="*/ 3633849 w 4197927"/>
                    <a:gd name="connsiteY80" fmla="*/ 77189 h 3580410"/>
                    <a:gd name="connsiteX81" fmla="*/ 3568535 w 4197927"/>
                    <a:gd name="connsiteY81" fmla="*/ 130628 h 3580410"/>
                    <a:gd name="connsiteX82" fmla="*/ 3526971 w 4197927"/>
                    <a:gd name="connsiteY82" fmla="*/ 166254 h 3580410"/>
                    <a:gd name="connsiteX83" fmla="*/ 3426031 w 4197927"/>
                    <a:gd name="connsiteY83" fmla="*/ 89065 h 3580410"/>
                    <a:gd name="connsiteX84" fmla="*/ 3348841 w 4197927"/>
                    <a:gd name="connsiteY84" fmla="*/ 41563 h 3580410"/>
                    <a:gd name="connsiteX85" fmla="*/ 3224150 w 4197927"/>
                    <a:gd name="connsiteY85" fmla="*/ 0 h 3580410"/>
                    <a:gd name="connsiteX86" fmla="*/ 3081646 w 4197927"/>
                    <a:gd name="connsiteY86" fmla="*/ 11875 h 3580410"/>
                    <a:gd name="connsiteX87" fmla="*/ 2945080 w 4197927"/>
                    <a:gd name="connsiteY87" fmla="*/ 59376 h 3580410"/>
                    <a:gd name="connsiteX88" fmla="*/ 2838202 w 4197927"/>
                    <a:gd name="connsiteY88" fmla="*/ 160317 h 3580410"/>
                    <a:gd name="connsiteX89" fmla="*/ 2772888 w 4197927"/>
                    <a:gd name="connsiteY89" fmla="*/ 314696 h 3580410"/>
                    <a:gd name="connsiteX90" fmla="*/ 2766950 w 4197927"/>
                    <a:gd name="connsiteY90" fmla="*/ 510639 h 3580410"/>
                    <a:gd name="connsiteX91" fmla="*/ 2832265 w 4197927"/>
                    <a:gd name="connsiteY91" fmla="*/ 647205 h 3580410"/>
                    <a:gd name="connsiteX92" fmla="*/ 2956956 w 4197927"/>
                    <a:gd name="connsiteY92" fmla="*/ 760021 h 3580410"/>
                    <a:gd name="connsiteX93" fmla="*/ 3051958 w 4197927"/>
                    <a:gd name="connsiteY93" fmla="*/ 807522 h 3580410"/>
                    <a:gd name="connsiteX94" fmla="*/ 3182587 w 4197927"/>
                    <a:gd name="connsiteY94" fmla="*/ 819397 h 3580410"/>
                    <a:gd name="connsiteX95" fmla="*/ 2998519 w 4197927"/>
                    <a:gd name="connsiteY95" fmla="*/ 878774 h 3580410"/>
                    <a:gd name="connsiteX96" fmla="*/ 3004457 w 4197927"/>
                    <a:gd name="connsiteY96" fmla="*/ 985652 h 3580410"/>
                    <a:gd name="connsiteX97" fmla="*/ 2921330 w 4197927"/>
                    <a:gd name="connsiteY97" fmla="*/ 961901 h 3580410"/>
                    <a:gd name="connsiteX98" fmla="*/ 2861953 w 4197927"/>
                    <a:gd name="connsiteY98" fmla="*/ 961901 h 3580410"/>
                    <a:gd name="connsiteX99" fmla="*/ 2802576 w 4197927"/>
                    <a:gd name="connsiteY99" fmla="*/ 1015340 h 3580410"/>
                    <a:gd name="connsiteX100" fmla="*/ 2796639 w 4197927"/>
                    <a:gd name="connsiteY100" fmla="*/ 1086592 h 3580410"/>
                    <a:gd name="connsiteX101" fmla="*/ 2814452 w 4197927"/>
                    <a:gd name="connsiteY101" fmla="*/ 1134093 h 3580410"/>
                    <a:gd name="connsiteX102" fmla="*/ 2820389 w 4197927"/>
                    <a:gd name="connsiteY102" fmla="*/ 1151906 h 3580410"/>
                    <a:gd name="connsiteX103" fmla="*/ 973776 w 4197927"/>
                    <a:gd name="connsiteY103" fmla="*/ 2832265 h 358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4197927" h="3580410">
                      <a:moveTo>
                        <a:pt x="973776" y="2832265"/>
                      </a:moveTo>
                      <a:lnTo>
                        <a:pt x="920337" y="2778826"/>
                      </a:lnTo>
                      <a:lnTo>
                        <a:pt x="1134093" y="2576945"/>
                      </a:lnTo>
                      <a:lnTo>
                        <a:pt x="1033153" y="2464130"/>
                      </a:lnTo>
                      <a:lnTo>
                        <a:pt x="961901" y="2487880"/>
                      </a:lnTo>
                      <a:lnTo>
                        <a:pt x="914400" y="2452254"/>
                      </a:lnTo>
                      <a:lnTo>
                        <a:pt x="955963" y="2381002"/>
                      </a:lnTo>
                      <a:lnTo>
                        <a:pt x="730332" y="2131621"/>
                      </a:lnTo>
                      <a:lnTo>
                        <a:pt x="540327" y="2297875"/>
                      </a:lnTo>
                      <a:lnTo>
                        <a:pt x="682831" y="2481943"/>
                      </a:lnTo>
                      <a:lnTo>
                        <a:pt x="617517" y="2553195"/>
                      </a:lnTo>
                      <a:lnTo>
                        <a:pt x="463137" y="2386940"/>
                      </a:lnTo>
                      <a:lnTo>
                        <a:pt x="285007" y="2517569"/>
                      </a:lnTo>
                      <a:lnTo>
                        <a:pt x="439387" y="2701636"/>
                      </a:lnTo>
                      <a:lnTo>
                        <a:pt x="362197" y="2772888"/>
                      </a:lnTo>
                      <a:lnTo>
                        <a:pt x="213756" y="2612571"/>
                      </a:lnTo>
                      <a:lnTo>
                        <a:pt x="0" y="2778826"/>
                      </a:lnTo>
                      <a:lnTo>
                        <a:pt x="213756" y="3028208"/>
                      </a:lnTo>
                      <a:lnTo>
                        <a:pt x="302820" y="3010395"/>
                      </a:lnTo>
                      <a:lnTo>
                        <a:pt x="338446" y="3046021"/>
                      </a:lnTo>
                      <a:lnTo>
                        <a:pt x="302820" y="3111335"/>
                      </a:lnTo>
                      <a:lnTo>
                        <a:pt x="427511" y="3224150"/>
                      </a:lnTo>
                      <a:lnTo>
                        <a:pt x="623454" y="3034145"/>
                      </a:lnTo>
                      <a:lnTo>
                        <a:pt x="682831" y="3075709"/>
                      </a:lnTo>
                      <a:lnTo>
                        <a:pt x="492826" y="3295402"/>
                      </a:lnTo>
                      <a:lnTo>
                        <a:pt x="516576" y="3331028"/>
                      </a:lnTo>
                      <a:lnTo>
                        <a:pt x="498763" y="3348841"/>
                      </a:lnTo>
                      <a:lnTo>
                        <a:pt x="469075" y="3336966"/>
                      </a:lnTo>
                      <a:lnTo>
                        <a:pt x="439387" y="3336966"/>
                      </a:lnTo>
                      <a:lnTo>
                        <a:pt x="403761" y="3342904"/>
                      </a:lnTo>
                      <a:lnTo>
                        <a:pt x="368135" y="3378530"/>
                      </a:lnTo>
                      <a:lnTo>
                        <a:pt x="332509" y="3431969"/>
                      </a:lnTo>
                      <a:lnTo>
                        <a:pt x="338446" y="3509158"/>
                      </a:lnTo>
                      <a:lnTo>
                        <a:pt x="374072" y="3550722"/>
                      </a:lnTo>
                      <a:lnTo>
                        <a:pt x="433449" y="3580410"/>
                      </a:lnTo>
                      <a:lnTo>
                        <a:pt x="522514" y="3580410"/>
                      </a:lnTo>
                      <a:lnTo>
                        <a:pt x="558140" y="3550722"/>
                      </a:lnTo>
                      <a:lnTo>
                        <a:pt x="593766" y="3497283"/>
                      </a:lnTo>
                      <a:lnTo>
                        <a:pt x="593766" y="3461657"/>
                      </a:lnTo>
                      <a:lnTo>
                        <a:pt x="587828" y="3443844"/>
                      </a:lnTo>
                      <a:lnTo>
                        <a:pt x="575953" y="3426031"/>
                      </a:lnTo>
                      <a:lnTo>
                        <a:pt x="605641" y="3408218"/>
                      </a:lnTo>
                      <a:lnTo>
                        <a:pt x="653143" y="3449782"/>
                      </a:lnTo>
                      <a:lnTo>
                        <a:pt x="2968831" y="1306285"/>
                      </a:lnTo>
                      <a:lnTo>
                        <a:pt x="3010395" y="1335974"/>
                      </a:lnTo>
                      <a:lnTo>
                        <a:pt x="3063833" y="1353787"/>
                      </a:lnTo>
                      <a:lnTo>
                        <a:pt x="3063833" y="1353787"/>
                      </a:lnTo>
                      <a:lnTo>
                        <a:pt x="3141023" y="1312223"/>
                      </a:lnTo>
                      <a:lnTo>
                        <a:pt x="3141023" y="1312223"/>
                      </a:lnTo>
                      <a:lnTo>
                        <a:pt x="3176649" y="1229096"/>
                      </a:lnTo>
                      <a:lnTo>
                        <a:pt x="3146961" y="1193470"/>
                      </a:lnTo>
                      <a:lnTo>
                        <a:pt x="3141023" y="1157844"/>
                      </a:lnTo>
                      <a:lnTo>
                        <a:pt x="3259776" y="1169719"/>
                      </a:lnTo>
                      <a:lnTo>
                        <a:pt x="3307278" y="1015340"/>
                      </a:lnTo>
                      <a:lnTo>
                        <a:pt x="3348841" y="1187532"/>
                      </a:lnTo>
                      <a:lnTo>
                        <a:pt x="3414156" y="1288472"/>
                      </a:lnTo>
                      <a:lnTo>
                        <a:pt x="3532909" y="1383475"/>
                      </a:lnTo>
                      <a:lnTo>
                        <a:pt x="3699163" y="1436914"/>
                      </a:lnTo>
                      <a:lnTo>
                        <a:pt x="3841667" y="1430976"/>
                      </a:lnTo>
                      <a:lnTo>
                        <a:pt x="3966358" y="1377537"/>
                      </a:lnTo>
                      <a:lnTo>
                        <a:pt x="4049485" y="1300348"/>
                      </a:lnTo>
                      <a:lnTo>
                        <a:pt x="4120737" y="1205345"/>
                      </a:lnTo>
                      <a:lnTo>
                        <a:pt x="4156363" y="1116280"/>
                      </a:lnTo>
                      <a:lnTo>
                        <a:pt x="4156363" y="1027215"/>
                      </a:lnTo>
                      <a:lnTo>
                        <a:pt x="4144488" y="950026"/>
                      </a:lnTo>
                      <a:lnTo>
                        <a:pt x="4114800" y="849085"/>
                      </a:lnTo>
                      <a:lnTo>
                        <a:pt x="4055423" y="771896"/>
                      </a:lnTo>
                      <a:lnTo>
                        <a:pt x="4019797" y="724395"/>
                      </a:lnTo>
                      <a:lnTo>
                        <a:pt x="3990109" y="700644"/>
                      </a:lnTo>
                      <a:lnTo>
                        <a:pt x="4061361" y="641267"/>
                      </a:lnTo>
                      <a:lnTo>
                        <a:pt x="4144488" y="575953"/>
                      </a:lnTo>
                      <a:lnTo>
                        <a:pt x="4144488" y="575953"/>
                      </a:lnTo>
                      <a:lnTo>
                        <a:pt x="4197927" y="475013"/>
                      </a:lnTo>
                      <a:lnTo>
                        <a:pt x="4197927" y="374072"/>
                      </a:lnTo>
                      <a:lnTo>
                        <a:pt x="4180114" y="290945"/>
                      </a:lnTo>
                      <a:lnTo>
                        <a:pt x="4132613" y="219693"/>
                      </a:lnTo>
                      <a:lnTo>
                        <a:pt x="4061361" y="124691"/>
                      </a:lnTo>
                      <a:lnTo>
                        <a:pt x="3954483" y="59376"/>
                      </a:lnTo>
                      <a:lnTo>
                        <a:pt x="3865418" y="35626"/>
                      </a:lnTo>
                      <a:lnTo>
                        <a:pt x="3734789" y="41563"/>
                      </a:lnTo>
                      <a:lnTo>
                        <a:pt x="3633849" y="77189"/>
                      </a:lnTo>
                      <a:lnTo>
                        <a:pt x="3568535" y="130628"/>
                      </a:lnTo>
                      <a:lnTo>
                        <a:pt x="3526971" y="166254"/>
                      </a:lnTo>
                      <a:lnTo>
                        <a:pt x="3426031" y="89065"/>
                      </a:lnTo>
                      <a:lnTo>
                        <a:pt x="3348841" y="41563"/>
                      </a:lnTo>
                      <a:lnTo>
                        <a:pt x="3224150" y="0"/>
                      </a:lnTo>
                      <a:lnTo>
                        <a:pt x="3081646" y="11875"/>
                      </a:lnTo>
                      <a:lnTo>
                        <a:pt x="2945080" y="59376"/>
                      </a:lnTo>
                      <a:lnTo>
                        <a:pt x="2838202" y="160317"/>
                      </a:lnTo>
                      <a:lnTo>
                        <a:pt x="2772888" y="314696"/>
                      </a:lnTo>
                      <a:lnTo>
                        <a:pt x="2766950" y="510639"/>
                      </a:lnTo>
                      <a:lnTo>
                        <a:pt x="2832265" y="647205"/>
                      </a:lnTo>
                      <a:lnTo>
                        <a:pt x="2956956" y="760021"/>
                      </a:lnTo>
                      <a:lnTo>
                        <a:pt x="3051958" y="807522"/>
                      </a:lnTo>
                      <a:lnTo>
                        <a:pt x="3182587" y="819397"/>
                      </a:lnTo>
                      <a:lnTo>
                        <a:pt x="2998519" y="878774"/>
                      </a:lnTo>
                      <a:lnTo>
                        <a:pt x="3004457" y="985652"/>
                      </a:lnTo>
                      <a:lnTo>
                        <a:pt x="2921330" y="961901"/>
                      </a:lnTo>
                      <a:lnTo>
                        <a:pt x="2861953" y="961901"/>
                      </a:lnTo>
                      <a:lnTo>
                        <a:pt x="2802576" y="1015340"/>
                      </a:lnTo>
                      <a:lnTo>
                        <a:pt x="2796639" y="1086592"/>
                      </a:lnTo>
                      <a:lnTo>
                        <a:pt x="2814452" y="1134093"/>
                      </a:lnTo>
                      <a:lnTo>
                        <a:pt x="2820389" y="1151906"/>
                      </a:lnTo>
                      <a:lnTo>
                        <a:pt x="973776" y="2832265"/>
                      </a:lnTo>
                      <a:close/>
                    </a:path>
                  </a:pathLst>
                </a:custGeom>
                <a:solidFill>
                  <a:srgbClr val="929000"/>
                </a:solidFill>
                <a:ln w="3175">
                  <a:solidFill>
                    <a:srgbClr val="929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5" name="Kombinationstegning 64">
                  <a:extLst>
                    <a:ext uri="{FF2B5EF4-FFF2-40B4-BE49-F238E27FC236}">
                      <a16:creationId xmlns:a16="http://schemas.microsoft.com/office/drawing/2014/main" id="{6C1C2113-17C8-AB41-8E66-EDF4BDA68344}"/>
                    </a:ext>
                  </a:extLst>
                </p:cNvPr>
                <p:cNvSpPr/>
                <p:nvPr/>
              </p:nvSpPr>
              <p:spPr>
                <a:xfrm>
                  <a:off x="5142008" y="475013"/>
                  <a:ext cx="1116280" cy="1140031"/>
                </a:xfrm>
                <a:custGeom>
                  <a:avLst/>
                  <a:gdLst>
                    <a:gd name="connsiteX0" fmla="*/ 587828 w 1116280"/>
                    <a:gd name="connsiteY0" fmla="*/ 641268 h 1140031"/>
                    <a:gd name="connsiteX1" fmla="*/ 670956 w 1116280"/>
                    <a:gd name="connsiteY1" fmla="*/ 647206 h 1140031"/>
                    <a:gd name="connsiteX2" fmla="*/ 724395 w 1116280"/>
                    <a:gd name="connsiteY2" fmla="*/ 629393 h 1140031"/>
                    <a:gd name="connsiteX3" fmla="*/ 742208 w 1116280"/>
                    <a:gd name="connsiteY3" fmla="*/ 570016 h 1140031"/>
                    <a:gd name="connsiteX4" fmla="*/ 724395 w 1116280"/>
                    <a:gd name="connsiteY4" fmla="*/ 492826 h 1140031"/>
                    <a:gd name="connsiteX5" fmla="*/ 682831 w 1116280"/>
                    <a:gd name="connsiteY5" fmla="*/ 445325 h 1140031"/>
                    <a:gd name="connsiteX6" fmla="*/ 623454 w 1116280"/>
                    <a:gd name="connsiteY6" fmla="*/ 409699 h 1140031"/>
                    <a:gd name="connsiteX7" fmla="*/ 558140 w 1116280"/>
                    <a:gd name="connsiteY7" fmla="*/ 397824 h 1140031"/>
                    <a:gd name="connsiteX8" fmla="*/ 492826 w 1116280"/>
                    <a:gd name="connsiteY8" fmla="*/ 421574 h 1140031"/>
                    <a:gd name="connsiteX9" fmla="*/ 492826 w 1116280"/>
                    <a:gd name="connsiteY9" fmla="*/ 480951 h 1140031"/>
                    <a:gd name="connsiteX10" fmla="*/ 486888 w 1116280"/>
                    <a:gd name="connsiteY10" fmla="*/ 540328 h 1140031"/>
                    <a:gd name="connsiteX11" fmla="*/ 427512 w 1116280"/>
                    <a:gd name="connsiteY11" fmla="*/ 480951 h 1140031"/>
                    <a:gd name="connsiteX12" fmla="*/ 332509 w 1116280"/>
                    <a:gd name="connsiteY12" fmla="*/ 516577 h 1140031"/>
                    <a:gd name="connsiteX13" fmla="*/ 237506 w 1116280"/>
                    <a:gd name="connsiteY13" fmla="*/ 522515 h 1140031"/>
                    <a:gd name="connsiteX14" fmla="*/ 130628 w 1116280"/>
                    <a:gd name="connsiteY14" fmla="*/ 486889 h 1140031"/>
                    <a:gd name="connsiteX15" fmla="*/ 23751 w 1116280"/>
                    <a:gd name="connsiteY15" fmla="*/ 368135 h 1140031"/>
                    <a:gd name="connsiteX16" fmla="*/ 0 w 1116280"/>
                    <a:gd name="connsiteY16" fmla="*/ 225631 h 1140031"/>
                    <a:gd name="connsiteX17" fmla="*/ 53439 w 1116280"/>
                    <a:gd name="connsiteY17" fmla="*/ 112816 h 1140031"/>
                    <a:gd name="connsiteX18" fmla="*/ 142504 w 1116280"/>
                    <a:gd name="connsiteY18" fmla="*/ 17813 h 1140031"/>
                    <a:gd name="connsiteX19" fmla="*/ 285008 w 1116280"/>
                    <a:gd name="connsiteY19" fmla="*/ 0 h 1140031"/>
                    <a:gd name="connsiteX20" fmla="*/ 380010 w 1116280"/>
                    <a:gd name="connsiteY20" fmla="*/ 11876 h 1140031"/>
                    <a:gd name="connsiteX21" fmla="*/ 463138 w 1116280"/>
                    <a:gd name="connsiteY21" fmla="*/ 83128 h 1140031"/>
                    <a:gd name="connsiteX22" fmla="*/ 516577 w 1116280"/>
                    <a:gd name="connsiteY22" fmla="*/ 184068 h 1140031"/>
                    <a:gd name="connsiteX23" fmla="*/ 528452 w 1116280"/>
                    <a:gd name="connsiteY23" fmla="*/ 279070 h 1140031"/>
                    <a:gd name="connsiteX24" fmla="*/ 736270 w 1116280"/>
                    <a:gd name="connsiteY24" fmla="*/ 279070 h 1140031"/>
                    <a:gd name="connsiteX25" fmla="*/ 724395 w 1116280"/>
                    <a:gd name="connsiteY25" fmla="*/ 184068 h 1140031"/>
                    <a:gd name="connsiteX26" fmla="*/ 783771 w 1116280"/>
                    <a:gd name="connsiteY26" fmla="*/ 59377 h 1140031"/>
                    <a:gd name="connsiteX27" fmla="*/ 878774 w 1116280"/>
                    <a:gd name="connsiteY27" fmla="*/ 29689 h 1140031"/>
                    <a:gd name="connsiteX28" fmla="*/ 991590 w 1116280"/>
                    <a:gd name="connsiteY28" fmla="*/ 41564 h 1140031"/>
                    <a:gd name="connsiteX29" fmla="*/ 1086592 w 1116280"/>
                    <a:gd name="connsiteY29" fmla="*/ 118754 h 1140031"/>
                    <a:gd name="connsiteX30" fmla="*/ 1116280 w 1116280"/>
                    <a:gd name="connsiteY30" fmla="*/ 219694 h 1140031"/>
                    <a:gd name="connsiteX31" fmla="*/ 1104405 w 1116280"/>
                    <a:gd name="connsiteY31" fmla="*/ 308759 h 1140031"/>
                    <a:gd name="connsiteX32" fmla="*/ 1045028 w 1116280"/>
                    <a:gd name="connsiteY32" fmla="*/ 391886 h 1140031"/>
                    <a:gd name="connsiteX33" fmla="*/ 961901 w 1116280"/>
                    <a:gd name="connsiteY33" fmla="*/ 433450 h 1140031"/>
                    <a:gd name="connsiteX34" fmla="*/ 866899 w 1116280"/>
                    <a:gd name="connsiteY34" fmla="*/ 427512 h 1140031"/>
                    <a:gd name="connsiteX35" fmla="*/ 860961 w 1116280"/>
                    <a:gd name="connsiteY35" fmla="*/ 599704 h 1140031"/>
                    <a:gd name="connsiteX36" fmla="*/ 991590 w 1116280"/>
                    <a:gd name="connsiteY36" fmla="*/ 659081 h 1140031"/>
                    <a:gd name="connsiteX37" fmla="*/ 1080654 w 1116280"/>
                    <a:gd name="connsiteY37" fmla="*/ 742208 h 1140031"/>
                    <a:gd name="connsiteX38" fmla="*/ 1092530 w 1116280"/>
                    <a:gd name="connsiteY38" fmla="*/ 855024 h 1140031"/>
                    <a:gd name="connsiteX39" fmla="*/ 1062841 w 1116280"/>
                    <a:gd name="connsiteY39" fmla="*/ 991590 h 1140031"/>
                    <a:gd name="connsiteX40" fmla="*/ 991590 w 1116280"/>
                    <a:gd name="connsiteY40" fmla="*/ 1104406 h 1140031"/>
                    <a:gd name="connsiteX41" fmla="*/ 896587 w 1116280"/>
                    <a:gd name="connsiteY41" fmla="*/ 1134094 h 1140031"/>
                    <a:gd name="connsiteX42" fmla="*/ 789709 w 1116280"/>
                    <a:gd name="connsiteY42" fmla="*/ 1140031 h 1140031"/>
                    <a:gd name="connsiteX43" fmla="*/ 688769 w 1116280"/>
                    <a:gd name="connsiteY43" fmla="*/ 1098468 h 1140031"/>
                    <a:gd name="connsiteX44" fmla="*/ 593766 w 1116280"/>
                    <a:gd name="connsiteY44" fmla="*/ 985652 h 1140031"/>
                    <a:gd name="connsiteX45" fmla="*/ 564078 w 1116280"/>
                    <a:gd name="connsiteY45" fmla="*/ 902525 h 1140031"/>
                    <a:gd name="connsiteX46" fmla="*/ 581891 w 1116280"/>
                    <a:gd name="connsiteY46" fmla="*/ 807522 h 1140031"/>
                    <a:gd name="connsiteX47" fmla="*/ 605641 w 1116280"/>
                    <a:gd name="connsiteY47" fmla="*/ 742208 h 1140031"/>
                    <a:gd name="connsiteX48" fmla="*/ 641267 w 1116280"/>
                    <a:gd name="connsiteY48" fmla="*/ 688769 h 1140031"/>
                    <a:gd name="connsiteX49" fmla="*/ 587828 w 1116280"/>
                    <a:gd name="connsiteY49" fmla="*/ 641268 h 114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16280" h="1140031">
                      <a:moveTo>
                        <a:pt x="587828" y="641268"/>
                      </a:moveTo>
                      <a:lnTo>
                        <a:pt x="670956" y="647206"/>
                      </a:lnTo>
                      <a:lnTo>
                        <a:pt x="724395" y="629393"/>
                      </a:lnTo>
                      <a:lnTo>
                        <a:pt x="742208" y="570016"/>
                      </a:lnTo>
                      <a:lnTo>
                        <a:pt x="724395" y="492826"/>
                      </a:lnTo>
                      <a:lnTo>
                        <a:pt x="682831" y="445325"/>
                      </a:lnTo>
                      <a:lnTo>
                        <a:pt x="623454" y="409699"/>
                      </a:lnTo>
                      <a:lnTo>
                        <a:pt x="558140" y="397824"/>
                      </a:lnTo>
                      <a:lnTo>
                        <a:pt x="492826" y="421574"/>
                      </a:lnTo>
                      <a:lnTo>
                        <a:pt x="492826" y="480951"/>
                      </a:lnTo>
                      <a:lnTo>
                        <a:pt x="486888" y="540328"/>
                      </a:lnTo>
                      <a:lnTo>
                        <a:pt x="427512" y="480951"/>
                      </a:lnTo>
                      <a:lnTo>
                        <a:pt x="332509" y="516577"/>
                      </a:lnTo>
                      <a:lnTo>
                        <a:pt x="237506" y="522515"/>
                      </a:lnTo>
                      <a:lnTo>
                        <a:pt x="130628" y="486889"/>
                      </a:lnTo>
                      <a:lnTo>
                        <a:pt x="23751" y="368135"/>
                      </a:lnTo>
                      <a:lnTo>
                        <a:pt x="0" y="225631"/>
                      </a:lnTo>
                      <a:lnTo>
                        <a:pt x="53439" y="112816"/>
                      </a:lnTo>
                      <a:lnTo>
                        <a:pt x="142504" y="17813"/>
                      </a:lnTo>
                      <a:lnTo>
                        <a:pt x="285008" y="0"/>
                      </a:lnTo>
                      <a:lnTo>
                        <a:pt x="380010" y="11876"/>
                      </a:lnTo>
                      <a:lnTo>
                        <a:pt x="463138" y="83128"/>
                      </a:lnTo>
                      <a:lnTo>
                        <a:pt x="516577" y="184068"/>
                      </a:lnTo>
                      <a:lnTo>
                        <a:pt x="528452" y="279070"/>
                      </a:lnTo>
                      <a:lnTo>
                        <a:pt x="736270" y="279070"/>
                      </a:lnTo>
                      <a:lnTo>
                        <a:pt x="724395" y="184068"/>
                      </a:lnTo>
                      <a:lnTo>
                        <a:pt x="783771" y="59377"/>
                      </a:lnTo>
                      <a:lnTo>
                        <a:pt x="878774" y="29689"/>
                      </a:lnTo>
                      <a:lnTo>
                        <a:pt x="991590" y="41564"/>
                      </a:lnTo>
                      <a:lnTo>
                        <a:pt x="1086592" y="118754"/>
                      </a:lnTo>
                      <a:lnTo>
                        <a:pt x="1116280" y="219694"/>
                      </a:lnTo>
                      <a:lnTo>
                        <a:pt x="1104405" y="308759"/>
                      </a:lnTo>
                      <a:lnTo>
                        <a:pt x="1045028" y="391886"/>
                      </a:lnTo>
                      <a:lnTo>
                        <a:pt x="961901" y="433450"/>
                      </a:lnTo>
                      <a:lnTo>
                        <a:pt x="866899" y="427512"/>
                      </a:lnTo>
                      <a:lnTo>
                        <a:pt x="860961" y="599704"/>
                      </a:lnTo>
                      <a:lnTo>
                        <a:pt x="991590" y="659081"/>
                      </a:lnTo>
                      <a:lnTo>
                        <a:pt x="1080654" y="742208"/>
                      </a:lnTo>
                      <a:lnTo>
                        <a:pt x="1092530" y="855024"/>
                      </a:lnTo>
                      <a:lnTo>
                        <a:pt x="1062841" y="991590"/>
                      </a:lnTo>
                      <a:lnTo>
                        <a:pt x="991590" y="1104406"/>
                      </a:lnTo>
                      <a:lnTo>
                        <a:pt x="896587" y="1134094"/>
                      </a:lnTo>
                      <a:lnTo>
                        <a:pt x="789709" y="1140031"/>
                      </a:lnTo>
                      <a:lnTo>
                        <a:pt x="688769" y="1098468"/>
                      </a:lnTo>
                      <a:lnTo>
                        <a:pt x="593766" y="985652"/>
                      </a:lnTo>
                      <a:lnTo>
                        <a:pt x="564078" y="902525"/>
                      </a:lnTo>
                      <a:lnTo>
                        <a:pt x="581891" y="807522"/>
                      </a:lnTo>
                      <a:lnTo>
                        <a:pt x="605641" y="742208"/>
                      </a:lnTo>
                      <a:lnTo>
                        <a:pt x="641267" y="688769"/>
                      </a:lnTo>
                      <a:lnTo>
                        <a:pt x="587828" y="641268"/>
                      </a:lnTo>
                      <a:close/>
                    </a:path>
                  </a:pathLst>
                </a:custGeom>
                <a:ln w="3175">
                  <a:solidFill>
                    <a:srgbClr val="929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p>
              </p:txBody>
            </p:sp>
          </p:grpSp>
          <p:grpSp>
            <p:nvGrpSpPr>
              <p:cNvPr id="74" name="Gruppe 73">
                <a:extLst>
                  <a:ext uri="{FF2B5EF4-FFF2-40B4-BE49-F238E27FC236}">
                    <a16:creationId xmlns:a16="http://schemas.microsoft.com/office/drawing/2014/main" id="{9E1083D4-DF0D-1247-B77A-4CF3FE373628}"/>
                  </a:ext>
                </a:extLst>
              </p:cNvPr>
              <p:cNvGrpSpPr>
                <a:grpSpLocks noChangeAspect="1"/>
              </p:cNvGrpSpPr>
              <p:nvPr/>
            </p:nvGrpSpPr>
            <p:grpSpPr>
              <a:xfrm>
                <a:off x="1144255" y="4232922"/>
                <a:ext cx="426310" cy="363600"/>
                <a:chOff x="2250367" y="320634"/>
                <a:chExt cx="4197927" cy="3580410"/>
              </a:xfrm>
            </p:grpSpPr>
            <p:sp>
              <p:nvSpPr>
                <p:cNvPr id="75" name="Kombinationstegning 74">
                  <a:extLst>
                    <a:ext uri="{FF2B5EF4-FFF2-40B4-BE49-F238E27FC236}">
                      <a16:creationId xmlns:a16="http://schemas.microsoft.com/office/drawing/2014/main" id="{EC8E4CA8-01D8-C54B-9B4C-68234DEB7D09}"/>
                    </a:ext>
                  </a:extLst>
                </p:cNvPr>
                <p:cNvSpPr/>
                <p:nvPr/>
              </p:nvSpPr>
              <p:spPr>
                <a:xfrm>
                  <a:off x="2250367" y="320634"/>
                  <a:ext cx="4197927" cy="3580410"/>
                </a:xfrm>
                <a:custGeom>
                  <a:avLst/>
                  <a:gdLst>
                    <a:gd name="connsiteX0" fmla="*/ 973776 w 4197927"/>
                    <a:gd name="connsiteY0" fmla="*/ 2832265 h 3580410"/>
                    <a:gd name="connsiteX1" fmla="*/ 920337 w 4197927"/>
                    <a:gd name="connsiteY1" fmla="*/ 2778826 h 3580410"/>
                    <a:gd name="connsiteX2" fmla="*/ 1134093 w 4197927"/>
                    <a:gd name="connsiteY2" fmla="*/ 2576945 h 3580410"/>
                    <a:gd name="connsiteX3" fmla="*/ 1033153 w 4197927"/>
                    <a:gd name="connsiteY3" fmla="*/ 2464130 h 3580410"/>
                    <a:gd name="connsiteX4" fmla="*/ 961901 w 4197927"/>
                    <a:gd name="connsiteY4" fmla="*/ 2487880 h 3580410"/>
                    <a:gd name="connsiteX5" fmla="*/ 914400 w 4197927"/>
                    <a:gd name="connsiteY5" fmla="*/ 2452254 h 3580410"/>
                    <a:gd name="connsiteX6" fmla="*/ 955963 w 4197927"/>
                    <a:gd name="connsiteY6" fmla="*/ 2381002 h 3580410"/>
                    <a:gd name="connsiteX7" fmla="*/ 730332 w 4197927"/>
                    <a:gd name="connsiteY7" fmla="*/ 2131621 h 3580410"/>
                    <a:gd name="connsiteX8" fmla="*/ 540327 w 4197927"/>
                    <a:gd name="connsiteY8" fmla="*/ 2297875 h 3580410"/>
                    <a:gd name="connsiteX9" fmla="*/ 682831 w 4197927"/>
                    <a:gd name="connsiteY9" fmla="*/ 2481943 h 3580410"/>
                    <a:gd name="connsiteX10" fmla="*/ 617517 w 4197927"/>
                    <a:gd name="connsiteY10" fmla="*/ 2553195 h 3580410"/>
                    <a:gd name="connsiteX11" fmla="*/ 463137 w 4197927"/>
                    <a:gd name="connsiteY11" fmla="*/ 2386940 h 3580410"/>
                    <a:gd name="connsiteX12" fmla="*/ 285007 w 4197927"/>
                    <a:gd name="connsiteY12" fmla="*/ 2517569 h 3580410"/>
                    <a:gd name="connsiteX13" fmla="*/ 439387 w 4197927"/>
                    <a:gd name="connsiteY13" fmla="*/ 2701636 h 3580410"/>
                    <a:gd name="connsiteX14" fmla="*/ 362197 w 4197927"/>
                    <a:gd name="connsiteY14" fmla="*/ 2772888 h 3580410"/>
                    <a:gd name="connsiteX15" fmla="*/ 213756 w 4197927"/>
                    <a:gd name="connsiteY15" fmla="*/ 2612571 h 3580410"/>
                    <a:gd name="connsiteX16" fmla="*/ 0 w 4197927"/>
                    <a:gd name="connsiteY16" fmla="*/ 2778826 h 3580410"/>
                    <a:gd name="connsiteX17" fmla="*/ 213756 w 4197927"/>
                    <a:gd name="connsiteY17" fmla="*/ 3028208 h 3580410"/>
                    <a:gd name="connsiteX18" fmla="*/ 302820 w 4197927"/>
                    <a:gd name="connsiteY18" fmla="*/ 3010395 h 3580410"/>
                    <a:gd name="connsiteX19" fmla="*/ 338446 w 4197927"/>
                    <a:gd name="connsiteY19" fmla="*/ 3046021 h 3580410"/>
                    <a:gd name="connsiteX20" fmla="*/ 302820 w 4197927"/>
                    <a:gd name="connsiteY20" fmla="*/ 3111335 h 3580410"/>
                    <a:gd name="connsiteX21" fmla="*/ 427511 w 4197927"/>
                    <a:gd name="connsiteY21" fmla="*/ 3224150 h 3580410"/>
                    <a:gd name="connsiteX22" fmla="*/ 623454 w 4197927"/>
                    <a:gd name="connsiteY22" fmla="*/ 3034145 h 3580410"/>
                    <a:gd name="connsiteX23" fmla="*/ 682831 w 4197927"/>
                    <a:gd name="connsiteY23" fmla="*/ 3075709 h 3580410"/>
                    <a:gd name="connsiteX24" fmla="*/ 492826 w 4197927"/>
                    <a:gd name="connsiteY24" fmla="*/ 3295402 h 3580410"/>
                    <a:gd name="connsiteX25" fmla="*/ 516576 w 4197927"/>
                    <a:gd name="connsiteY25" fmla="*/ 3331028 h 3580410"/>
                    <a:gd name="connsiteX26" fmla="*/ 498763 w 4197927"/>
                    <a:gd name="connsiteY26" fmla="*/ 3348841 h 3580410"/>
                    <a:gd name="connsiteX27" fmla="*/ 469075 w 4197927"/>
                    <a:gd name="connsiteY27" fmla="*/ 3336966 h 3580410"/>
                    <a:gd name="connsiteX28" fmla="*/ 439387 w 4197927"/>
                    <a:gd name="connsiteY28" fmla="*/ 3336966 h 3580410"/>
                    <a:gd name="connsiteX29" fmla="*/ 403761 w 4197927"/>
                    <a:gd name="connsiteY29" fmla="*/ 3342904 h 3580410"/>
                    <a:gd name="connsiteX30" fmla="*/ 368135 w 4197927"/>
                    <a:gd name="connsiteY30" fmla="*/ 3378530 h 3580410"/>
                    <a:gd name="connsiteX31" fmla="*/ 332509 w 4197927"/>
                    <a:gd name="connsiteY31" fmla="*/ 3431969 h 3580410"/>
                    <a:gd name="connsiteX32" fmla="*/ 338446 w 4197927"/>
                    <a:gd name="connsiteY32" fmla="*/ 3509158 h 3580410"/>
                    <a:gd name="connsiteX33" fmla="*/ 374072 w 4197927"/>
                    <a:gd name="connsiteY33" fmla="*/ 3550722 h 3580410"/>
                    <a:gd name="connsiteX34" fmla="*/ 433449 w 4197927"/>
                    <a:gd name="connsiteY34" fmla="*/ 3580410 h 3580410"/>
                    <a:gd name="connsiteX35" fmla="*/ 522514 w 4197927"/>
                    <a:gd name="connsiteY35" fmla="*/ 3580410 h 3580410"/>
                    <a:gd name="connsiteX36" fmla="*/ 558140 w 4197927"/>
                    <a:gd name="connsiteY36" fmla="*/ 3550722 h 3580410"/>
                    <a:gd name="connsiteX37" fmla="*/ 593766 w 4197927"/>
                    <a:gd name="connsiteY37" fmla="*/ 3497283 h 3580410"/>
                    <a:gd name="connsiteX38" fmla="*/ 593766 w 4197927"/>
                    <a:gd name="connsiteY38" fmla="*/ 3461657 h 3580410"/>
                    <a:gd name="connsiteX39" fmla="*/ 587828 w 4197927"/>
                    <a:gd name="connsiteY39" fmla="*/ 3443844 h 3580410"/>
                    <a:gd name="connsiteX40" fmla="*/ 575953 w 4197927"/>
                    <a:gd name="connsiteY40" fmla="*/ 3426031 h 3580410"/>
                    <a:gd name="connsiteX41" fmla="*/ 605641 w 4197927"/>
                    <a:gd name="connsiteY41" fmla="*/ 3408218 h 3580410"/>
                    <a:gd name="connsiteX42" fmla="*/ 653143 w 4197927"/>
                    <a:gd name="connsiteY42" fmla="*/ 3449782 h 3580410"/>
                    <a:gd name="connsiteX43" fmla="*/ 2968831 w 4197927"/>
                    <a:gd name="connsiteY43" fmla="*/ 1306285 h 3580410"/>
                    <a:gd name="connsiteX44" fmla="*/ 3010395 w 4197927"/>
                    <a:gd name="connsiteY44" fmla="*/ 1335974 h 3580410"/>
                    <a:gd name="connsiteX45" fmla="*/ 3063833 w 4197927"/>
                    <a:gd name="connsiteY45" fmla="*/ 1353787 h 3580410"/>
                    <a:gd name="connsiteX46" fmla="*/ 3063833 w 4197927"/>
                    <a:gd name="connsiteY46" fmla="*/ 1353787 h 3580410"/>
                    <a:gd name="connsiteX47" fmla="*/ 3141023 w 4197927"/>
                    <a:gd name="connsiteY47" fmla="*/ 1312223 h 3580410"/>
                    <a:gd name="connsiteX48" fmla="*/ 3141023 w 4197927"/>
                    <a:gd name="connsiteY48" fmla="*/ 1312223 h 3580410"/>
                    <a:gd name="connsiteX49" fmla="*/ 3176649 w 4197927"/>
                    <a:gd name="connsiteY49" fmla="*/ 1229096 h 3580410"/>
                    <a:gd name="connsiteX50" fmla="*/ 3146961 w 4197927"/>
                    <a:gd name="connsiteY50" fmla="*/ 1193470 h 3580410"/>
                    <a:gd name="connsiteX51" fmla="*/ 3141023 w 4197927"/>
                    <a:gd name="connsiteY51" fmla="*/ 1157844 h 3580410"/>
                    <a:gd name="connsiteX52" fmla="*/ 3259776 w 4197927"/>
                    <a:gd name="connsiteY52" fmla="*/ 1169719 h 3580410"/>
                    <a:gd name="connsiteX53" fmla="*/ 3307278 w 4197927"/>
                    <a:gd name="connsiteY53" fmla="*/ 1015340 h 3580410"/>
                    <a:gd name="connsiteX54" fmla="*/ 3348841 w 4197927"/>
                    <a:gd name="connsiteY54" fmla="*/ 1187532 h 3580410"/>
                    <a:gd name="connsiteX55" fmla="*/ 3414156 w 4197927"/>
                    <a:gd name="connsiteY55" fmla="*/ 1288472 h 3580410"/>
                    <a:gd name="connsiteX56" fmla="*/ 3532909 w 4197927"/>
                    <a:gd name="connsiteY56" fmla="*/ 1383475 h 3580410"/>
                    <a:gd name="connsiteX57" fmla="*/ 3699163 w 4197927"/>
                    <a:gd name="connsiteY57" fmla="*/ 1436914 h 3580410"/>
                    <a:gd name="connsiteX58" fmla="*/ 3841667 w 4197927"/>
                    <a:gd name="connsiteY58" fmla="*/ 1430976 h 3580410"/>
                    <a:gd name="connsiteX59" fmla="*/ 3966358 w 4197927"/>
                    <a:gd name="connsiteY59" fmla="*/ 1377537 h 3580410"/>
                    <a:gd name="connsiteX60" fmla="*/ 4049485 w 4197927"/>
                    <a:gd name="connsiteY60" fmla="*/ 1300348 h 3580410"/>
                    <a:gd name="connsiteX61" fmla="*/ 4120737 w 4197927"/>
                    <a:gd name="connsiteY61" fmla="*/ 1205345 h 3580410"/>
                    <a:gd name="connsiteX62" fmla="*/ 4156363 w 4197927"/>
                    <a:gd name="connsiteY62" fmla="*/ 1116280 h 3580410"/>
                    <a:gd name="connsiteX63" fmla="*/ 4156363 w 4197927"/>
                    <a:gd name="connsiteY63" fmla="*/ 1027215 h 3580410"/>
                    <a:gd name="connsiteX64" fmla="*/ 4144488 w 4197927"/>
                    <a:gd name="connsiteY64" fmla="*/ 950026 h 3580410"/>
                    <a:gd name="connsiteX65" fmla="*/ 4114800 w 4197927"/>
                    <a:gd name="connsiteY65" fmla="*/ 849085 h 3580410"/>
                    <a:gd name="connsiteX66" fmla="*/ 4055423 w 4197927"/>
                    <a:gd name="connsiteY66" fmla="*/ 771896 h 3580410"/>
                    <a:gd name="connsiteX67" fmla="*/ 4019797 w 4197927"/>
                    <a:gd name="connsiteY67" fmla="*/ 724395 h 3580410"/>
                    <a:gd name="connsiteX68" fmla="*/ 3990109 w 4197927"/>
                    <a:gd name="connsiteY68" fmla="*/ 700644 h 3580410"/>
                    <a:gd name="connsiteX69" fmla="*/ 4061361 w 4197927"/>
                    <a:gd name="connsiteY69" fmla="*/ 641267 h 3580410"/>
                    <a:gd name="connsiteX70" fmla="*/ 4144488 w 4197927"/>
                    <a:gd name="connsiteY70" fmla="*/ 575953 h 3580410"/>
                    <a:gd name="connsiteX71" fmla="*/ 4144488 w 4197927"/>
                    <a:gd name="connsiteY71" fmla="*/ 575953 h 3580410"/>
                    <a:gd name="connsiteX72" fmla="*/ 4197927 w 4197927"/>
                    <a:gd name="connsiteY72" fmla="*/ 475013 h 3580410"/>
                    <a:gd name="connsiteX73" fmla="*/ 4197927 w 4197927"/>
                    <a:gd name="connsiteY73" fmla="*/ 374072 h 3580410"/>
                    <a:gd name="connsiteX74" fmla="*/ 4180114 w 4197927"/>
                    <a:gd name="connsiteY74" fmla="*/ 290945 h 3580410"/>
                    <a:gd name="connsiteX75" fmla="*/ 4132613 w 4197927"/>
                    <a:gd name="connsiteY75" fmla="*/ 219693 h 3580410"/>
                    <a:gd name="connsiteX76" fmla="*/ 4061361 w 4197927"/>
                    <a:gd name="connsiteY76" fmla="*/ 124691 h 3580410"/>
                    <a:gd name="connsiteX77" fmla="*/ 3954483 w 4197927"/>
                    <a:gd name="connsiteY77" fmla="*/ 59376 h 3580410"/>
                    <a:gd name="connsiteX78" fmla="*/ 3865418 w 4197927"/>
                    <a:gd name="connsiteY78" fmla="*/ 35626 h 3580410"/>
                    <a:gd name="connsiteX79" fmla="*/ 3734789 w 4197927"/>
                    <a:gd name="connsiteY79" fmla="*/ 41563 h 3580410"/>
                    <a:gd name="connsiteX80" fmla="*/ 3633849 w 4197927"/>
                    <a:gd name="connsiteY80" fmla="*/ 77189 h 3580410"/>
                    <a:gd name="connsiteX81" fmla="*/ 3568535 w 4197927"/>
                    <a:gd name="connsiteY81" fmla="*/ 130628 h 3580410"/>
                    <a:gd name="connsiteX82" fmla="*/ 3526971 w 4197927"/>
                    <a:gd name="connsiteY82" fmla="*/ 166254 h 3580410"/>
                    <a:gd name="connsiteX83" fmla="*/ 3426031 w 4197927"/>
                    <a:gd name="connsiteY83" fmla="*/ 89065 h 3580410"/>
                    <a:gd name="connsiteX84" fmla="*/ 3348841 w 4197927"/>
                    <a:gd name="connsiteY84" fmla="*/ 41563 h 3580410"/>
                    <a:gd name="connsiteX85" fmla="*/ 3224150 w 4197927"/>
                    <a:gd name="connsiteY85" fmla="*/ 0 h 3580410"/>
                    <a:gd name="connsiteX86" fmla="*/ 3081646 w 4197927"/>
                    <a:gd name="connsiteY86" fmla="*/ 11875 h 3580410"/>
                    <a:gd name="connsiteX87" fmla="*/ 2945080 w 4197927"/>
                    <a:gd name="connsiteY87" fmla="*/ 59376 h 3580410"/>
                    <a:gd name="connsiteX88" fmla="*/ 2838202 w 4197927"/>
                    <a:gd name="connsiteY88" fmla="*/ 160317 h 3580410"/>
                    <a:gd name="connsiteX89" fmla="*/ 2772888 w 4197927"/>
                    <a:gd name="connsiteY89" fmla="*/ 314696 h 3580410"/>
                    <a:gd name="connsiteX90" fmla="*/ 2766950 w 4197927"/>
                    <a:gd name="connsiteY90" fmla="*/ 510639 h 3580410"/>
                    <a:gd name="connsiteX91" fmla="*/ 2832265 w 4197927"/>
                    <a:gd name="connsiteY91" fmla="*/ 647205 h 3580410"/>
                    <a:gd name="connsiteX92" fmla="*/ 2956956 w 4197927"/>
                    <a:gd name="connsiteY92" fmla="*/ 760021 h 3580410"/>
                    <a:gd name="connsiteX93" fmla="*/ 3051958 w 4197927"/>
                    <a:gd name="connsiteY93" fmla="*/ 807522 h 3580410"/>
                    <a:gd name="connsiteX94" fmla="*/ 3182587 w 4197927"/>
                    <a:gd name="connsiteY94" fmla="*/ 819397 h 3580410"/>
                    <a:gd name="connsiteX95" fmla="*/ 2998519 w 4197927"/>
                    <a:gd name="connsiteY95" fmla="*/ 878774 h 3580410"/>
                    <a:gd name="connsiteX96" fmla="*/ 3004457 w 4197927"/>
                    <a:gd name="connsiteY96" fmla="*/ 985652 h 3580410"/>
                    <a:gd name="connsiteX97" fmla="*/ 2921330 w 4197927"/>
                    <a:gd name="connsiteY97" fmla="*/ 961901 h 3580410"/>
                    <a:gd name="connsiteX98" fmla="*/ 2861953 w 4197927"/>
                    <a:gd name="connsiteY98" fmla="*/ 961901 h 3580410"/>
                    <a:gd name="connsiteX99" fmla="*/ 2802576 w 4197927"/>
                    <a:gd name="connsiteY99" fmla="*/ 1015340 h 3580410"/>
                    <a:gd name="connsiteX100" fmla="*/ 2796639 w 4197927"/>
                    <a:gd name="connsiteY100" fmla="*/ 1086592 h 3580410"/>
                    <a:gd name="connsiteX101" fmla="*/ 2814452 w 4197927"/>
                    <a:gd name="connsiteY101" fmla="*/ 1134093 h 3580410"/>
                    <a:gd name="connsiteX102" fmla="*/ 2820389 w 4197927"/>
                    <a:gd name="connsiteY102" fmla="*/ 1151906 h 3580410"/>
                    <a:gd name="connsiteX103" fmla="*/ 973776 w 4197927"/>
                    <a:gd name="connsiteY103" fmla="*/ 2832265 h 358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4197927" h="3580410">
                      <a:moveTo>
                        <a:pt x="973776" y="2832265"/>
                      </a:moveTo>
                      <a:lnTo>
                        <a:pt x="920337" y="2778826"/>
                      </a:lnTo>
                      <a:lnTo>
                        <a:pt x="1134093" y="2576945"/>
                      </a:lnTo>
                      <a:lnTo>
                        <a:pt x="1033153" y="2464130"/>
                      </a:lnTo>
                      <a:lnTo>
                        <a:pt x="961901" y="2487880"/>
                      </a:lnTo>
                      <a:lnTo>
                        <a:pt x="914400" y="2452254"/>
                      </a:lnTo>
                      <a:lnTo>
                        <a:pt x="955963" y="2381002"/>
                      </a:lnTo>
                      <a:lnTo>
                        <a:pt x="730332" y="2131621"/>
                      </a:lnTo>
                      <a:lnTo>
                        <a:pt x="540327" y="2297875"/>
                      </a:lnTo>
                      <a:lnTo>
                        <a:pt x="682831" y="2481943"/>
                      </a:lnTo>
                      <a:lnTo>
                        <a:pt x="617517" y="2553195"/>
                      </a:lnTo>
                      <a:lnTo>
                        <a:pt x="463137" y="2386940"/>
                      </a:lnTo>
                      <a:lnTo>
                        <a:pt x="285007" y="2517569"/>
                      </a:lnTo>
                      <a:lnTo>
                        <a:pt x="439387" y="2701636"/>
                      </a:lnTo>
                      <a:lnTo>
                        <a:pt x="362197" y="2772888"/>
                      </a:lnTo>
                      <a:lnTo>
                        <a:pt x="213756" y="2612571"/>
                      </a:lnTo>
                      <a:lnTo>
                        <a:pt x="0" y="2778826"/>
                      </a:lnTo>
                      <a:lnTo>
                        <a:pt x="213756" y="3028208"/>
                      </a:lnTo>
                      <a:lnTo>
                        <a:pt x="302820" y="3010395"/>
                      </a:lnTo>
                      <a:lnTo>
                        <a:pt x="338446" y="3046021"/>
                      </a:lnTo>
                      <a:lnTo>
                        <a:pt x="302820" y="3111335"/>
                      </a:lnTo>
                      <a:lnTo>
                        <a:pt x="427511" y="3224150"/>
                      </a:lnTo>
                      <a:lnTo>
                        <a:pt x="623454" y="3034145"/>
                      </a:lnTo>
                      <a:lnTo>
                        <a:pt x="682831" y="3075709"/>
                      </a:lnTo>
                      <a:lnTo>
                        <a:pt x="492826" y="3295402"/>
                      </a:lnTo>
                      <a:lnTo>
                        <a:pt x="516576" y="3331028"/>
                      </a:lnTo>
                      <a:lnTo>
                        <a:pt x="498763" y="3348841"/>
                      </a:lnTo>
                      <a:lnTo>
                        <a:pt x="469075" y="3336966"/>
                      </a:lnTo>
                      <a:lnTo>
                        <a:pt x="439387" y="3336966"/>
                      </a:lnTo>
                      <a:lnTo>
                        <a:pt x="403761" y="3342904"/>
                      </a:lnTo>
                      <a:lnTo>
                        <a:pt x="368135" y="3378530"/>
                      </a:lnTo>
                      <a:lnTo>
                        <a:pt x="332509" y="3431969"/>
                      </a:lnTo>
                      <a:lnTo>
                        <a:pt x="338446" y="3509158"/>
                      </a:lnTo>
                      <a:lnTo>
                        <a:pt x="374072" y="3550722"/>
                      </a:lnTo>
                      <a:lnTo>
                        <a:pt x="433449" y="3580410"/>
                      </a:lnTo>
                      <a:lnTo>
                        <a:pt x="522514" y="3580410"/>
                      </a:lnTo>
                      <a:lnTo>
                        <a:pt x="558140" y="3550722"/>
                      </a:lnTo>
                      <a:lnTo>
                        <a:pt x="593766" y="3497283"/>
                      </a:lnTo>
                      <a:lnTo>
                        <a:pt x="593766" y="3461657"/>
                      </a:lnTo>
                      <a:lnTo>
                        <a:pt x="587828" y="3443844"/>
                      </a:lnTo>
                      <a:lnTo>
                        <a:pt x="575953" y="3426031"/>
                      </a:lnTo>
                      <a:lnTo>
                        <a:pt x="605641" y="3408218"/>
                      </a:lnTo>
                      <a:lnTo>
                        <a:pt x="653143" y="3449782"/>
                      </a:lnTo>
                      <a:lnTo>
                        <a:pt x="2968831" y="1306285"/>
                      </a:lnTo>
                      <a:lnTo>
                        <a:pt x="3010395" y="1335974"/>
                      </a:lnTo>
                      <a:lnTo>
                        <a:pt x="3063833" y="1353787"/>
                      </a:lnTo>
                      <a:lnTo>
                        <a:pt x="3063833" y="1353787"/>
                      </a:lnTo>
                      <a:lnTo>
                        <a:pt x="3141023" y="1312223"/>
                      </a:lnTo>
                      <a:lnTo>
                        <a:pt x="3141023" y="1312223"/>
                      </a:lnTo>
                      <a:lnTo>
                        <a:pt x="3176649" y="1229096"/>
                      </a:lnTo>
                      <a:lnTo>
                        <a:pt x="3146961" y="1193470"/>
                      </a:lnTo>
                      <a:lnTo>
                        <a:pt x="3141023" y="1157844"/>
                      </a:lnTo>
                      <a:lnTo>
                        <a:pt x="3259776" y="1169719"/>
                      </a:lnTo>
                      <a:lnTo>
                        <a:pt x="3307278" y="1015340"/>
                      </a:lnTo>
                      <a:lnTo>
                        <a:pt x="3348841" y="1187532"/>
                      </a:lnTo>
                      <a:lnTo>
                        <a:pt x="3414156" y="1288472"/>
                      </a:lnTo>
                      <a:lnTo>
                        <a:pt x="3532909" y="1383475"/>
                      </a:lnTo>
                      <a:lnTo>
                        <a:pt x="3699163" y="1436914"/>
                      </a:lnTo>
                      <a:lnTo>
                        <a:pt x="3841667" y="1430976"/>
                      </a:lnTo>
                      <a:lnTo>
                        <a:pt x="3966358" y="1377537"/>
                      </a:lnTo>
                      <a:lnTo>
                        <a:pt x="4049485" y="1300348"/>
                      </a:lnTo>
                      <a:lnTo>
                        <a:pt x="4120737" y="1205345"/>
                      </a:lnTo>
                      <a:lnTo>
                        <a:pt x="4156363" y="1116280"/>
                      </a:lnTo>
                      <a:lnTo>
                        <a:pt x="4156363" y="1027215"/>
                      </a:lnTo>
                      <a:lnTo>
                        <a:pt x="4144488" y="950026"/>
                      </a:lnTo>
                      <a:lnTo>
                        <a:pt x="4114800" y="849085"/>
                      </a:lnTo>
                      <a:lnTo>
                        <a:pt x="4055423" y="771896"/>
                      </a:lnTo>
                      <a:lnTo>
                        <a:pt x="4019797" y="724395"/>
                      </a:lnTo>
                      <a:lnTo>
                        <a:pt x="3990109" y="700644"/>
                      </a:lnTo>
                      <a:lnTo>
                        <a:pt x="4061361" y="641267"/>
                      </a:lnTo>
                      <a:lnTo>
                        <a:pt x="4144488" y="575953"/>
                      </a:lnTo>
                      <a:lnTo>
                        <a:pt x="4144488" y="575953"/>
                      </a:lnTo>
                      <a:lnTo>
                        <a:pt x="4197927" y="475013"/>
                      </a:lnTo>
                      <a:lnTo>
                        <a:pt x="4197927" y="374072"/>
                      </a:lnTo>
                      <a:lnTo>
                        <a:pt x="4180114" y="290945"/>
                      </a:lnTo>
                      <a:lnTo>
                        <a:pt x="4132613" y="219693"/>
                      </a:lnTo>
                      <a:lnTo>
                        <a:pt x="4061361" y="124691"/>
                      </a:lnTo>
                      <a:lnTo>
                        <a:pt x="3954483" y="59376"/>
                      </a:lnTo>
                      <a:lnTo>
                        <a:pt x="3865418" y="35626"/>
                      </a:lnTo>
                      <a:lnTo>
                        <a:pt x="3734789" y="41563"/>
                      </a:lnTo>
                      <a:lnTo>
                        <a:pt x="3633849" y="77189"/>
                      </a:lnTo>
                      <a:lnTo>
                        <a:pt x="3568535" y="130628"/>
                      </a:lnTo>
                      <a:lnTo>
                        <a:pt x="3526971" y="166254"/>
                      </a:lnTo>
                      <a:lnTo>
                        <a:pt x="3426031" y="89065"/>
                      </a:lnTo>
                      <a:lnTo>
                        <a:pt x="3348841" y="41563"/>
                      </a:lnTo>
                      <a:lnTo>
                        <a:pt x="3224150" y="0"/>
                      </a:lnTo>
                      <a:lnTo>
                        <a:pt x="3081646" y="11875"/>
                      </a:lnTo>
                      <a:lnTo>
                        <a:pt x="2945080" y="59376"/>
                      </a:lnTo>
                      <a:lnTo>
                        <a:pt x="2838202" y="160317"/>
                      </a:lnTo>
                      <a:lnTo>
                        <a:pt x="2772888" y="314696"/>
                      </a:lnTo>
                      <a:lnTo>
                        <a:pt x="2766950" y="510639"/>
                      </a:lnTo>
                      <a:lnTo>
                        <a:pt x="2832265" y="647205"/>
                      </a:lnTo>
                      <a:lnTo>
                        <a:pt x="2956956" y="760021"/>
                      </a:lnTo>
                      <a:lnTo>
                        <a:pt x="3051958" y="807522"/>
                      </a:lnTo>
                      <a:lnTo>
                        <a:pt x="3182587" y="819397"/>
                      </a:lnTo>
                      <a:lnTo>
                        <a:pt x="2998519" y="878774"/>
                      </a:lnTo>
                      <a:lnTo>
                        <a:pt x="3004457" y="985652"/>
                      </a:lnTo>
                      <a:lnTo>
                        <a:pt x="2921330" y="961901"/>
                      </a:lnTo>
                      <a:lnTo>
                        <a:pt x="2861953" y="961901"/>
                      </a:lnTo>
                      <a:lnTo>
                        <a:pt x="2802576" y="1015340"/>
                      </a:lnTo>
                      <a:lnTo>
                        <a:pt x="2796639" y="1086592"/>
                      </a:lnTo>
                      <a:lnTo>
                        <a:pt x="2814452" y="1134093"/>
                      </a:lnTo>
                      <a:lnTo>
                        <a:pt x="2820389" y="1151906"/>
                      </a:lnTo>
                      <a:lnTo>
                        <a:pt x="973776" y="2832265"/>
                      </a:lnTo>
                      <a:close/>
                    </a:path>
                  </a:pathLst>
                </a:custGeom>
                <a:solidFill>
                  <a:srgbClr val="929000"/>
                </a:solidFill>
                <a:ln w="3175">
                  <a:solidFill>
                    <a:srgbClr val="929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6" name="Kombinationstegning 75">
                  <a:extLst>
                    <a:ext uri="{FF2B5EF4-FFF2-40B4-BE49-F238E27FC236}">
                      <a16:creationId xmlns:a16="http://schemas.microsoft.com/office/drawing/2014/main" id="{033EF5ED-E76B-384C-B659-F8F77AD7D403}"/>
                    </a:ext>
                  </a:extLst>
                </p:cNvPr>
                <p:cNvSpPr/>
                <p:nvPr/>
              </p:nvSpPr>
              <p:spPr>
                <a:xfrm>
                  <a:off x="5142008" y="475013"/>
                  <a:ext cx="1116280" cy="1140031"/>
                </a:xfrm>
                <a:custGeom>
                  <a:avLst/>
                  <a:gdLst>
                    <a:gd name="connsiteX0" fmla="*/ 587828 w 1116280"/>
                    <a:gd name="connsiteY0" fmla="*/ 641268 h 1140031"/>
                    <a:gd name="connsiteX1" fmla="*/ 670956 w 1116280"/>
                    <a:gd name="connsiteY1" fmla="*/ 647206 h 1140031"/>
                    <a:gd name="connsiteX2" fmla="*/ 724395 w 1116280"/>
                    <a:gd name="connsiteY2" fmla="*/ 629393 h 1140031"/>
                    <a:gd name="connsiteX3" fmla="*/ 742208 w 1116280"/>
                    <a:gd name="connsiteY3" fmla="*/ 570016 h 1140031"/>
                    <a:gd name="connsiteX4" fmla="*/ 724395 w 1116280"/>
                    <a:gd name="connsiteY4" fmla="*/ 492826 h 1140031"/>
                    <a:gd name="connsiteX5" fmla="*/ 682831 w 1116280"/>
                    <a:gd name="connsiteY5" fmla="*/ 445325 h 1140031"/>
                    <a:gd name="connsiteX6" fmla="*/ 623454 w 1116280"/>
                    <a:gd name="connsiteY6" fmla="*/ 409699 h 1140031"/>
                    <a:gd name="connsiteX7" fmla="*/ 558140 w 1116280"/>
                    <a:gd name="connsiteY7" fmla="*/ 397824 h 1140031"/>
                    <a:gd name="connsiteX8" fmla="*/ 492826 w 1116280"/>
                    <a:gd name="connsiteY8" fmla="*/ 421574 h 1140031"/>
                    <a:gd name="connsiteX9" fmla="*/ 492826 w 1116280"/>
                    <a:gd name="connsiteY9" fmla="*/ 480951 h 1140031"/>
                    <a:gd name="connsiteX10" fmla="*/ 486888 w 1116280"/>
                    <a:gd name="connsiteY10" fmla="*/ 540328 h 1140031"/>
                    <a:gd name="connsiteX11" fmla="*/ 427512 w 1116280"/>
                    <a:gd name="connsiteY11" fmla="*/ 480951 h 1140031"/>
                    <a:gd name="connsiteX12" fmla="*/ 332509 w 1116280"/>
                    <a:gd name="connsiteY12" fmla="*/ 516577 h 1140031"/>
                    <a:gd name="connsiteX13" fmla="*/ 237506 w 1116280"/>
                    <a:gd name="connsiteY13" fmla="*/ 522515 h 1140031"/>
                    <a:gd name="connsiteX14" fmla="*/ 130628 w 1116280"/>
                    <a:gd name="connsiteY14" fmla="*/ 486889 h 1140031"/>
                    <a:gd name="connsiteX15" fmla="*/ 23751 w 1116280"/>
                    <a:gd name="connsiteY15" fmla="*/ 368135 h 1140031"/>
                    <a:gd name="connsiteX16" fmla="*/ 0 w 1116280"/>
                    <a:gd name="connsiteY16" fmla="*/ 225631 h 1140031"/>
                    <a:gd name="connsiteX17" fmla="*/ 53439 w 1116280"/>
                    <a:gd name="connsiteY17" fmla="*/ 112816 h 1140031"/>
                    <a:gd name="connsiteX18" fmla="*/ 142504 w 1116280"/>
                    <a:gd name="connsiteY18" fmla="*/ 17813 h 1140031"/>
                    <a:gd name="connsiteX19" fmla="*/ 285008 w 1116280"/>
                    <a:gd name="connsiteY19" fmla="*/ 0 h 1140031"/>
                    <a:gd name="connsiteX20" fmla="*/ 380010 w 1116280"/>
                    <a:gd name="connsiteY20" fmla="*/ 11876 h 1140031"/>
                    <a:gd name="connsiteX21" fmla="*/ 463138 w 1116280"/>
                    <a:gd name="connsiteY21" fmla="*/ 83128 h 1140031"/>
                    <a:gd name="connsiteX22" fmla="*/ 516577 w 1116280"/>
                    <a:gd name="connsiteY22" fmla="*/ 184068 h 1140031"/>
                    <a:gd name="connsiteX23" fmla="*/ 528452 w 1116280"/>
                    <a:gd name="connsiteY23" fmla="*/ 279070 h 1140031"/>
                    <a:gd name="connsiteX24" fmla="*/ 736270 w 1116280"/>
                    <a:gd name="connsiteY24" fmla="*/ 279070 h 1140031"/>
                    <a:gd name="connsiteX25" fmla="*/ 724395 w 1116280"/>
                    <a:gd name="connsiteY25" fmla="*/ 184068 h 1140031"/>
                    <a:gd name="connsiteX26" fmla="*/ 783771 w 1116280"/>
                    <a:gd name="connsiteY26" fmla="*/ 59377 h 1140031"/>
                    <a:gd name="connsiteX27" fmla="*/ 878774 w 1116280"/>
                    <a:gd name="connsiteY27" fmla="*/ 29689 h 1140031"/>
                    <a:gd name="connsiteX28" fmla="*/ 991590 w 1116280"/>
                    <a:gd name="connsiteY28" fmla="*/ 41564 h 1140031"/>
                    <a:gd name="connsiteX29" fmla="*/ 1086592 w 1116280"/>
                    <a:gd name="connsiteY29" fmla="*/ 118754 h 1140031"/>
                    <a:gd name="connsiteX30" fmla="*/ 1116280 w 1116280"/>
                    <a:gd name="connsiteY30" fmla="*/ 219694 h 1140031"/>
                    <a:gd name="connsiteX31" fmla="*/ 1104405 w 1116280"/>
                    <a:gd name="connsiteY31" fmla="*/ 308759 h 1140031"/>
                    <a:gd name="connsiteX32" fmla="*/ 1045028 w 1116280"/>
                    <a:gd name="connsiteY32" fmla="*/ 391886 h 1140031"/>
                    <a:gd name="connsiteX33" fmla="*/ 961901 w 1116280"/>
                    <a:gd name="connsiteY33" fmla="*/ 433450 h 1140031"/>
                    <a:gd name="connsiteX34" fmla="*/ 866899 w 1116280"/>
                    <a:gd name="connsiteY34" fmla="*/ 427512 h 1140031"/>
                    <a:gd name="connsiteX35" fmla="*/ 860961 w 1116280"/>
                    <a:gd name="connsiteY35" fmla="*/ 599704 h 1140031"/>
                    <a:gd name="connsiteX36" fmla="*/ 991590 w 1116280"/>
                    <a:gd name="connsiteY36" fmla="*/ 659081 h 1140031"/>
                    <a:gd name="connsiteX37" fmla="*/ 1080654 w 1116280"/>
                    <a:gd name="connsiteY37" fmla="*/ 742208 h 1140031"/>
                    <a:gd name="connsiteX38" fmla="*/ 1092530 w 1116280"/>
                    <a:gd name="connsiteY38" fmla="*/ 855024 h 1140031"/>
                    <a:gd name="connsiteX39" fmla="*/ 1062841 w 1116280"/>
                    <a:gd name="connsiteY39" fmla="*/ 991590 h 1140031"/>
                    <a:gd name="connsiteX40" fmla="*/ 991590 w 1116280"/>
                    <a:gd name="connsiteY40" fmla="*/ 1104406 h 1140031"/>
                    <a:gd name="connsiteX41" fmla="*/ 896587 w 1116280"/>
                    <a:gd name="connsiteY41" fmla="*/ 1134094 h 1140031"/>
                    <a:gd name="connsiteX42" fmla="*/ 789709 w 1116280"/>
                    <a:gd name="connsiteY42" fmla="*/ 1140031 h 1140031"/>
                    <a:gd name="connsiteX43" fmla="*/ 688769 w 1116280"/>
                    <a:gd name="connsiteY43" fmla="*/ 1098468 h 1140031"/>
                    <a:gd name="connsiteX44" fmla="*/ 593766 w 1116280"/>
                    <a:gd name="connsiteY44" fmla="*/ 985652 h 1140031"/>
                    <a:gd name="connsiteX45" fmla="*/ 564078 w 1116280"/>
                    <a:gd name="connsiteY45" fmla="*/ 902525 h 1140031"/>
                    <a:gd name="connsiteX46" fmla="*/ 581891 w 1116280"/>
                    <a:gd name="connsiteY46" fmla="*/ 807522 h 1140031"/>
                    <a:gd name="connsiteX47" fmla="*/ 605641 w 1116280"/>
                    <a:gd name="connsiteY47" fmla="*/ 742208 h 1140031"/>
                    <a:gd name="connsiteX48" fmla="*/ 641267 w 1116280"/>
                    <a:gd name="connsiteY48" fmla="*/ 688769 h 1140031"/>
                    <a:gd name="connsiteX49" fmla="*/ 587828 w 1116280"/>
                    <a:gd name="connsiteY49" fmla="*/ 641268 h 114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16280" h="1140031">
                      <a:moveTo>
                        <a:pt x="587828" y="641268"/>
                      </a:moveTo>
                      <a:lnTo>
                        <a:pt x="670956" y="647206"/>
                      </a:lnTo>
                      <a:lnTo>
                        <a:pt x="724395" y="629393"/>
                      </a:lnTo>
                      <a:lnTo>
                        <a:pt x="742208" y="570016"/>
                      </a:lnTo>
                      <a:lnTo>
                        <a:pt x="724395" y="492826"/>
                      </a:lnTo>
                      <a:lnTo>
                        <a:pt x="682831" y="445325"/>
                      </a:lnTo>
                      <a:lnTo>
                        <a:pt x="623454" y="409699"/>
                      </a:lnTo>
                      <a:lnTo>
                        <a:pt x="558140" y="397824"/>
                      </a:lnTo>
                      <a:lnTo>
                        <a:pt x="492826" y="421574"/>
                      </a:lnTo>
                      <a:lnTo>
                        <a:pt x="492826" y="480951"/>
                      </a:lnTo>
                      <a:lnTo>
                        <a:pt x="486888" y="540328"/>
                      </a:lnTo>
                      <a:lnTo>
                        <a:pt x="427512" y="480951"/>
                      </a:lnTo>
                      <a:lnTo>
                        <a:pt x="332509" y="516577"/>
                      </a:lnTo>
                      <a:lnTo>
                        <a:pt x="237506" y="522515"/>
                      </a:lnTo>
                      <a:lnTo>
                        <a:pt x="130628" y="486889"/>
                      </a:lnTo>
                      <a:lnTo>
                        <a:pt x="23751" y="368135"/>
                      </a:lnTo>
                      <a:lnTo>
                        <a:pt x="0" y="225631"/>
                      </a:lnTo>
                      <a:lnTo>
                        <a:pt x="53439" y="112816"/>
                      </a:lnTo>
                      <a:lnTo>
                        <a:pt x="142504" y="17813"/>
                      </a:lnTo>
                      <a:lnTo>
                        <a:pt x="285008" y="0"/>
                      </a:lnTo>
                      <a:lnTo>
                        <a:pt x="380010" y="11876"/>
                      </a:lnTo>
                      <a:lnTo>
                        <a:pt x="463138" y="83128"/>
                      </a:lnTo>
                      <a:lnTo>
                        <a:pt x="516577" y="184068"/>
                      </a:lnTo>
                      <a:lnTo>
                        <a:pt x="528452" y="279070"/>
                      </a:lnTo>
                      <a:lnTo>
                        <a:pt x="736270" y="279070"/>
                      </a:lnTo>
                      <a:lnTo>
                        <a:pt x="724395" y="184068"/>
                      </a:lnTo>
                      <a:lnTo>
                        <a:pt x="783771" y="59377"/>
                      </a:lnTo>
                      <a:lnTo>
                        <a:pt x="878774" y="29689"/>
                      </a:lnTo>
                      <a:lnTo>
                        <a:pt x="991590" y="41564"/>
                      </a:lnTo>
                      <a:lnTo>
                        <a:pt x="1086592" y="118754"/>
                      </a:lnTo>
                      <a:lnTo>
                        <a:pt x="1116280" y="219694"/>
                      </a:lnTo>
                      <a:lnTo>
                        <a:pt x="1104405" y="308759"/>
                      </a:lnTo>
                      <a:lnTo>
                        <a:pt x="1045028" y="391886"/>
                      </a:lnTo>
                      <a:lnTo>
                        <a:pt x="961901" y="433450"/>
                      </a:lnTo>
                      <a:lnTo>
                        <a:pt x="866899" y="427512"/>
                      </a:lnTo>
                      <a:lnTo>
                        <a:pt x="860961" y="599704"/>
                      </a:lnTo>
                      <a:lnTo>
                        <a:pt x="991590" y="659081"/>
                      </a:lnTo>
                      <a:lnTo>
                        <a:pt x="1080654" y="742208"/>
                      </a:lnTo>
                      <a:lnTo>
                        <a:pt x="1092530" y="855024"/>
                      </a:lnTo>
                      <a:lnTo>
                        <a:pt x="1062841" y="991590"/>
                      </a:lnTo>
                      <a:lnTo>
                        <a:pt x="991590" y="1104406"/>
                      </a:lnTo>
                      <a:lnTo>
                        <a:pt x="896587" y="1134094"/>
                      </a:lnTo>
                      <a:lnTo>
                        <a:pt x="789709" y="1140031"/>
                      </a:lnTo>
                      <a:lnTo>
                        <a:pt x="688769" y="1098468"/>
                      </a:lnTo>
                      <a:lnTo>
                        <a:pt x="593766" y="985652"/>
                      </a:lnTo>
                      <a:lnTo>
                        <a:pt x="564078" y="902525"/>
                      </a:lnTo>
                      <a:lnTo>
                        <a:pt x="581891" y="807522"/>
                      </a:lnTo>
                      <a:lnTo>
                        <a:pt x="605641" y="742208"/>
                      </a:lnTo>
                      <a:lnTo>
                        <a:pt x="641267" y="688769"/>
                      </a:lnTo>
                      <a:lnTo>
                        <a:pt x="587828" y="641268"/>
                      </a:lnTo>
                      <a:close/>
                    </a:path>
                  </a:pathLst>
                </a:custGeom>
                <a:ln w="3175">
                  <a:solidFill>
                    <a:srgbClr val="929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p>
              </p:txBody>
            </p:sp>
          </p:grpSp>
        </p:grpSp>
      </p:grpSp>
      <p:sp>
        <p:nvSpPr>
          <p:cNvPr id="14" name="Tekstfelt 13">
            <a:extLst>
              <a:ext uri="{FF2B5EF4-FFF2-40B4-BE49-F238E27FC236}">
                <a16:creationId xmlns:a16="http://schemas.microsoft.com/office/drawing/2014/main" id="{AACF3298-C048-3A4C-9B83-9103A31B6D4D}"/>
              </a:ext>
            </a:extLst>
          </p:cNvPr>
          <p:cNvSpPr txBox="1"/>
          <p:nvPr/>
        </p:nvSpPr>
        <p:spPr>
          <a:xfrm>
            <a:off x="7048982" y="312516"/>
            <a:ext cx="312906" cy="369332"/>
          </a:xfrm>
          <a:prstGeom prst="rect">
            <a:avLst/>
          </a:prstGeom>
          <a:noFill/>
        </p:spPr>
        <p:txBody>
          <a:bodyPr wrap="none" rtlCol="0">
            <a:spAutoFit/>
          </a:bodyPr>
          <a:lstStyle/>
          <a:p>
            <a:r>
              <a:rPr lang="da-DK" b="1" dirty="0">
                <a:solidFill>
                  <a:srgbClr val="E9BC57"/>
                </a:solidFill>
              </a:rPr>
              <a:t>1</a:t>
            </a:r>
          </a:p>
        </p:txBody>
      </p:sp>
      <p:sp>
        <p:nvSpPr>
          <p:cNvPr id="77" name="Tekstfelt 76">
            <a:extLst>
              <a:ext uri="{FF2B5EF4-FFF2-40B4-BE49-F238E27FC236}">
                <a16:creationId xmlns:a16="http://schemas.microsoft.com/office/drawing/2014/main" id="{4444C588-DB63-634E-ABF2-3E30CF3D4324}"/>
              </a:ext>
            </a:extLst>
          </p:cNvPr>
          <p:cNvSpPr txBox="1"/>
          <p:nvPr/>
        </p:nvSpPr>
        <p:spPr>
          <a:xfrm>
            <a:off x="1615721" y="4418658"/>
            <a:ext cx="312906" cy="369332"/>
          </a:xfrm>
          <a:prstGeom prst="rect">
            <a:avLst/>
          </a:prstGeom>
          <a:noFill/>
        </p:spPr>
        <p:txBody>
          <a:bodyPr wrap="none" rtlCol="0">
            <a:spAutoFit/>
          </a:bodyPr>
          <a:lstStyle/>
          <a:p>
            <a:r>
              <a:rPr lang="da-DK" b="1" dirty="0">
                <a:solidFill>
                  <a:schemeClr val="accent3">
                    <a:lumMod val="75000"/>
                  </a:schemeClr>
                </a:solidFill>
              </a:rPr>
              <a:t>5</a:t>
            </a:r>
          </a:p>
        </p:txBody>
      </p:sp>
      <p:sp>
        <p:nvSpPr>
          <p:cNvPr id="78" name="Tekstfelt 77">
            <a:extLst>
              <a:ext uri="{FF2B5EF4-FFF2-40B4-BE49-F238E27FC236}">
                <a16:creationId xmlns:a16="http://schemas.microsoft.com/office/drawing/2014/main" id="{C5B5F8D8-C050-C544-9042-D59FA24909F4}"/>
              </a:ext>
            </a:extLst>
          </p:cNvPr>
          <p:cNvSpPr txBox="1"/>
          <p:nvPr/>
        </p:nvSpPr>
        <p:spPr>
          <a:xfrm>
            <a:off x="679058" y="3858378"/>
            <a:ext cx="312906" cy="369332"/>
          </a:xfrm>
          <a:prstGeom prst="rect">
            <a:avLst/>
          </a:prstGeom>
          <a:noFill/>
        </p:spPr>
        <p:txBody>
          <a:bodyPr wrap="none" rtlCol="0">
            <a:spAutoFit/>
          </a:bodyPr>
          <a:lstStyle/>
          <a:p>
            <a:r>
              <a:rPr lang="da-DK" b="1" dirty="0">
                <a:solidFill>
                  <a:schemeClr val="accent1">
                    <a:lumMod val="75000"/>
                  </a:schemeClr>
                </a:solidFill>
              </a:rPr>
              <a:t>4</a:t>
            </a:r>
          </a:p>
        </p:txBody>
      </p:sp>
      <p:sp>
        <p:nvSpPr>
          <p:cNvPr id="79" name="Tekstfelt 78">
            <a:extLst>
              <a:ext uri="{FF2B5EF4-FFF2-40B4-BE49-F238E27FC236}">
                <a16:creationId xmlns:a16="http://schemas.microsoft.com/office/drawing/2014/main" id="{A187A92A-274A-1D41-9CD8-B60E9C441969}"/>
              </a:ext>
            </a:extLst>
          </p:cNvPr>
          <p:cNvSpPr txBox="1"/>
          <p:nvPr/>
        </p:nvSpPr>
        <p:spPr>
          <a:xfrm>
            <a:off x="1081582" y="1485043"/>
            <a:ext cx="371561" cy="369332"/>
          </a:xfrm>
          <a:prstGeom prst="rect">
            <a:avLst/>
          </a:prstGeom>
          <a:noFill/>
        </p:spPr>
        <p:txBody>
          <a:bodyPr wrap="square" rtlCol="0">
            <a:spAutoFit/>
          </a:bodyPr>
          <a:lstStyle/>
          <a:p>
            <a:r>
              <a:rPr lang="da-DK" b="1" dirty="0">
                <a:solidFill>
                  <a:schemeClr val="tx1">
                    <a:lumMod val="75000"/>
                  </a:schemeClr>
                </a:solidFill>
              </a:rPr>
              <a:t>9</a:t>
            </a:r>
          </a:p>
        </p:txBody>
      </p:sp>
      <p:sp>
        <p:nvSpPr>
          <p:cNvPr id="80" name="Tekstfelt 79">
            <a:extLst>
              <a:ext uri="{FF2B5EF4-FFF2-40B4-BE49-F238E27FC236}">
                <a16:creationId xmlns:a16="http://schemas.microsoft.com/office/drawing/2014/main" id="{F38ADCAD-9A84-7546-A029-CF0CA04E0610}"/>
              </a:ext>
            </a:extLst>
          </p:cNvPr>
          <p:cNvSpPr txBox="1"/>
          <p:nvPr/>
        </p:nvSpPr>
        <p:spPr>
          <a:xfrm>
            <a:off x="7841264" y="3782943"/>
            <a:ext cx="312906" cy="369332"/>
          </a:xfrm>
          <a:prstGeom prst="rect">
            <a:avLst/>
          </a:prstGeom>
          <a:noFill/>
        </p:spPr>
        <p:txBody>
          <a:bodyPr wrap="none" rtlCol="0">
            <a:spAutoFit/>
          </a:bodyPr>
          <a:lstStyle/>
          <a:p>
            <a:r>
              <a:rPr lang="da-DK" b="1" dirty="0">
                <a:solidFill>
                  <a:srgbClr val="EBD99A"/>
                </a:solidFill>
              </a:rPr>
              <a:t>2</a:t>
            </a:r>
          </a:p>
        </p:txBody>
      </p:sp>
      <p:sp>
        <p:nvSpPr>
          <p:cNvPr id="81" name="Tekstfelt 80">
            <a:extLst>
              <a:ext uri="{FF2B5EF4-FFF2-40B4-BE49-F238E27FC236}">
                <a16:creationId xmlns:a16="http://schemas.microsoft.com/office/drawing/2014/main" id="{9E7F2395-E065-064A-A02C-B91494500393}"/>
              </a:ext>
            </a:extLst>
          </p:cNvPr>
          <p:cNvSpPr txBox="1"/>
          <p:nvPr/>
        </p:nvSpPr>
        <p:spPr>
          <a:xfrm>
            <a:off x="3525910" y="412486"/>
            <a:ext cx="312906" cy="369332"/>
          </a:xfrm>
          <a:prstGeom prst="rect">
            <a:avLst/>
          </a:prstGeom>
          <a:noFill/>
        </p:spPr>
        <p:txBody>
          <a:bodyPr wrap="none" rtlCol="0">
            <a:spAutoFit/>
          </a:bodyPr>
          <a:lstStyle/>
          <a:p>
            <a:r>
              <a:rPr lang="da-DK" b="1" dirty="0">
                <a:solidFill>
                  <a:srgbClr val="929000"/>
                </a:solidFill>
              </a:rPr>
              <a:t>7</a:t>
            </a:r>
          </a:p>
        </p:txBody>
      </p:sp>
      <p:sp>
        <p:nvSpPr>
          <p:cNvPr id="82" name="Tekstfelt 81">
            <a:extLst>
              <a:ext uri="{FF2B5EF4-FFF2-40B4-BE49-F238E27FC236}">
                <a16:creationId xmlns:a16="http://schemas.microsoft.com/office/drawing/2014/main" id="{ED992F1B-D43D-7843-8E2F-A7A614A9E5F8}"/>
              </a:ext>
            </a:extLst>
          </p:cNvPr>
          <p:cNvSpPr txBox="1"/>
          <p:nvPr/>
        </p:nvSpPr>
        <p:spPr>
          <a:xfrm>
            <a:off x="684946" y="4496482"/>
            <a:ext cx="312906" cy="369332"/>
          </a:xfrm>
          <a:prstGeom prst="rect">
            <a:avLst/>
          </a:prstGeom>
          <a:noFill/>
        </p:spPr>
        <p:txBody>
          <a:bodyPr wrap="none" rtlCol="0">
            <a:spAutoFit/>
          </a:bodyPr>
          <a:lstStyle/>
          <a:p>
            <a:r>
              <a:rPr lang="da-DK" b="1" dirty="0">
                <a:solidFill>
                  <a:srgbClr val="7A81FF"/>
                </a:solidFill>
              </a:rPr>
              <a:t>2</a:t>
            </a:r>
          </a:p>
        </p:txBody>
      </p:sp>
      <p:sp>
        <p:nvSpPr>
          <p:cNvPr id="83" name="Tekstfelt 82">
            <a:extLst>
              <a:ext uri="{FF2B5EF4-FFF2-40B4-BE49-F238E27FC236}">
                <a16:creationId xmlns:a16="http://schemas.microsoft.com/office/drawing/2014/main" id="{4A41090D-D2FC-3542-9F14-7F9523A5373F}"/>
              </a:ext>
            </a:extLst>
          </p:cNvPr>
          <p:cNvSpPr txBox="1"/>
          <p:nvPr/>
        </p:nvSpPr>
        <p:spPr>
          <a:xfrm>
            <a:off x="4572000" y="292789"/>
            <a:ext cx="312906" cy="369332"/>
          </a:xfrm>
          <a:prstGeom prst="rect">
            <a:avLst/>
          </a:prstGeom>
          <a:noFill/>
        </p:spPr>
        <p:txBody>
          <a:bodyPr wrap="none" rtlCol="0">
            <a:spAutoFit/>
          </a:bodyPr>
          <a:lstStyle/>
          <a:p>
            <a:r>
              <a:rPr lang="da-DK" b="1" dirty="0">
                <a:solidFill>
                  <a:srgbClr val="FFFC00"/>
                </a:solidFill>
              </a:rPr>
              <a:t>2</a:t>
            </a:r>
          </a:p>
        </p:txBody>
      </p:sp>
      <p:sp>
        <p:nvSpPr>
          <p:cNvPr id="84" name="Tekstfelt 83">
            <a:extLst>
              <a:ext uri="{FF2B5EF4-FFF2-40B4-BE49-F238E27FC236}">
                <a16:creationId xmlns:a16="http://schemas.microsoft.com/office/drawing/2014/main" id="{E0EF8B53-D47A-834E-9A92-607829594D20}"/>
              </a:ext>
            </a:extLst>
          </p:cNvPr>
          <p:cNvSpPr txBox="1"/>
          <p:nvPr/>
        </p:nvSpPr>
        <p:spPr>
          <a:xfrm>
            <a:off x="5130993" y="738112"/>
            <a:ext cx="314510" cy="369332"/>
          </a:xfrm>
          <a:prstGeom prst="rect">
            <a:avLst/>
          </a:prstGeom>
          <a:noFill/>
        </p:spPr>
        <p:txBody>
          <a:bodyPr wrap="none" rtlCol="0">
            <a:spAutoFit/>
          </a:bodyPr>
          <a:lstStyle/>
          <a:p>
            <a:r>
              <a:rPr lang="da-DK" b="1" dirty="0">
                <a:solidFill>
                  <a:srgbClr val="FF8AD8"/>
                </a:solidFill>
              </a:rPr>
              <a:t>3</a:t>
            </a:r>
          </a:p>
        </p:txBody>
      </p:sp>
      <p:sp>
        <p:nvSpPr>
          <p:cNvPr id="85" name="Tekstfelt 84">
            <a:extLst>
              <a:ext uri="{FF2B5EF4-FFF2-40B4-BE49-F238E27FC236}">
                <a16:creationId xmlns:a16="http://schemas.microsoft.com/office/drawing/2014/main" id="{F5EAF1A5-2B1D-874A-AD90-5916FFCDDB47}"/>
              </a:ext>
            </a:extLst>
          </p:cNvPr>
          <p:cNvSpPr txBox="1"/>
          <p:nvPr/>
        </p:nvSpPr>
        <p:spPr>
          <a:xfrm>
            <a:off x="1277115" y="3429000"/>
            <a:ext cx="314510" cy="369332"/>
          </a:xfrm>
          <a:prstGeom prst="rect">
            <a:avLst/>
          </a:prstGeom>
          <a:noFill/>
        </p:spPr>
        <p:txBody>
          <a:bodyPr wrap="none" rtlCol="0">
            <a:spAutoFit/>
          </a:bodyPr>
          <a:lstStyle/>
          <a:p>
            <a:r>
              <a:rPr lang="da-DK" b="1" dirty="0">
                <a:solidFill>
                  <a:srgbClr val="D883FF"/>
                </a:solidFill>
              </a:rPr>
              <a:t>3</a:t>
            </a:r>
          </a:p>
        </p:txBody>
      </p:sp>
      <p:sp>
        <p:nvSpPr>
          <p:cNvPr id="86" name="Tekstfelt 85">
            <a:extLst>
              <a:ext uri="{FF2B5EF4-FFF2-40B4-BE49-F238E27FC236}">
                <a16:creationId xmlns:a16="http://schemas.microsoft.com/office/drawing/2014/main" id="{DC383E07-2144-9D4E-9E14-90291C7F51F5}"/>
              </a:ext>
            </a:extLst>
          </p:cNvPr>
          <p:cNvSpPr txBox="1"/>
          <p:nvPr/>
        </p:nvSpPr>
        <p:spPr>
          <a:xfrm>
            <a:off x="3469575" y="4681148"/>
            <a:ext cx="314510" cy="369332"/>
          </a:xfrm>
          <a:prstGeom prst="rect">
            <a:avLst/>
          </a:prstGeom>
          <a:noFill/>
        </p:spPr>
        <p:txBody>
          <a:bodyPr wrap="none" rtlCol="0">
            <a:spAutoFit/>
          </a:bodyPr>
          <a:lstStyle/>
          <a:p>
            <a:r>
              <a:rPr lang="da-DK" b="1" dirty="0">
                <a:solidFill>
                  <a:srgbClr val="D883FF"/>
                </a:solidFill>
              </a:rPr>
              <a:t>7</a:t>
            </a:r>
          </a:p>
        </p:txBody>
      </p:sp>
      <p:sp>
        <p:nvSpPr>
          <p:cNvPr id="87" name="Tekstfelt 86">
            <a:extLst>
              <a:ext uri="{FF2B5EF4-FFF2-40B4-BE49-F238E27FC236}">
                <a16:creationId xmlns:a16="http://schemas.microsoft.com/office/drawing/2014/main" id="{01291C43-B090-694D-8637-821D6317A452}"/>
              </a:ext>
            </a:extLst>
          </p:cNvPr>
          <p:cNvSpPr txBox="1"/>
          <p:nvPr/>
        </p:nvSpPr>
        <p:spPr>
          <a:xfrm>
            <a:off x="8227311" y="2177029"/>
            <a:ext cx="314510" cy="369332"/>
          </a:xfrm>
          <a:prstGeom prst="rect">
            <a:avLst/>
          </a:prstGeom>
          <a:noFill/>
        </p:spPr>
        <p:txBody>
          <a:bodyPr wrap="none" rtlCol="0">
            <a:spAutoFit/>
          </a:bodyPr>
          <a:lstStyle/>
          <a:p>
            <a:r>
              <a:rPr lang="da-DK" b="1" dirty="0">
                <a:solidFill>
                  <a:srgbClr val="D883FF"/>
                </a:solidFill>
              </a:rPr>
              <a:t>8</a:t>
            </a:r>
          </a:p>
        </p:txBody>
      </p:sp>
      <p:sp>
        <p:nvSpPr>
          <p:cNvPr id="88" name="Tekstfelt 87">
            <a:extLst>
              <a:ext uri="{FF2B5EF4-FFF2-40B4-BE49-F238E27FC236}">
                <a16:creationId xmlns:a16="http://schemas.microsoft.com/office/drawing/2014/main" id="{1E3E5564-7D1B-7148-B477-2A3431E740D0}"/>
              </a:ext>
            </a:extLst>
          </p:cNvPr>
          <p:cNvSpPr txBox="1"/>
          <p:nvPr/>
        </p:nvSpPr>
        <p:spPr>
          <a:xfrm>
            <a:off x="7552576" y="4727767"/>
            <a:ext cx="314510" cy="369332"/>
          </a:xfrm>
          <a:prstGeom prst="rect">
            <a:avLst/>
          </a:prstGeom>
          <a:noFill/>
        </p:spPr>
        <p:txBody>
          <a:bodyPr wrap="none" rtlCol="0">
            <a:spAutoFit/>
          </a:bodyPr>
          <a:lstStyle/>
          <a:p>
            <a:r>
              <a:rPr lang="da-DK" b="1" dirty="0">
                <a:solidFill>
                  <a:srgbClr val="76D6FF"/>
                </a:solidFill>
              </a:rPr>
              <a:t>1</a:t>
            </a:r>
          </a:p>
        </p:txBody>
      </p:sp>
      <p:sp>
        <p:nvSpPr>
          <p:cNvPr id="89" name="Tekstfelt 88">
            <a:extLst>
              <a:ext uri="{FF2B5EF4-FFF2-40B4-BE49-F238E27FC236}">
                <a16:creationId xmlns:a16="http://schemas.microsoft.com/office/drawing/2014/main" id="{7C316CC4-3B76-8C41-B3D0-806B6EE95B2F}"/>
              </a:ext>
            </a:extLst>
          </p:cNvPr>
          <p:cNvSpPr txBox="1"/>
          <p:nvPr/>
        </p:nvSpPr>
        <p:spPr>
          <a:xfrm>
            <a:off x="1292913" y="2166185"/>
            <a:ext cx="314510" cy="369332"/>
          </a:xfrm>
          <a:prstGeom prst="rect">
            <a:avLst/>
          </a:prstGeom>
          <a:noFill/>
        </p:spPr>
        <p:txBody>
          <a:bodyPr wrap="none" rtlCol="0">
            <a:spAutoFit/>
          </a:bodyPr>
          <a:lstStyle/>
          <a:p>
            <a:r>
              <a:rPr lang="da-DK" b="1" dirty="0">
                <a:solidFill>
                  <a:srgbClr val="76D6FF"/>
                </a:solidFill>
              </a:rPr>
              <a:t>8</a:t>
            </a:r>
          </a:p>
        </p:txBody>
      </p:sp>
      <p:sp>
        <p:nvSpPr>
          <p:cNvPr id="90" name="Tekstfelt 89">
            <a:extLst>
              <a:ext uri="{FF2B5EF4-FFF2-40B4-BE49-F238E27FC236}">
                <a16:creationId xmlns:a16="http://schemas.microsoft.com/office/drawing/2014/main" id="{A4A43A29-3AE3-DD43-848A-733DE3D68DC1}"/>
              </a:ext>
            </a:extLst>
          </p:cNvPr>
          <p:cNvSpPr txBox="1"/>
          <p:nvPr/>
        </p:nvSpPr>
        <p:spPr>
          <a:xfrm>
            <a:off x="2935257" y="4865814"/>
            <a:ext cx="314510" cy="369332"/>
          </a:xfrm>
          <a:prstGeom prst="rect">
            <a:avLst/>
          </a:prstGeom>
          <a:noFill/>
        </p:spPr>
        <p:txBody>
          <a:bodyPr wrap="none" rtlCol="0">
            <a:spAutoFit/>
          </a:bodyPr>
          <a:lstStyle/>
          <a:p>
            <a:r>
              <a:rPr lang="da-DK" b="1" dirty="0">
                <a:solidFill>
                  <a:srgbClr val="73FDD6"/>
                </a:solidFill>
              </a:rPr>
              <a:t>3</a:t>
            </a:r>
          </a:p>
        </p:txBody>
      </p:sp>
      <p:sp>
        <p:nvSpPr>
          <p:cNvPr id="91" name="Tekstfelt 90">
            <a:extLst>
              <a:ext uri="{FF2B5EF4-FFF2-40B4-BE49-F238E27FC236}">
                <a16:creationId xmlns:a16="http://schemas.microsoft.com/office/drawing/2014/main" id="{DB17F44B-8416-C845-8AA3-89EDDBFE83F5}"/>
              </a:ext>
            </a:extLst>
          </p:cNvPr>
          <p:cNvSpPr txBox="1"/>
          <p:nvPr/>
        </p:nvSpPr>
        <p:spPr>
          <a:xfrm>
            <a:off x="2143093" y="4824557"/>
            <a:ext cx="314510" cy="369332"/>
          </a:xfrm>
          <a:prstGeom prst="rect">
            <a:avLst/>
          </a:prstGeom>
          <a:noFill/>
        </p:spPr>
        <p:txBody>
          <a:bodyPr wrap="none" rtlCol="0">
            <a:spAutoFit/>
          </a:bodyPr>
          <a:lstStyle/>
          <a:p>
            <a:r>
              <a:rPr lang="da-DK" b="1" dirty="0">
                <a:solidFill>
                  <a:srgbClr val="FFFF00"/>
                </a:solidFill>
              </a:rPr>
              <a:t>6</a:t>
            </a:r>
          </a:p>
        </p:txBody>
      </p:sp>
      <p:sp>
        <p:nvSpPr>
          <p:cNvPr id="92" name="Tekstfelt 91">
            <a:extLst>
              <a:ext uri="{FF2B5EF4-FFF2-40B4-BE49-F238E27FC236}">
                <a16:creationId xmlns:a16="http://schemas.microsoft.com/office/drawing/2014/main" id="{908B87B9-5E76-A045-8814-74938F52F0B5}"/>
              </a:ext>
            </a:extLst>
          </p:cNvPr>
          <p:cNvSpPr txBox="1"/>
          <p:nvPr/>
        </p:nvSpPr>
        <p:spPr>
          <a:xfrm>
            <a:off x="1267362" y="4824557"/>
            <a:ext cx="314510" cy="369332"/>
          </a:xfrm>
          <a:prstGeom prst="rect">
            <a:avLst/>
          </a:prstGeom>
          <a:noFill/>
        </p:spPr>
        <p:txBody>
          <a:bodyPr wrap="none" rtlCol="0">
            <a:spAutoFit/>
          </a:bodyPr>
          <a:lstStyle/>
          <a:p>
            <a:r>
              <a:rPr lang="da-DK" b="1" dirty="0">
                <a:solidFill>
                  <a:srgbClr val="FF0000"/>
                </a:solidFill>
              </a:rPr>
              <a:t>8</a:t>
            </a:r>
          </a:p>
        </p:txBody>
      </p:sp>
      <p:sp>
        <p:nvSpPr>
          <p:cNvPr id="93" name="Tekstfelt 92">
            <a:extLst>
              <a:ext uri="{FF2B5EF4-FFF2-40B4-BE49-F238E27FC236}">
                <a16:creationId xmlns:a16="http://schemas.microsoft.com/office/drawing/2014/main" id="{789BB1D9-6AF1-BE4E-8E4A-F4CA74A2352E}"/>
              </a:ext>
            </a:extLst>
          </p:cNvPr>
          <p:cNvSpPr txBox="1"/>
          <p:nvPr/>
        </p:nvSpPr>
        <p:spPr>
          <a:xfrm>
            <a:off x="3948833" y="4865814"/>
            <a:ext cx="314510" cy="369332"/>
          </a:xfrm>
          <a:prstGeom prst="rect">
            <a:avLst/>
          </a:prstGeom>
          <a:noFill/>
        </p:spPr>
        <p:txBody>
          <a:bodyPr wrap="none" rtlCol="0">
            <a:spAutoFit/>
          </a:bodyPr>
          <a:lstStyle/>
          <a:p>
            <a:r>
              <a:rPr lang="da-DK" b="1" dirty="0">
                <a:solidFill>
                  <a:srgbClr val="7A81FF"/>
                </a:solidFill>
              </a:rPr>
              <a:t>9</a:t>
            </a:r>
          </a:p>
        </p:txBody>
      </p:sp>
      <p:sp>
        <p:nvSpPr>
          <p:cNvPr id="94" name="Tekstfelt 93">
            <a:extLst>
              <a:ext uri="{FF2B5EF4-FFF2-40B4-BE49-F238E27FC236}">
                <a16:creationId xmlns:a16="http://schemas.microsoft.com/office/drawing/2014/main" id="{0E2500E9-EB1F-8E45-BD43-7E742413E3C2}"/>
              </a:ext>
            </a:extLst>
          </p:cNvPr>
          <p:cNvSpPr txBox="1"/>
          <p:nvPr/>
        </p:nvSpPr>
        <p:spPr>
          <a:xfrm>
            <a:off x="856503" y="1003591"/>
            <a:ext cx="314510" cy="369332"/>
          </a:xfrm>
          <a:prstGeom prst="rect">
            <a:avLst/>
          </a:prstGeom>
          <a:noFill/>
        </p:spPr>
        <p:txBody>
          <a:bodyPr wrap="none" rtlCol="0">
            <a:spAutoFit/>
          </a:bodyPr>
          <a:lstStyle/>
          <a:p>
            <a:r>
              <a:rPr lang="da-DK" b="1" dirty="0">
                <a:solidFill>
                  <a:srgbClr val="7A81FF"/>
                </a:solidFill>
              </a:rPr>
              <a:t>0</a:t>
            </a:r>
          </a:p>
        </p:txBody>
      </p:sp>
      <p:sp>
        <p:nvSpPr>
          <p:cNvPr id="95" name="Tekstfelt 94">
            <a:extLst>
              <a:ext uri="{FF2B5EF4-FFF2-40B4-BE49-F238E27FC236}">
                <a16:creationId xmlns:a16="http://schemas.microsoft.com/office/drawing/2014/main" id="{8CC9865E-69BD-EE41-9B4D-299B8750581D}"/>
              </a:ext>
            </a:extLst>
          </p:cNvPr>
          <p:cNvSpPr txBox="1"/>
          <p:nvPr/>
        </p:nvSpPr>
        <p:spPr>
          <a:xfrm>
            <a:off x="1165171" y="4155572"/>
            <a:ext cx="314510" cy="369332"/>
          </a:xfrm>
          <a:prstGeom prst="rect">
            <a:avLst/>
          </a:prstGeom>
          <a:noFill/>
        </p:spPr>
        <p:txBody>
          <a:bodyPr wrap="none" rtlCol="0">
            <a:spAutoFit/>
          </a:bodyPr>
          <a:lstStyle/>
          <a:p>
            <a:r>
              <a:rPr lang="da-DK" b="1" dirty="0">
                <a:solidFill>
                  <a:srgbClr val="76D6FF"/>
                </a:solidFill>
              </a:rPr>
              <a:t>6</a:t>
            </a:r>
          </a:p>
        </p:txBody>
      </p:sp>
      <p:sp>
        <p:nvSpPr>
          <p:cNvPr id="96" name="Tekstfelt 95">
            <a:extLst>
              <a:ext uri="{FF2B5EF4-FFF2-40B4-BE49-F238E27FC236}">
                <a16:creationId xmlns:a16="http://schemas.microsoft.com/office/drawing/2014/main" id="{F5905F51-265C-9E47-B039-28A54E3A2C18}"/>
              </a:ext>
            </a:extLst>
          </p:cNvPr>
          <p:cNvSpPr txBox="1"/>
          <p:nvPr/>
        </p:nvSpPr>
        <p:spPr>
          <a:xfrm>
            <a:off x="330067" y="3424973"/>
            <a:ext cx="314510" cy="369332"/>
          </a:xfrm>
          <a:prstGeom prst="rect">
            <a:avLst/>
          </a:prstGeom>
          <a:noFill/>
        </p:spPr>
        <p:txBody>
          <a:bodyPr wrap="none" rtlCol="0">
            <a:spAutoFit/>
          </a:bodyPr>
          <a:lstStyle/>
          <a:p>
            <a:r>
              <a:rPr lang="da-DK" b="1" dirty="0">
                <a:solidFill>
                  <a:srgbClr val="FF8AD8"/>
                </a:solidFill>
              </a:rPr>
              <a:t>7</a:t>
            </a:r>
          </a:p>
        </p:txBody>
      </p:sp>
      <p:sp>
        <p:nvSpPr>
          <p:cNvPr id="97" name="Tekstfelt 96">
            <a:extLst>
              <a:ext uri="{FF2B5EF4-FFF2-40B4-BE49-F238E27FC236}">
                <a16:creationId xmlns:a16="http://schemas.microsoft.com/office/drawing/2014/main" id="{6F41E763-F7B5-5743-906F-D927D262D1A7}"/>
              </a:ext>
            </a:extLst>
          </p:cNvPr>
          <p:cNvSpPr txBox="1"/>
          <p:nvPr/>
        </p:nvSpPr>
        <p:spPr>
          <a:xfrm>
            <a:off x="253786" y="4776077"/>
            <a:ext cx="314510" cy="369332"/>
          </a:xfrm>
          <a:prstGeom prst="rect">
            <a:avLst/>
          </a:prstGeom>
          <a:noFill/>
        </p:spPr>
        <p:txBody>
          <a:bodyPr wrap="none" rtlCol="0">
            <a:spAutoFit/>
          </a:bodyPr>
          <a:lstStyle/>
          <a:p>
            <a:r>
              <a:rPr lang="da-DK" b="1" dirty="0">
                <a:solidFill>
                  <a:srgbClr val="73FDD6"/>
                </a:solidFill>
              </a:rPr>
              <a:t>0</a:t>
            </a:r>
          </a:p>
        </p:txBody>
      </p:sp>
      <p:sp>
        <p:nvSpPr>
          <p:cNvPr id="98" name="Tekstfelt 97">
            <a:extLst>
              <a:ext uri="{FF2B5EF4-FFF2-40B4-BE49-F238E27FC236}">
                <a16:creationId xmlns:a16="http://schemas.microsoft.com/office/drawing/2014/main" id="{4EC993E3-163A-C949-9923-CDFE50E0A8AA}"/>
              </a:ext>
            </a:extLst>
          </p:cNvPr>
          <p:cNvSpPr txBox="1"/>
          <p:nvPr/>
        </p:nvSpPr>
        <p:spPr>
          <a:xfrm>
            <a:off x="1466073" y="2800792"/>
            <a:ext cx="314510" cy="369332"/>
          </a:xfrm>
          <a:prstGeom prst="rect">
            <a:avLst/>
          </a:prstGeom>
          <a:noFill/>
        </p:spPr>
        <p:txBody>
          <a:bodyPr wrap="none" rtlCol="0">
            <a:spAutoFit/>
          </a:bodyPr>
          <a:lstStyle/>
          <a:p>
            <a:r>
              <a:rPr lang="da-DK" b="1" dirty="0">
                <a:solidFill>
                  <a:srgbClr val="D5FC79"/>
                </a:solidFill>
              </a:rPr>
              <a:t>1</a:t>
            </a:r>
          </a:p>
        </p:txBody>
      </p:sp>
      <p:sp>
        <p:nvSpPr>
          <p:cNvPr id="99" name="Tekstfelt 98">
            <a:extLst>
              <a:ext uri="{FF2B5EF4-FFF2-40B4-BE49-F238E27FC236}">
                <a16:creationId xmlns:a16="http://schemas.microsoft.com/office/drawing/2014/main" id="{58B8F917-2429-A549-9ACF-9F83E8DB6492}"/>
              </a:ext>
            </a:extLst>
          </p:cNvPr>
          <p:cNvSpPr txBox="1"/>
          <p:nvPr/>
        </p:nvSpPr>
        <p:spPr>
          <a:xfrm>
            <a:off x="1377692" y="983074"/>
            <a:ext cx="314510" cy="369332"/>
          </a:xfrm>
          <a:prstGeom prst="rect">
            <a:avLst/>
          </a:prstGeom>
          <a:noFill/>
        </p:spPr>
        <p:txBody>
          <a:bodyPr wrap="none" rtlCol="0">
            <a:spAutoFit/>
          </a:bodyPr>
          <a:lstStyle/>
          <a:p>
            <a:r>
              <a:rPr lang="da-DK" b="1" dirty="0">
                <a:solidFill>
                  <a:srgbClr val="FF8AD8"/>
                </a:solidFill>
              </a:rPr>
              <a:t>5</a:t>
            </a:r>
          </a:p>
        </p:txBody>
      </p:sp>
      <p:sp>
        <p:nvSpPr>
          <p:cNvPr id="100" name="Tekstfelt 99">
            <a:extLst>
              <a:ext uri="{FF2B5EF4-FFF2-40B4-BE49-F238E27FC236}">
                <a16:creationId xmlns:a16="http://schemas.microsoft.com/office/drawing/2014/main" id="{D030A774-F4CF-2546-82A5-3065F6D951A9}"/>
              </a:ext>
            </a:extLst>
          </p:cNvPr>
          <p:cNvSpPr txBox="1"/>
          <p:nvPr/>
        </p:nvSpPr>
        <p:spPr>
          <a:xfrm>
            <a:off x="3054145" y="689275"/>
            <a:ext cx="314510" cy="369332"/>
          </a:xfrm>
          <a:prstGeom prst="rect">
            <a:avLst/>
          </a:prstGeom>
          <a:noFill/>
        </p:spPr>
        <p:txBody>
          <a:bodyPr wrap="none" rtlCol="0">
            <a:spAutoFit/>
          </a:bodyPr>
          <a:lstStyle/>
          <a:p>
            <a:r>
              <a:rPr lang="da-DK" b="1" dirty="0">
                <a:solidFill>
                  <a:srgbClr val="73FDD6"/>
                </a:solidFill>
              </a:rPr>
              <a:t>3</a:t>
            </a:r>
          </a:p>
        </p:txBody>
      </p:sp>
      <p:sp>
        <p:nvSpPr>
          <p:cNvPr id="101" name="Tekstfelt 100">
            <a:extLst>
              <a:ext uri="{FF2B5EF4-FFF2-40B4-BE49-F238E27FC236}">
                <a16:creationId xmlns:a16="http://schemas.microsoft.com/office/drawing/2014/main" id="{FAB00B51-17EB-8848-8869-C38509DE0D16}"/>
              </a:ext>
            </a:extLst>
          </p:cNvPr>
          <p:cNvSpPr txBox="1"/>
          <p:nvPr/>
        </p:nvSpPr>
        <p:spPr>
          <a:xfrm>
            <a:off x="4005410" y="528156"/>
            <a:ext cx="314510" cy="369332"/>
          </a:xfrm>
          <a:prstGeom prst="rect">
            <a:avLst/>
          </a:prstGeom>
          <a:noFill/>
        </p:spPr>
        <p:txBody>
          <a:bodyPr wrap="none" rtlCol="0">
            <a:spAutoFit/>
          </a:bodyPr>
          <a:lstStyle/>
          <a:p>
            <a:r>
              <a:rPr lang="da-DK" b="1" dirty="0">
                <a:solidFill>
                  <a:srgbClr val="942093"/>
                </a:solidFill>
              </a:rPr>
              <a:t>1</a:t>
            </a:r>
          </a:p>
        </p:txBody>
      </p:sp>
      <p:sp>
        <p:nvSpPr>
          <p:cNvPr id="102" name="Tekstfelt 101">
            <a:extLst>
              <a:ext uri="{FF2B5EF4-FFF2-40B4-BE49-F238E27FC236}">
                <a16:creationId xmlns:a16="http://schemas.microsoft.com/office/drawing/2014/main" id="{D8DCCE64-C646-504F-8AC5-1C3F379BBD1A}"/>
              </a:ext>
            </a:extLst>
          </p:cNvPr>
          <p:cNvSpPr txBox="1"/>
          <p:nvPr/>
        </p:nvSpPr>
        <p:spPr>
          <a:xfrm>
            <a:off x="224430" y="4163817"/>
            <a:ext cx="314510" cy="369332"/>
          </a:xfrm>
          <a:prstGeom prst="rect">
            <a:avLst/>
          </a:prstGeom>
          <a:noFill/>
        </p:spPr>
        <p:txBody>
          <a:bodyPr wrap="none" rtlCol="0">
            <a:spAutoFit/>
          </a:bodyPr>
          <a:lstStyle/>
          <a:p>
            <a:r>
              <a:rPr lang="da-DK" b="1" dirty="0">
                <a:solidFill>
                  <a:srgbClr val="942093"/>
                </a:solidFill>
              </a:rPr>
              <a:t>1</a:t>
            </a:r>
          </a:p>
        </p:txBody>
      </p:sp>
      <p:sp>
        <p:nvSpPr>
          <p:cNvPr id="103" name="Tekstfelt 102">
            <a:extLst>
              <a:ext uri="{FF2B5EF4-FFF2-40B4-BE49-F238E27FC236}">
                <a16:creationId xmlns:a16="http://schemas.microsoft.com/office/drawing/2014/main" id="{FAB2A63F-1907-CE46-8AC3-B28821255C42}"/>
              </a:ext>
            </a:extLst>
          </p:cNvPr>
          <p:cNvSpPr txBox="1"/>
          <p:nvPr/>
        </p:nvSpPr>
        <p:spPr>
          <a:xfrm>
            <a:off x="5288248" y="158824"/>
            <a:ext cx="314510" cy="369332"/>
          </a:xfrm>
          <a:prstGeom prst="rect">
            <a:avLst/>
          </a:prstGeom>
          <a:noFill/>
        </p:spPr>
        <p:txBody>
          <a:bodyPr wrap="none" rtlCol="0">
            <a:spAutoFit/>
          </a:bodyPr>
          <a:lstStyle/>
          <a:p>
            <a:r>
              <a:rPr lang="da-DK" b="1" dirty="0">
                <a:solidFill>
                  <a:srgbClr val="76D6FF"/>
                </a:solidFill>
              </a:rPr>
              <a:t>6</a:t>
            </a:r>
          </a:p>
        </p:txBody>
      </p:sp>
      <p:sp>
        <p:nvSpPr>
          <p:cNvPr id="104" name="Tekstfelt 103">
            <a:extLst>
              <a:ext uri="{FF2B5EF4-FFF2-40B4-BE49-F238E27FC236}">
                <a16:creationId xmlns:a16="http://schemas.microsoft.com/office/drawing/2014/main" id="{C5C09774-24BB-DC4A-938E-4656A01BD7D7}"/>
              </a:ext>
            </a:extLst>
          </p:cNvPr>
          <p:cNvSpPr txBox="1"/>
          <p:nvPr/>
        </p:nvSpPr>
        <p:spPr>
          <a:xfrm>
            <a:off x="5811126" y="611281"/>
            <a:ext cx="314510" cy="369332"/>
          </a:xfrm>
          <a:prstGeom prst="rect">
            <a:avLst/>
          </a:prstGeom>
          <a:noFill/>
        </p:spPr>
        <p:txBody>
          <a:bodyPr wrap="none" rtlCol="0">
            <a:spAutoFit/>
          </a:bodyPr>
          <a:lstStyle/>
          <a:p>
            <a:r>
              <a:rPr lang="da-DK" b="1" dirty="0">
                <a:solidFill>
                  <a:srgbClr val="00FA00"/>
                </a:solidFill>
              </a:rPr>
              <a:t>5</a:t>
            </a:r>
          </a:p>
        </p:txBody>
      </p:sp>
      <p:sp>
        <p:nvSpPr>
          <p:cNvPr id="105" name="Tekstfelt 104">
            <a:extLst>
              <a:ext uri="{FF2B5EF4-FFF2-40B4-BE49-F238E27FC236}">
                <a16:creationId xmlns:a16="http://schemas.microsoft.com/office/drawing/2014/main" id="{4969FE3F-6A84-BA4C-B777-973CF5311E54}"/>
              </a:ext>
            </a:extLst>
          </p:cNvPr>
          <p:cNvSpPr txBox="1"/>
          <p:nvPr/>
        </p:nvSpPr>
        <p:spPr>
          <a:xfrm>
            <a:off x="4494374" y="4719072"/>
            <a:ext cx="314510" cy="369332"/>
          </a:xfrm>
          <a:prstGeom prst="rect">
            <a:avLst/>
          </a:prstGeom>
          <a:noFill/>
        </p:spPr>
        <p:txBody>
          <a:bodyPr wrap="none" rtlCol="0">
            <a:spAutoFit/>
          </a:bodyPr>
          <a:lstStyle/>
          <a:p>
            <a:r>
              <a:rPr lang="da-DK" b="1" dirty="0">
                <a:solidFill>
                  <a:srgbClr val="00FA00"/>
                </a:solidFill>
              </a:rPr>
              <a:t>5</a:t>
            </a:r>
          </a:p>
        </p:txBody>
      </p:sp>
      <p:sp>
        <p:nvSpPr>
          <p:cNvPr id="106" name="Tekstfelt 105">
            <a:extLst>
              <a:ext uri="{FF2B5EF4-FFF2-40B4-BE49-F238E27FC236}">
                <a16:creationId xmlns:a16="http://schemas.microsoft.com/office/drawing/2014/main" id="{A1CDD2F6-8071-0842-95FF-FDF48512C87D}"/>
              </a:ext>
            </a:extLst>
          </p:cNvPr>
          <p:cNvSpPr txBox="1"/>
          <p:nvPr/>
        </p:nvSpPr>
        <p:spPr>
          <a:xfrm>
            <a:off x="8296197" y="4209181"/>
            <a:ext cx="314510" cy="369332"/>
          </a:xfrm>
          <a:prstGeom prst="rect">
            <a:avLst/>
          </a:prstGeom>
          <a:noFill/>
        </p:spPr>
        <p:txBody>
          <a:bodyPr wrap="none" rtlCol="0">
            <a:spAutoFit/>
          </a:bodyPr>
          <a:lstStyle/>
          <a:p>
            <a:r>
              <a:rPr lang="da-DK" b="1" dirty="0">
                <a:solidFill>
                  <a:srgbClr val="00FA00"/>
                </a:solidFill>
              </a:rPr>
              <a:t>7</a:t>
            </a:r>
          </a:p>
        </p:txBody>
      </p:sp>
      <p:sp>
        <p:nvSpPr>
          <p:cNvPr id="107" name="Tekstfelt 106">
            <a:extLst>
              <a:ext uri="{FF2B5EF4-FFF2-40B4-BE49-F238E27FC236}">
                <a16:creationId xmlns:a16="http://schemas.microsoft.com/office/drawing/2014/main" id="{76B8C1D3-8C6A-664C-9F99-49E833A35129}"/>
              </a:ext>
            </a:extLst>
          </p:cNvPr>
          <p:cNvSpPr txBox="1"/>
          <p:nvPr/>
        </p:nvSpPr>
        <p:spPr>
          <a:xfrm>
            <a:off x="6721486" y="4824447"/>
            <a:ext cx="314510" cy="369332"/>
          </a:xfrm>
          <a:prstGeom prst="rect">
            <a:avLst/>
          </a:prstGeom>
          <a:noFill/>
        </p:spPr>
        <p:txBody>
          <a:bodyPr wrap="none" rtlCol="0">
            <a:spAutoFit/>
          </a:bodyPr>
          <a:lstStyle/>
          <a:p>
            <a:r>
              <a:rPr lang="da-DK" b="1" dirty="0">
                <a:solidFill>
                  <a:srgbClr val="FFFF00"/>
                </a:solidFill>
              </a:rPr>
              <a:t>3</a:t>
            </a:r>
          </a:p>
        </p:txBody>
      </p:sp>
      <p:sp>
        <p:nvSpPr>
          <p:cNvPr id="108" name="Tekstfelt 107">
            <a:extLst>
              <a:ext uri="{FF2B5EF4-FFF2-40B4-BE49-F238E27FC236}">
                <a16:creationId xmlns:a16="http://schemas.microsoft.com/office/drawing/2014/main" id="{C09F6281-42E9-9746-8A90-3716D5AB94E9}"/>
              </a:ext>
            </a:extLst>
          </p:cNvPr>
          <p:cNvSpPr txBox="1"/>
          <p:nvPr/>
        </p:nvSpPr>
        <p:spPr>
          <a:xfrm>
            <a:off x="8609792" y="1688201"/>
            <a:ext cx="314510" cy="369332"/>
          </a:xfrm>
          <a:prstGeom prst="rect">
            <a:avLst/>
          </a:prstGeom>
          <a:noFill/>
        </p:spPr>
        <p:txBody>
          <a:bodyPr wrap="none" rtlCol="0">
            <a:spAutoFit/>
          </a:bodyPr>
          <a:lstStyle/>
          <a:p>
            <a:r>
              <a:rPr lang="da-DK" b="1" dirty="0">
                <a:solidFill>
                  <a:srgbClr val="FFFF00"/>
                </a:solidFill>
              </a:rPr>
              <a:t>0</a:t>
            </a:r>
          </a:p>
        </p:txBody>
      </p:sp>
      <p:sp>
        <p:nvSpPr>
          <p:cNvPr id="109" name="Tekstfelt 108">
            <a:extLst>
              <a:ext uri="{FF2B5EF4-FFF2-40B4-BE49-F238E27FC236}">
                <a16:creationId xmlns:a16="http://schemas.microsoft.com/office/drawing/2014/main" id="{F87DE054-C359-2D49-B6FB-02C014448A45}"/>
              </a:ext>
            </a:extLst>
          </p:cNvPr>
          <p:cNvSpPr txBox="1"/>
          <p:nvPr/>
        </p:nvSpPr>
        <p:spPr>
          <a:xfrm>
            <a:off x="7565771" y="3043118"/>
            <a:ext cx="314510" cy="369332"/>
          </a:xfrm>
          <a:prstGeom prst="rect">
            <a:avLst/>
          </a:prstGeom>
          <a:noFill/>
        </p:spPr>
        <p:txBody>
          <a:bodyPr wrap="none" rtlCol="0">
            <a:spAutoFit/>
          </a:bodyPr>
          <a:lstStyle/>
          <a:p>
            <a:r>
              <a:rPr lang="da-DK" b="1" dirty="0">
                <a:solidFill>
                  <a:srgbClr val="76D6FF"/>
                </a:solidFill>
              </a:rPr>
              <a:t>3</a:t>
            </a:r>
          </a:p>
        </p:txBody>
      </p:sp>
      <p:sp>
        <p:nvSpPr>
          <p:cNvPr id="110" name="Tekstfelt 109">
            <a:extLst>
              <a:ext uri="{FF2B5EF4-FFF2-40B4-BE49-F238E27FC236}">
                <a16:creationId xmlns:a16="http://schemas.microsoft.com/office/drawing/2014/main" id="{A685A4F4-D088-F541-AAC7-845836707CA6}"/>
              </a:ext>
            </a:extLst>
          </p:cNvPr>
          <p:cNvSpPr txBox="1"/>
          <p:nvPr/>
        </p:nvSpPr>
        <p:spPr>
          <a:xfrm>
            <a:off x="8562478" y="337942"/>
            <a:ext cx="314510" cy="369332"/>
          </a:xfrm>
          <a:prstGeom prst="rect">
            <a:avLst/>
          </a:prstGeom>
          <a:noFill/>
        </p:spPr>
        <p:txBody>
          <a:bodyPr wrap="none" rtlCol="0">
            <a:spAutoFit/>
          </a:bodyPr>
          <a:lstStyle/>
          <a:p>
            <a:r>
              <a:rPr lang="da-DK" b="1" dirty="0">
                <a:solidFill>
                  <a:srgbClr val="76D6FF"/>
                </a:solidFill>
              </a:rPr>
              <a:t>5</a:t>
            </a:r>
          </a:p>
        </p:txBody>
      </p:sp>
      <p:sp>
        <p:nvSpPr>
          <p:cNvPr id="111" name="Tekstfelt 110">
            <a:extLst>
              <a:ext uri="{FF2B5EF4-FFF2-40B4-BE49-F238E27FC236}">
                <a16:creationId xmlns:a16="http://schemas.microsoft.com/office/drawing/2014/main" id="{AF65EDD1-BFA6-A748-A679-1D8A211C5E54}"/>
              </a:ext>
            </a:extLst>
          </p:cNvPr>
          <p:cNvSpPr txBox="1"/>
          <p:nvPr/>
        </p:nvSpPr>
        <p:spPr>
          <a:xfrm>
            <a:off x="6272799" y="127850"/>
            <a:ext cx="314510" cy="369332"/>
          </a:xfrm>
          <a:prstGeom prst="rect">
            <a:avLst/>
          </a:prstGeom>
          <a:noFill/>
        </p:spPr>
        <p:txBody>
          <a:bodyPr wrap="none" rtlCol="0">
            <a:spAutoFit/>
          </a:bodyPr>
          <a:lstStyle/>
          <a:p>
            <a:r>
              <a:rPr lang="da-DK" b="1" dirty="0">
                <a:solidFill>
                  <a:srgbClr val="942093"/>
                </a:solidFill>
              </a:rPr>
              <a:t>8</a:t>
            </a:r>
          </a:p>
        </p:txBody>
      </p:sp>
      <p:sp>
        <p:nvSpPr>
          <p:cNvPr id="112" name="Tekstfelt 111">
            <a:extLst>
              <a:ext uri="{FF2B5EF4-FFF2-40B4-BE49-F238E27FC236}">
                <a16:creationId xmlns:a16="http://schemas.microsoft.com/office/drawing/2014/main" id="{9E367369-AEF3-CB44-830C-38EB2A104E4F}"/>
              </a:ext>
            </a:extLst>
          </p:cNvPr>
          <p:cNvSpPr txBox="1"/>
          <p:nvPr/>
        </p:nvSpPr>
        <p:spPr>
          <a:xfrm>
            <a:off x="7757640" y="82713"/>
            <a:ext cx="314510" cy="369332"/>
          </a:xfrm>
          <a:prstGeom prst="rect">
            <a:avLst/>
          </a:prstGeom>
          <a:noFill/>
        </p:spPr>
        <p:txBody>
          <a:bodyPr wrap="none" rtlCol="0">
            <a:spAutoFit/>
          </a:bodyPr>
          <a:lstStyle/>
          <a:p>
            <a:r>
              <a:rPr lang="da-DK" b="1" dirty="0">
                <a:solidFill>
                  <a:srgbClr val="73FDD6"/>
                </a:solidFill>
              </a:rPr>
              <a:t>9</a:t>
            </a:r>
          </a:p>
        </p:txBody>
      </p:sp>
      <p:sp>
        <p:nvSpPr>
          <p:cNvPr id="113" name="Tekstfelt 112">
            <a:extLst>
              <a:ext uri="{FF2B5EF4-FFF2-40B4-BE49-F238E27FC236}">
                <a16:creationId xmlns:a16="http://schemas.microsoft.com/office/drawing/2014/main" id="{44492CC5-68B8-5741-A32D-6A77D549D1F4}"/>
              </a:ext>
            </a:extLst>
          </p:cNvPr>
          <p:cNvSpPr txBox="1"/>
          <p:nvPr/>
        </p:nvSpPr>
        <p:spPr>
          <a:xfrm>
            <a:off x="8669885" y="3568635"/>
            <a:ext cx="314510" cy="369332"/>
          </a:xfrm>
          <a:prstGeom prst="rect">
            <a:avLst/>
          </a:prstGeom>
          <a:noFill/>
        </p:spPr>
        <p:txBody>
          <a:bodyPr wrap="none" rtlCol="0">
            <a:spAutoFit/>
          </a:bodyPr>
          <a:lstStyle/>
          <a:p>
            <a:r>
              <a:rPr lang="da-DK" b="1" dirty="0">
                <a:solidFill>
                  <a:srgbClr val="73FDD6"/>
                </a:solidFill>
              </a:rPr>
              <a:t>5</a:t>
            </a:r>
          </a:p>
        </p:txBody>
      </p:sp>
      <p:sp>
        <p:nvSpPr>
          <p:cNvPr id="114" name="Tekstfelt 113">
            <a:extLst>
              <a:ext uri="{FF2B5EF4-FFF2-40B4-BE49-F238E27FC236}">
                <a16:creationId xmlns:a16="http://schemas.microsoft.com/office/drawing/2014/main" id="{3C8D0216-A45C-1848-9BCD-56432ADABE8A}"/>
              </a:ext>
            </a:extLst>
          </p:cNvPr>
          <p:cNvSpPr txBox="1"/>
          <p:nvPr/>
        </p:nvSpPr>
        <p:spPr>
          <a:xfrm>
            <a:off x="5874342" y="4795910"/>
            <a:ext cx="314510" cy="369332"/>
          </a:xfrm>
          <a:prstGeom prst="rect">
            <a:avLst/>
          </a:prstGeom>
          <a:noFill/>
        </p:spPr>
        <p:txBody>
          <a:bodyPr wrap="none" rtlCol="0">
            <a:spAutoFit/>
          </a:bodyPr>
          <a:lstStyle/>
          <a:p>
            <a:r>
              <a:rPr lang="da-DK" b="1" dirty="0">
                <a:solidFill>
                  <a:srgbClr val="FF8AD8"/>
                </a:solidFill>
              </a:rPr>
              <a:t>8</a:t>
            </a:r>
          </a:p>
        </p:txBody>
      </p:sp>
      <p:sp>
        <p:nvSpPr>
          <p:cNvPr id="115" name="Tekstfelt 114">
            <a:extLst>
              <a:ext uri="{FF2B5EF4-FFF2-40B4-BE49-F238E27FC236}">
                <a16:creationId xmlns:a16="http://schemas.microsoft.com/office/drawing/2014/main" id="{7A26DC5D-8A03-D947-9E00-ACE72D70291C}"/>
              </a:ext>
            </a:extLst>
          </p:cNvPr>
          <p:cNvSpPr txBox="1"/>
          <p:nvPr/>
        </p:nvSpPr>
        <p:spPr>
          <a:xfrm>
            <a:off x="7930582" y="531473"/>
            <a:ext cx="314510" cy="369332"/>
          </a:xfrm>
          <a:prstGeom prst="rect">
            <a:avLst/>
          </a:prstGeom>
          <a:noFill/>
        </p:spPr>
        <p:txBody>
          <a:bodyPr wrap="none" rtlCol="0">
            <a:spAutoFit/>
          </a:bodyPr>
          <a:lstStyle/>
          <a:p>
            <a:r>
              <a:rPr lang="da-DK" b="1" dirty="0">
                <a:solidFill>
                  <a:srgbClr val="FF8AD8"/>
                </a:solidFill>
              </a:rPr>
              <a:t>3</a:t>
            </a:r>
          </a:p>
        </p:txBody>
      </p:sp>
      <p:sp>
        <p:nvSpPr>
          <p:cNvPr id="116" name="Tekstfelt 115">
            <a:extLst>
              <a:ext uri="{FF2B5EF4-FFF2-40B4-BE49-F238E27FC236}">
                <a16:creationId xmlns:a16="http://schemas.microsoft.com/office/drawing/2014/main" id="{CE95C219-F4B1-4E49-B5EC-7ADC70B6478B}"/>
              </a:ext>
            </a:extLst>
          </p:cNvPr>
          <p:cNvSpPr txBox="1"/>
          <p:nvPr/>
        </p:nvSpPr>
        <p:spPr>
          <a:xfrm>
            <a:off x="7646712" y="2049949"/>
            <a:ext cx="314510" cy="369332"/>
          </a:xfrm>
          <a:prstGeom prst="rect">
            <a:avLst/>
          </a:prstGeom>
          <a:noFill/>
        </p:spPr>
        <p:txBody>
          <a:bodyPr wrap="none" rtlCol="0">
            <a:spAutoFit/>
          </a:bodyPr>
          <a:lstStyle/>
          <a:p>
            <a:r>
              <a:rPr lang="da-DK" b="1" dirty="0">
                <a:solidFill>
                  <a:srgbClr val="00FA00"/>
                </a:solidFill>
              </a:rPr>
              <a:t>0</a:t>
            </a:r>
          </a:p>
        </p:txBody>
      </p:sp>
      <p:sp>
        <p:nvSpPr>
          <p:cNvPr id="117" name="Tekstfelt 116">
            <a:extLst>
              <a:ext uri="{FF2B5EF4-FFF2-40B4-BE49-F238E27FC236}">
                <a16:creationId xmlns:a16="http://schemas.microsoft.com/office/drawing/2014/main" id="{7CC4F3A3-7E01-8F46-9F7D-102807C00D7E}"/>
              </a:ext>
            </a:extLst>
          </p:cNvPr>
          <p:cNvSpPr txBox="1"/>
          <p:nvPr/>
        </p:nvSpPr>
        <p:spPr>
          <a:xfrm flipH="1">
            <a:off x="8237329" y="1109766"/>
            <a:ext cx="385352" cy="369332"/>
          </a:xfrm>
          <a:prstGeom prst="rect">
            <a:avLst/>
          </a:prstGeom>
          <a:noFill/>
        </p:spPr>
        <p:txBody>
          <a:bodyPr wrap="square" rtlCol="0">
            <a:spAutoFit/>
          </a:bodyPr>
          <a:lstStyle/>
          <a:p>
            <a:r>
              <a:rPr lang="da-DK" b="1" dirty="0">
                <a:solidFill>
                  <a:srgbClr val="FF0000"/>
                </a:solidFill>
              </a:rPr>
              <a:t>7</a:t>
            </a:r>
          </a:p>
        </p:txBody>
      </p:sp>
      <p:sp>
        <p:nvSpPr>
          <p:cNvPr id="118" name="Tekstfelt 117">
            <a:extLst>
              <a:ext uri="{FF2B5EF4-FFF2-40B4-BE49-F238E27FC236}">
                <a16:creationId xmlns:a16="http://schemas.microsoft.com/office/drawing/2014/main" id="{85E4CF96-9FB9-9C42-BE73-5A935C32D728}"/>
              </a:ext>
            </a:extLst>
          </p:cNvPr>
          <p:cNvSpPr txBox="1"/>
          <p:nvPr/>
        </p:nvSpPr>
        <p:spPr>
          <a:xfrm>
            <a:off x="8646995" y="4628169"/>
            <a:ext cx="314510" cy="369332"/>
          </a:xfrm>
          <a:prstGeom prst="rect">
            <a:avLst/>
          </a:prstGeom>
          <a:noFill/>
        </p:spPr>
        <p:txBody>
          <a:bodyPr wrap="none" rtlCol="0">
            <a:spAutoFit/>
          </a:bodyPr>
          <a:lstStyle/>
          <a:p>
            <a:r>
              <a:rPr lang="da-DK" b="1" dirty="0">
                <a:solidFill>
                  <a:srgbClr val="FF0000"/>
                </a:solidFill>
              </a:rPr>
              <a:t>4</a:t>
            </a:r>
          </a:p>
        </p:txBody>
      </p:sp>
      <p:sp>
        <p:nvSpPr>
          <p:cNvPr id="119" name="Tekstfelt 118">
            <a:extLst>
              <a:ext uri="{FF2B5EF4-FFF2-40B4-BE49-F238E27FC236}">
                <a16:creationId xmlns:a16="http://schemas.microsoft.com/office/drawing/2014/main" id="{B3BA35DA-A172-8B4F-952F-9FD60CE1F226}"/>
              </a:ext>
            </a:extLst>
          </p:cNvPr>
          <p:cNvSpPr txBox="1"/>
          <p:nvPr/>
        </p:nvSpPr>
        <p:spPr>
          <a:xfrm>
            <a:off x="5136260" y="4825122"/>
            <a:ext cx="314510" cy="369332"/>
          </a:xfrm>
          <a:prstGeom prst="rect">
            <a:avLst/>
          </a:prstGeom>
          <a:noFill/>
        </p:spPr>
        <p:txBody>
          <a:bodyPr wrap="none" rtlCol="0">
            <a:spAutoFit/>
          </a:bodyPr>
          <a:lstStyle/>
          <a:p>
            <a:r>
              <a:rPr lang="da-DK" b="1" dirty="0">
                <a:solidFill>
                  <a:srgbClr val="FF0000"/>
                </a:solidFill>
              </a:rPr>
              <a:t>6</a:t>
            </a:r>
          </a:p>
        </p:txBody>
      </p:sp>
      <p:sp>
        <p:nvSpPr>
          <p:cNvPr id="120" name="Tekstfelt 119">
            <a:extLst>
              <a:ext uri="{FF2B5EF4-FFF2-40B4-BE49-F238E27FC236}">
                <a16:creationId xmlns:a16="http://schemas.microsoft.com/office/drawing/2014/main" id="{0CD577F5-420F-E544-BF79-FE2AC5125E45}"/>
              </a:ext>
            </a:extLst>
          </p:cNvPr>
          <p:cNvSpPr txBox="1"/>
          <p:nvPr/>
        </p:nvSpPr>
        <p:spPr>
          <a:xfrm>
            <a:off x="7408516" y="1055245"/>
            <a:ext cx="314510" cy="369332"/>
          </a:xfrm>
          <a:prstGeom prst="rect">
            <a:avLst/>
          </a:prstGeom>
          <a:noFill/>
        </p:spPr>
        <p:txBody>
          <a:bodyPr wrap="none" rtlCol="0">
            <a:spAutoFit/>
          </a:bodyPr>
          <a:lstStyle/>
          <a:p>
            <a:r>
              <a:rPr lang="da-DK" b="1" dirty="0">
                <a:solidFill>
                  <a:srgbClr val="73FDD6"/>
                </a:solidFill>
              </a:rPr>
              <a:t>6</a:t>
            </a:r>
          </a:p>
        </p:txBody>
      </p:sp>
      <p:sp>
        <p:nvSpPr>
          <p:cNvPr id="121" name="Tekstfelt 120">
            <a:extLst>
              <a:ext uri="{FF2B5EF4-FFF2-40B4-BE49-F238E27FC236}">
                <a16:creationId xmlns:a16="http://schemas.microsoft.com/office/drawing/2014/main" id="{D3156693-C958-9242-95F8-64FA2658961C}"/>
              </a:ext>
            </a:extLst>
          </p:cNvPr>
          <p:cNvSpPr txBox="1"/>
          <p:nvPr/>
        </p:nvSpPr>
        <p:spPr>
          <a:xfrm>
            <a:off x="8272593" y="2906404"/>
            <a:ext cx="314510" cy="369332"/>
          </a:xfrm>
          <a:prstGeom prst="rect">
            <a:avLst/>
          </a:prstGeom>
          <a:noFill/>
        </p:spPr>
        <p:txBody>
          <a:bodyPr wrap="none" rtlCol="0">
            <a:spAutoFit/>
          </a:bodyPr>
          <a:lstStyle/>
          <a:p>
            <a:r>
              <a:rPr lang="da-DK" b="1" dirty="0">
                <a:solidFill>
                  <a:srgbClr val="FF8AD8"/>
                </a:solidFill>
              </a:rPr>
              <a:t>5</a:t>
            </a:r>
          </a:p>
        </p:txBody>
      </p:sp>
      <p:sp>
        <p:nvSpPr>
          <p:cNvPr id="122" name="Tekstfelt 121">
            <a:extLst>
              <a:ext uri="{FF2B5EF4-FFF2-40B4-BE49-F238E27FC236}">
                <a16:creationId xmlns:a16="http://schemas.microsoft.com/office/drawing/2014/main" id="{5033CE02-BAA5-5446-9562-035223634742}"/>
              </a:ext>
            </a:extLst>
          </p:cNvPr>
          <p:cNvSpPr txBox="1"/>
          <p:nvPr/>
        </p:nvSpPr>
        <p:spPr>
          <a:xfrm>
            <a:off x="8170985" y="4903738"/>
            <a:ext cx="314510" cy="369332"/>
          </a:xfrm>
          <a:prstGeom prst="rect">
            <a:avLst/>
          </a:prstGeom>
          <a:noFill/>
        </p:spPr>
        <p:txBody>
          <a:bodyPr wrap="none" rtlCol="0">
            <a:spAutoFit/>
          </a:bodyPr>
          <a:lstStyle/>
          <a:p>
            <a:r>
              <a:rPr lang="da-DK" b="1" dirty="0">
                <a:solidFill>
                  <a:srgbClr val="FFFF00"/>
                </a:solidFill>
              </a:rPr>
              <a:t>8</a:t>
            </a:r>
          </a:p>
        </p:txBody>
      </p:sp>
      <p:sp>
        <p:nvSpPr>
          <p:cNvPr id="123" name="Tekstfelt 122">
            <a:extLst>
              <a:ext uri="{FF2B5EF4-FFF2-40B4-BE49-F238E27FC236}">
                <a16:creationId xmlns:a16="http://schemas.microsoft.com/office/drawing/2014/main" id="{1EB50910-DAC3-D741-AEB7-03FA6A8060B5}"/>
              </a:ext>
            </a:extLst>
          </p:cNvPr>
          <p:cNvSpPr txBox="1"/>
          <p:nvPr/>
        </p:nvSpPr>
        <p:spPr>
          <a:xfrm>
            <a:off x="7958185" y="6585997"/>
            <a:ext cx="1173719"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7033918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Lommelygte, Mørk, Tunnel, Underjordisk">
            <a:extLst>
              <a:ext uri="{FF2B5EF4-FFF2-40B4-BE49-F238E27FC236}">
                <a16:creationId xmlns:a16="http://schemas.microsoft.com/office/drawing/2014/main" id="{84A365AB-9C27-A547-A722-7E677210EAFB}"/>
              </a:ext>
            </a:extLst>
          </p:cNvPr>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18347" y="1086089"/>
            <a:ext cx="7840630" cy="52270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kstfelt 5">
            <a:extLst>
              <a:ext uri="{FF2B5EF4-FFF2-40B4-BE49-F238E27FC236}">
                <a16:creationId xmlns:a16="http://schemas.microsoft.com/office/drawing/2014/main" id="{52DCBA73-A4CC-1D46-9C31-A9C4FC6B101C}"/>
              </a:ext>
            </a:extLst>
          </p:cNvPr>
          <p:cNvSpPr txBox="1"/>
          <p:nvPr/>
        </p:nvSpPr>
        <p:spPr>
          <a:xfrm>
            <a:off x="7958185" y="6585997"/>
            <a:ext cx="1173719" cy="276999"/>
          </a:xfrm>
          <a:prstGeom prst="rect">
            <a:avLst/>
          </a:prstGeom>
          <a:noFill/>
        </p:spPr>
        <p:txBody>
          <a:bodyPr wrap="none" rtlCol="0">
            <a:spAutoFit/>
          </a:bodyPr>
          <a:lstStyle/>
          <a:p>
            <a:r>
              <a:rPr lang="da-DK" sz="1200" dirty="0"/>
              <a:t>© Mat-</a:t>
            </a:r>
            <a:r>
              <a:rPr lang="da-DK" sz="1200" dirty="0" err="1"/>
              <a:t>nat.dk</a:t>
            </a:r>
            <a:endParaRPr lang="da-DK" sz="1200" dirty="0"/>
          </a:p>
        </p:txBody>
      </p:sp>
      <p:pic>
        <p:nvPicPr>
          <p:cNvPr id="3" name="Picture 2" descr="Lommelygte, Mørk, Tunnel, Underjordisk">
            <a:extLst>
              <a:ext uri="{FF2B5EF4-FFF2-40B4-BE49-F238E27FC236}">
                <a16:creationId xmlns:a16="http://schemas.microsoft.com/office/drawing/2014/main" id="{14016BEF-3D9F-9F0F-522B-146BD8998A65}"/>
              </a:ext>
            </a:extLst>
          </p:cNvPr>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916000" y="2325000"/>
            <a:ext cx="3312000" cy="2612760"/>
          </a:xfrm>
          <a:prstGeom prst="rect">
            <a:avLst/>
          </a:prstGeom>
          <a:ln>
            <a:noFill/>
          </a:ln>
          <a:effectLst>
            <a:softEdge rad="228600"/>
          </a:effectLst>
          <a:extLst>
            <a:ext uri="{909E8E84-426E-40DD-AFC4-6F175D3DCCD1}">
              <a14:hiddenFill xmlns:a14="http://schemas.microsoft.com/office/drawing/2010/main">
                <a:solidFill>
                  <a:srgbClr val="FFFFFF"/>
                </a:solidFill>
              </a14:hiddenFill>
            </a:ext>
          </a:extLst>
        </p:spPr>
      </p:pic>
      <p:pic>
        <p:nvPicPr>
          <p:cNvPr id="5" name="Picture 2" descr="Lommelygte, Mørk, Tunnel, Underjordisk">
            <a:extLst>
              <a:ext uri="{FF2B5EF4-FFF2-40B4-BE49-F238E27FC236}">
                <a16:creationId xmlns:a16="http://schemas.microsoft.com/office/drawing/2014/main" id="{BA770951-2ED2-B2D8-55B2-DEA7989E3DA0}"/>
              </a:ext>
            </a:extLst>
          </p:cNvPr>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654000" y="2847704"/>
            <a:ext cx="1836000" cy="1507864"/>
          </a:xfrm>
          <a:prstGeom prst="rect">
            <a:avLst/>
          </a:prstGeom>
          <a:ln>
            <a:noFill/>
          </a:ln>
          <a:effectLst>
            <a:softEdge rad="228600"/>
          </a:effectLst>
          <a:extLst>
            <a:ext uri="{909E8E84-426E-40DD-AFC4-6F175D3DCCD1}">
              <a14:hiddenFill xmlns:a14="http://schemas.microsoft.com/office/drawing/2010/main">
                <a:solidFill>
                  <a:srgbClr val="FFFFFF"/>
                </a:solidFill>
              </a14:hiddenFill>
            </a:ext>
          </a:extLst>
        </p:spPr>
      </p:pic>
      <p:pic>
        <p:nvPicPr>
          <p:cNvPr id="19" name="Picture 2" descr="Gitter, Vindue, Metal, Jern">
            <a:extLst>
              <a:ext uri="{FF2B5EF4-FFF2-40B4-BE49-F238E27FC236}">
                <a16:creationId xmlns:a16="http://schemas.microsoft.com/office/drawing/2014/main" id="{C4C38784-C695-7597-EF74-306722BE4C18}"/>
              </a:ext>
            </a:extLst>
          </p:cNvPr>
          <p:cNvPicPr>
            <a:picLocks noChangeAspect="1" noChangeArrowheads="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433937" y="2275780"/>
            <a:ext cx="2138065" cy="2847704"/>
          </a:xfrm>
          <a:prstGeom prst="rect">
            <a:avLst/>
          </a:prstGeom>
          <a:ln w="98425" cap="sq">
            <a:solidFill>
              <a:schemeClr val="accent1">
                <a:lumMod val="50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20" name="Picture 2" descr="Gitter, Vindue, Metal, Jern">
            <a:extLst>
              <a:ext uri="{FF2B5EF4-FFF2-40B4-BE49-F238E27FC236}">
                <a16:creationId xmlns:a16="http://schemas.microsoft.com/office/drawing/2014/main" id="{A2C63A5F-EA51-4206-C3D4-6DAE2583EC95}"/>
              </a:ext>
            </a:extLst>
          </p:cNvPr>
          <p:cNvPicPr>
            <a:picLocks noChangeAspect="1" noChangeArrowheads="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611080" y="2271424"/>
            <a:ext cx="2138065" cy="2847704"/>
          </a:xfrm>
          <a:prstGeom prst="rect">
            <a:avLst/>
          </a:prstGeom>
          <a:ln w="98425" cap="sq">
            <a:solidFill>
              <a:schemeClr val="accent1">
                <a:lumMod val="50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21" name="Picture 2" descr="Hængelås, Slot, Gammel, Glitrende">
            <a:extLst>
              <a:ext uri="{FF2B5EF4-FFF2-40B4-BE49-F238E27FC236}">
                <a16:creationId xmlns:a16="http://schemas.microsoft.com/office/drawing/2014/main" id="{E1F0C800-0D8F-1714-E385-C7CCE7864C28}"/>
              </a:ext>
            </a:extLst>
          </p:cNvPr>
          <p:cNvPicPr>
            <a:picLocks noChangeAspect="1" noChangeArrowheads="1"/>
          </p:cNvPicPr>
          <p:nvPr/>
        </p:nvPicPr>
        <p:blipFill>
          <a:blip r:embed="rId6">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112026" y="3185210"/>
            <a:ext cx="971999" cy="1467167"/>
          </a:xfrm>
          <a:prstGeom prst="rect">
            <a:avLst/>
          </a:prstGeom>
          <a:noFill/>
          <a:extLst>
            <a:ext uri="{909E8E84-426E-40DD-AFC4-6F175D3DCCD1}">
              <a14:hiddenFill xmlns:a14="http://schemas.microsoft.com/office/drawing/2010/main">
                <a:solidFill>
                  <a:srgbClr val="FFFFFF"/>
                </a:solidFill>
              </a14:hiddenFill>
            </a:ext>
          </a:extLst>
        </p:spPr>
      </p:pic>
      <p:sp>
        <p:nvSpPr>
          <p:cNvPr id="18" name="Rektangel 17">
            <a:extLst>
              <a:ext uri="{FF2B5EF4-FFF2-40B4-BE49-F238E27FC236}">
                <a16:creationId xmlns:a16="http://schemas.microsoft.com/office/drawing/2014/main" id="{B0E9531A-BC8F-B8A4-B080-CD9D7AC8BC8D}"/>
              </a:ext>
            </a:extLst>
          </p:cNvPr>
          <p:cNvSpPr/>
          <p:nvPr/>
        </p:nvSpPr>
        <p:spPr>
          <a:xfrm>
            <a:off x="4509031" y="3185210"/>
            <a:ext cx="102049" cy="272349"/>
          </a:xfrm>
          <a:prstGeom prst="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744341012"/>
      </p:ext>
    </p:extLst>
  </p:cSld>
  <p:clrMapOvr>
    <a:masterClrMapping/>
  </p:clrMapOvr>
  <mc:AlternateContent xmlns:mc="http://schemas.openxmlformats.org/markup-compatibility/2006" xmlns:p159="http://schemas.microsoft.com/office/powerpoint/2015/09/main">
    <mc:Choice Requires="p159">
      <p:transition spd="slow" advClick="0" advTm="0">
        <p159:morph option="byObject"/>
      </p:transition>
    </mc:Choice>
    <mc:Fallback xmlns="">
      <p:transition spd="slow" advClick="0" advTm="0">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66B666-E7D1-E44B-BFEF-64883021E88A}"/>
              </a:ext>
            </a:extLst>
          </p:cNvPr>
          <p:cNvSpPr>
            <a:spLocks noGrp="1"/>
          </p:cNvSpPr>
          <p:nvPr>
            <p:ph type="title"/>
          </p:nvPr>
        </p:nvSpPr>
        <p:spPr>
          <a:xfrm>
            <a:off x="628650" y="44493"/>
            <a:ext cx="7886700" cy="1325563"/>
          </a:xfrm>
        </p:spPr>
        <p:txBody>
          <a:bodyPr/>
          <a:lstStyle/>
          <a:p>
            <a:r>
              <a:rPr lang="da-DK" dirty="0"/>
              <a:t>Opgave 2.5</a:t>
            </a:r>
          </a:p>
        </p:txBody>
      </p:sp>
      <p:pic>
        <p:nvPicPr>
          <p:cNvPr id="15362" name="Picture 2" descr="Silhuet, Musikalsk, Bemærk, Nøgle, Bas, Diskant, Musik">
            <a:extLst>
              <a:ext uri="{FF2B5EF4-FFF2-40B4-BE49-F238E27FC236}">
                <a16:creationId xmlns:a16="http://schemas.microsoft.com/office/drawing/2014/main" id="{5CE86440-37B8-8443-89CB-ADEDEB5D171B}"/>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8262" y="415541"/>
            <a:ext cx="7450818" cy="4571387"/>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uppe 25">
            <a:extLst>
              <a:ext uri="{FF2B5EF4-FFF2-40B4-BE49-F238E27FC236}">
                <a16:creationId xmlns:a16="http://schemas.microsoft.com/office/drawing/2014/main" id="{AF4B6D92-4F33-884B-A2AD-036364AE1487}"/>
              </a:ext>
            </a:extLst>
          </p:cNvPr>
          <p:cNvGrpSpPr/>
          <p:nvPr/>
        </p:nvGrpSpPr>
        <p:grpSpPr>
          <a:xfrm>
            <a:off x="210794" y="5278862"/>
            <a:ext cx="8731317" cy="1321655"/>
            <a:chOff x="210794" y="5278862"/>
            <a:chExt cx="8731317" cy="1321655"/>
          </a:xfrm>
        </p:grpSpPr>
        <p:grpSp>
          <p:nvGrpSpPr>
            <p:cNvPr id="27" name="Gruppe 26">
              <a:extLst>
                <a:ext uri="{FF2B5EF4-FFF2-40B4-BE49-F238E27FC236}">
                  <a16:creationId xmlns:a16="http://schemas.microsoft.com/office/drawing/2014/main" id="{6E389CA0-1BCA-6747-A45B-1BF50B5B2C5B}"/>
                </a:ext>
              </a:extLst>
            </p:cNvPr>
            <p:cNvGrpSpPr/>
            <p:nvPr/>
          </p:nvGrpSpPr>
          <p:grpSpPr>
            <a:xfrm>
              <a:off x="210794" y="5278862"/>
              <a:ext cx="8731317" cy="1311759"/>
              <a:chOff x="315691" y="5278862"/>
              <a:chExt cx="8731317" cy="1311759"/>
            </a:xfrm>
          </p:grpSpPr>
          <p:sp>
            <p:nvSpPr>
              <p:cNvPr id="33" name="Afrundet rektangel 32">
                <a:hlinkClick r:id="rId3" action="ppaction://hlinksldjump"/>
                <a:extLst>
                  <a:ext uri="{FF2B5EF4-FFF2-40B4-BE49-F238E27FC236}">
                    <a16:creationId xmlns:a16="http://schemas.microsoft.com/office/drawing/2014/main" id="{762BEB4F-CD80-1946-BDAF-2D514471233A}"/>
                  </a:ext>
                </a:extLst>
              </p:cNvPr>
              <p:cNvSpPr/>
              <p:nvPr/>
            </p:nvSpPr>
            <p:spPr>
              <a:xfrm>
                <a:off x="6992577" y="5290459"/>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dirty="0" err="1">
                    <a:solidFill>
                      <a:schemeClr val="bg1"/>
                    </a:solidFill>
                  </a:rPr>
                  <a:t>efgcachc</a:t>
                </a:r>
                <a:endParaRPr lang="da-DK" sz="2800" dirty="0">
                  <a:solidFill>
                    <a:schemeClr val="bg1"/>
                  </a:solidFill>
                </a:endParaRPr>
              </a:p>
            </p:txBody>
          </p:sp>
          <p:sp>
            <p:nvSpPr>
              <p:cNvPr id="34" name="Afrundet rektangel 33">
                <a:hlinkClick r:id="rId3" action="ppaction://hlinksldjump"/>
                <a:extLst>
                  <a:ext uri="{FF2B5EF4-FFF2-40B4-BE49-F238E27FC236}">
                    <a16:creationId xmlns:a16="http://schemas.microsoft.com/office/drawing/2014/main" id="{DE1579BB-A53A-2948-B2C8-4D31B97643EA}"/>
                  </a:ext>
                </a:extLst>
              </p:cNvPr>
              <p:cNvSpPr/>
              <p:nvPr/>
            </p:nvSpPr>
            <p:spPr>
              <a:xfrm>
                <a:off x="324595" y="599506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dirty="0" err="1">
                    <a:solidFill>
                      <a:schemeClr val="bg1"/>
                    </a:solidFill>
                  </a:rPr>
                  <a:t>cfeghccf</a:t>
                </a:r>
                <a:endParaRPr lang="da-DK" sz="2800" dirty="0">
                  <a:solidFill>
                    <a:schemeClr val="bg1"/>
                  </a:solidFill>
                </a:endParaRPr>
              </a:p>
            </p:txBody>
          </p:sp>
          <p:sp>
            <p:nvSpPr>
              <p:cNvPr id="35" name="Afrundet rektangel 34">
                <a:hlinkClick r:id="rId3" action="ppaction://hlinksldjump"/>
                <a:extLst>
                  <a:ext uri="{FF2B5EF4-FFF2-40B4-BE49-F238E27FC236}">
                    <a16:creationId xmlns:a16="http://schemas.microsoft.com/office/drawing/2014/main" id="{C6E1E315-5690-0C4D-9EF2-5CC90DB867DB}"/>
                  </a:ext>
                </a:extLst>
              </p:cNvPr>
              <p:cNvSpPr/>
              <p:nvPr/>
            </p:nvSpPr>
            <p:spPr>
              <a:xfrm>
                <a:off x="6974768" y="5995061"/>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dirty="0" err="1">
                    <a:solidFill>
                      <a:schemeClr val="bg1"/>
                    </a:solidFill>
                  </a:rPr>
                  <a:t>cfhdhcac</a:t>
                </a:r>
                <a:endParaRPr lang="da-DK" sz="2800" dirty="0">
                  <a:solidFill>
                    <a:schemeClr val="bg1"/>
                  </a:solidFill>
                </a:endParaRPr>
              </a:p>
            </p:txBody>
          </p:sp>
          <p:sp>
            <p:nvSpPr>
              <p:cNvPr id="36" name="Afrundet rektangel 35">
                <a:hlinkClick r:id="rId4" action="ppaction://hlinksldjump"/>
                <a:extLst>
                  <a:ext uri="{FF2B5EF4-FFF2-40B4-BE49-F238E27FC236}">
                    <a16:creationId xmlns:a16="http://schemas.microsoft.com/office/drawing/2014/main" id="{656BA746-B114-124B-A0CC-DF652AABE34C}"/>
                  </a:ext>
                </a:extLst>
              </p:cNvPr>
              <p:cNvSpPr/>
              <p:nvPr/>
            </p:nvSpPr>
            <p:spPr>
              <a:xfrm>
                <a:off x="315691" y="5278862"/>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dirty="0" err="1">
                    <a:solidFill>
                      <a:schemeClr val="bg1"/>
                    </a:solidFill>
                  </a:rPr>
                  <a:t>cfedaccf</a:t>
                </a:r>
                <a:endParaRPr lang="da-DK" sz="2800" dirty="0">
                  <a:solidFill>
                    <a:schemeClr val="bg1"/>
                  </a:solidFill>
                </a:endParaRPr>
              </a:p>
            </p:txBody>
          </p:sp>
        </p:grpSp>
        <p:grpSp>
          <p:nvGrpSpPr>
            <p:cNvPr id="28" name="Gruppe 27">
              <a:extLst>
                <a:ext uri="{FF2B5EF4-FFF2-40B4-BE49-F238E27FC236}">
                  <a16:creationId xmlns:a16="http://schemas.microsoft.com/office/drawing/2014/main" id="{FE95230B-BB8A-E348-BDF0-B1A371D32218}"/>
                </a:ext>
              </a:extLst>
            </p:cNvPr>
            <p:cNvGrpSpPr/>
            <p:nvPr/>
          </p:nvGrpSpPr>
          <p:grpSpPr>
            <a:xfrm>
              <a:off x="2430486" y="5290459"/>
              <a:ext cx="4288967" cy="1310058"/>
              <a:chOff x="2535383" y="5993082"/>
              <a:chExt cx="4288967" cy="1310058"/>
            </a:xfrm>
          </p:grpSpPr>
          <p:sp>
            <p:nvSpPr>
              <p:cNvPr id="29" name="Afrundet rektangel 28">
                <a:hlinkClick r:id="rId3" action="ppaction://hlinksldjump"/>
                <a:extLst>
                  <a:ext uri="{FF2B5EF4-FFF2-40B4-BE49-F238E27FC236}">
                    <a16:creationId xmlns:a16="http://schemas.microsoft.com/office/drawing/2014/main" id="{5FFC72AE-6AE9-0046-8024-BCED3EBC358B}"/>
                  </a:ext>
                </a:extLst>
              </p:cNvPr>
              <p:cNvSpPr/>
              <p:nvPr/>
            </p:nvSpPr>
            <p:spPr>
              <a:xfrm>
                <a:off x="2535383" y="5997039"/>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dirty="0" err="1">
                    <a:solidFill>
                      <a:schemeClr val="bg1"/>
                    </a:solidFill>
                  </a:rPr>
                  <a:t>defcdcf</a:t>
                </a:r>
                <a:endParaRPr lang="da-DK" sz="2800" dirty="0">
                  <a:solidFill>
                    <a:schemeClr val="bg1"/>
                  </a:solidFill>
                </a:endParaRPr>
              </a:p>
            </p:txBody>
          </p:sp>
          <p:sp>
            <p:nvSpPr>
              <p:cNvPr id="30" name="Afrundet rektangel 29">
                <a:hlinkClick r:id="rId3" action="ppaction://hlinksldjump"/>
                <a:extLst>
                  <a:ext uri="{FF2B5EF4-FFF2-40B4-BE49-F238E27FC236}">
                    <a16:creationId xmlns:a16="http://schemas.microsoft.com/office/drawing/2014/main" id="{45DADC0C-1306-5B49-8F0B-1EF033DB45FF}"/>
                  </a:ext>
                </a:extLst>
              </p:cNvPr>
              <p:cNvSpPr/>
              <p:nvPr/>
            </p:nvSpPr>
            <p:spPr>
              <a:xfrm>
                <a:off x="4769919" y="670758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dirty="0" err="1">
                    <a:solidFill>
                      <a:schemeClr val="bg1"/>
                    </a:solidFill>
                  </a:rPr>
                  <a:t>cfddacff</a:t>
                </a:r>
                <a:endParaRPr lang="da-DK" sz="2800" dirty="0">
                  <a:solidFill>
                    <a:schemeClr val="bg1"/>
                  </a:solidFill>
                </a:endParaRPr>
              </a:p>
            </p:txBody>
          </p:sp>
          <p:sp>
            <p:nvSpPr>
              <p:cNvPr id="31" name="Afrundet rektangel 30">
                <a:hlinkClick r:id="rId3" action="ppaction://hlinksldjump"/>
                <a:extLst>
                  <a:ext uri="{FF2B5EF4-FFF2-40B4-BE49-F238E27FC236}">
                    <a16:creationId xmlns:a16="http://schemas.microsoft.com/office/drawing/2014/main" id="{7A7A3515-2AE0-B249-B832-C2E3D230A0A2}"/>
                  </a:ext>
                </a:extLst>
              </p:cNvPr>
              <p:cNvSpPr/>
              <p:nvPr/>
            </p:nvSpPr>
            <p:spPr>
              <a:xfrm>
                <a:off x="2547257" y="670758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dirty="0" err="1">
                    <a:solidFill>
                      <a:schemeClr val="bg1"/>
                    </a:solidFill>
                  </a:rPr>
                  <a:t>hccfhaah</a:t>
                </a:r>
                <a:endParaRPr lang="da-DK" sz="2800" dirty="0">
                  <a:solidFill>
                    <a:schemeClr val="bg1"/>
                  </a:solidFill>
                </a:endParaRPr>
              </a:p>
            </p:txBody>
          </p:sp>
          <p:sp>
            <p:nvSpPr>
              <p:cNvPr id="32" name="Afrundet rektangel 31">
                <a:hlinkClick r:id="rId3" action="ppaction://hlinksldjump"/>
                <a:extLst>
                  <a:ext uri="{FF2B5EF4-FFF2-40B4-BE49-F238E27FC236}">
                    <a16:creationId xmlns:a16="http://schemas.microsoft.com/office/drawing/2014/main" id="{1A528122-B962-214D-B9F1-6EF90E125302}"/>
                  </a:ext>
                </a:extLst>
              </p:cNvPr>
              <p:cNvSpPr/>
              <p:nvPr/>
            </p:nvSpPr>
            <p:spPr>
              <a:xfrm>
                <a:off x="4763980" y="5993082"/>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dirty="0" err="1">
                    <a:solidFill>
                      <a:schemeClr val="bg1"/>
                    </a:solidFill>
                  </a:rPr>
                  <a:t>fcdadefc</a:t>
                </a:r>
                <a:endParaRPr lang="da-DK" sz="2800" dirty="0">
                  <a:solidFill>
                    <a:schemeClr val="bg1"/>
                  </a:solidFill>
                </a:endParaRPr>
              </a:p>
            </p:txBody>
          </p:sp>
        </p:grpSp>
      </p:grpSp>
      <p:pic>
        <p:nvPicPr>
          <p:cNvPr id="15364" name="Picture 4" descr="JJ: Musikkurser: Nodelære">
            <a:extLst>
              <a:ext uri="{FF2B5EF4-FFF2-40B4-BE49-F238E27FC236}">
                <a16:creationId xmlns:a16="http://schemas.microsoft.com/office/drawing/2014/main" id="{6EC89E52-C5B0-2948-A08E-04513DFF9BF0}"/>
              </a:ext>
            </a:extLst>
          </p:cNvPr>
          <p:cNvPicPr>
            <a:picLocks noChangeAspect="1" noChangeArrowheads="1"/>
          </p:cNvPicPr>
          <p:nvPr/>
        </p:nvPicPr>
        <p:blipFill rotWithShape="1">
          <a:blip r:embed="rId5">
            <a:duotone>
              <a:schemeClr val="accent1">
                <a:shade val="45000"/>
                <a:satMod val="135000"/>
              </a:schemeClr>
              <a:prstClr val="white"/>
            </a:duotone>
            <a:extLst>
              <a:ext uri="{28A0092B-C50C-407E-A947-70E740481C1C}">
                <a14:useLocalDpi xmlns:a14="http://schemas.microsoft.com/office/drawing/2010/main" val="0"/>
              </a:ext>
            </a:extLst>
          </a:blip>
          <a:srcRect t="54823" b="8145"/>
          <a:stretch/>
        </p:blipFill>
        <p:spPr bwMode="auto">
          <a:xfrm>
            <a:off x="5236905" y="3944460"/>
            <a:ext cx="3600000" cy="1070175"/>
          </a:xfrm>
          <a:prstGeom prst="rect">
            <a:avLst/>
          </a:prstGeom>
          <a:noFill/>
          <a:extLst>
            <a:ext uri="{909E8E84-426E-40DD-AFC4-6F175D3DCCD1}">
              <a14:hiddenFill xmlns:a14="http://schemas.microsoft.com/office/drawing/2010/main">
                <a:solidFill>
                  <a:srgbClr val="FFFFFF"/>
                </a:solidFill>
              </a14:hiddenFill>
            </a:ext>
          </a:extLst>
        </p:spPr>
      </p:pic>
      <p:sp>
        <p:nvSpPr>
          <p:cNvPr id="16" name="Tekstfelt 15">
            <a:extLst>
              <a:ext uri="{FF2B5EF4-FFF2-40B4-BE49-F238E27FC236}">
                <a16:creationId xmlns:a16="http://schemas.microsoft.com/office/drawing/2014/main" id="{DFA87977-77CD-824C-9739-43AAE1B603B1}"/>
              </a:ext>
            </a:extLst>
          </p:cNvPr>
          <p:cNvSpPr txBox="1"/>
          <p:nvPr/>
        </p:nvSpPr>
        <p:spPr>
          <a:xfrm>
            <a:off x="7958185" y="6585997"/>
            <a:ext cx="1173719"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3308978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Lommelygte, Mørk, Tunnel, Underjordisk">
            <a:extLst>
              <a:ext uri="{FF2B5EF4-FFF2-40B4-BE49-F238E27FC236}">
                <a16:creationId xmlns:a16="http://schemas.microsoft.com/office/drawing/2014/main" id="{84A365AB-9C27-A547-A722-7E677210EAFB}"/>
              </a:ext>
            </a:extLst>
          </p:cNvPr>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18347" y="1086089"/>
            <a:ext cx="7840630" cy="52270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kstfelt 5">
            <a:extLst>
              <a:ext uri="{FF2B5EF4-FFF2-40B4-BE49-F238E27FC236}">
                <a16:creationId xmlns:a16="http://schemas.microsoft.com/office/drawing/2014/main" id="{52DCBA73-A4CC-1D46-9C31-A9C4FC6B101C}"/>
              </a:ext>
            </a:extLst>
          </p:cNvPr>
          <p:cNvSpPr txBox="1"/>
          <p:nvPr/>
        </p:nvSpPr>
        <p:spPr>
          <a:xfrm>
            <a:off x="7958185" y="6585997"/>
            <a:ext cx="1173719" cy="276999"/>
          </a:xfrm>
          <a:prstGeom prst="rect">
            <a:avLst/>
          </a:prstGeom>
          <a:noFill/>
        </p:spPr>
        <p:txBody>
          <a:bodyPr wrap="none" rtlCol="0">
            <a:spAutoFit/>
          </a:bodyPr>
          <a:lstStyle/>
          <a:p>
            <a:r>
              <a:rPr lang="da-DK" sz="1200" dirty="0"/>
              <a:t>© Mat-</a:t>
            </a:r>
            <a:r>
              <a:rPr lang="da-DK" sz="1200" dirty="0" err="1"/>
              <a:t>nat.dk</a:t>
            </a:r>
            <a:endParaRPr lang="da-DK" sz="1200" dirty="0"/>
          </a:p>
        </p:txBody>
      </p:sp>
      <p:pic>
        <p:nvPicPr>
          <p:cNvPr id="3" name="Picture 2" descr="Lommelygte, Mørk, Tunnel, Underjordisk">
            <a:extLst>
              <a:ext uri="{FF2B5EF4-FFF2-40B4-BE49-F238E27FC236}">
                <a16:creationId xmlns:a16="http://schemas.microsoft.com/office/drawing/2014/main" id="{14016BEF-3D9F-9F0F-522B-146BD8998A65}"/>
              </a:ext>
            </a:extLst>
          </p:cNvPr>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916000" y="2325000"/>
            <a:ext cx="3312000" cy="2612760"/>
          </a:xfrm>
          <a:prstGeom prst="rect">
            <a:avLst/>
          </a:prstGeom>
          <a:ln>
            <a:noFill/>
          </a:ln>
          <a:effectLst>
            <a:softEdge rad="228600"/>
          </a:effectLst>
          <a:extLst>
            <a:ext uri="{909E8E84-426E-40DD-AFC4-6F175D3DCCD1}">
              <a14:hiddenFill xmlns:a14="http://schemas.microsoft.com/office/drawing/2010/main">
                <a:solidFill>
                  <a:srgbClr val="FFFFFF"/>
                </a:solidFill>
              </a14:hiddenFill>
            </a:ext>
          </a:extLst>
        </p:spPr>
      </p:pic>
      <p:pic>
        <p:nvPicPr>
          <p:cNvPr id="5" name="Picture 2" descr="Lommelygte, Mørk, Tunnel, Underjordisk">
            <a:extLst>
              <a:ext uri="{FF2B5EF4-FFF2-40B4-BE49-F238E27FC236}">
                <a16:creationId xmlns:a16="http://schemas.microsoft.com/office/drawing/2014/main" id="{BA770951-2ED2-B2D8-55B2-DEA7989E3DA0}"/>
              </a:ext>
            </a:extLst>
          </p:cNvPr>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654000" y="2847704"/>
            <a:ext cx="1836000" cy="1507864"/>
          </a:xfrm>
          <a:prstGeom prst="rect">
            <a:avLst/>
          </a:prstGeom>
          <a:ln>
            <a:noFill/>
          </a:ln>
          <a:effectLst>
            <a:softEdge rad="228600"/>
          </a:effectLst>
          <a:extLst>
            <a:ext uri="{909E8E84-426E-40DD-AFC4-6F175D3DCCD1}">
              <a14:hiddenFill xmlns:a14="http://schemas.microsoft.com/office/drawing/2010/main">
                <a:solidFill>
                  <a:srgbClr val="FFFFFF"/>
                </a:solidFill>
              </a14:hiddenFill>
            </a:ext>
          </a:extLst>
        </p:spPr>
      </p:pic>
      <p:pic>
        <p:nvPicPr>
          <p:cNvPr id="1026" name="Picture 2" descr="Gitter, Vindue, Metal, Jern">
            <a:extLst>
              <a:ext uri="{FF2B5EF4-FFF2-40B4-BE49-F238E27FC236}">
                <a16:creationId xmlns:a16="http://schemas.microsoft.com/office/drawing/2014/main" id="{FC13A2BC-2BA2-9661-7780-12116E2CEAE8}"/>
              </a:ext>
            </a:extLst>
          </p:cNvPr>
          <p:cNvPicPr>
            <a:picLocks noChangeAspect="1" noChangeArrowheads="1"/>
          </p:cNvPicPr>
          <p:nvPr/>
        </p:nvPicPr>
        <p:blipFill>
          <a:blip r:embed="rId6">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433933" y="2275780"/>
            <a:ext cx="482067" cy="2847704"/>
          </a:xfrm>
          <a:prstGeom prst="rect">
            <a:avLst/>
          </a:prstGeom>
          <a:ln w="98425" cap="sq">
            <a:solidFill>
              <a:schemeClr val="accent1">
                <a:lumMod val="50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7" name="Picture 2" descr="Gitter, Vindue, Metal, Jern">
            <a:extLst>
              <a:ext uri="{FF2B5EF4-FFF2-40B4-BE49-F238E27FC236}">
                <a16:creationId xmlns:a16="http://schemas.microsoft.com/office/drawing/2014/main" id="{3CA60A54-1AC7-C37C-31DB-F61EC510718D}"/>
              </a:ext>
            </a:extLst>
          </p:cNvPr>
          <p:cNvPicPr>
            <a:picLocks noChangeAspect="1" noChangeArrowheads="1"/>
          </p:cNvPicPr>
          <p:nvPr/>
        </p:nvPicPr>
        <p:blipFill>
          <a:blip r:embed="rId6">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6267078" y="2271424"/>
            <a:ext cx="482067" cy="2847704"/>
          </a:xfrm>
          <a:prstGeom prst="rect">
            <a:avLst/>
          </a:prstGeom>
          <a:ln w="98425" cap="sq">
            <a:solidFill>
              <a:schemeClr val="accent1">
                <a:lumMod val="50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437325"/>
      </p:ext>
    </p:extLst>
  </p:cSld>
  <p:clrMapOvr>
    <a:masterClrMapping/>
  </p:clrMapOvr>
  <mc:AlternateContent xmlns:mc="http://schemas.openxmlformats.org/markup-compatibility/2006" xmlns:p159="http://schemas.microsoft.com/office/powerpoint/2015/09/main">
    <mc:Choice Requires="p159">
      <p:transition spd="slow" advClick="0" advTm="0">
        <p159:morph option="byObject"/>
      </p:transition>
    </mc:Choice>
    <mc:Fallback xmlns="">
      <p:transition spd="slow" advClick="0" advTm="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Lommelygte, Mørk, Tunnel, Underjordisk">
            <a:extLst>
              <a:ext uri="{FF2B5EF4-FFF2-40B4-BE49-F238E27FC236}">
                <a16:creationId xmlns:a16="http://schemas.microsoft.com/office/drawing/2014/main" id="{84A365AB-9C27-A547-A722-7E677210EAFB}"/>
              </a:ext>
            </a:extLst>
          </p:cNvPr>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18347" y="1086089"/>
            <a:ext cx="7840630" cy="52270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kstfelt 5">
            <a:extLst>
              <a:ext uri="{FF2B5EF4-FFF2-40B4-BE49-F238E27FC236}">
                <a16:creationId xmlns:a16="http://schemas.microsoft.com/office/drawing/2014/main" id="{52DCBA73-A4CC-1D46-9C31-A9C4FC6B101C}"/>
              </a:ext>
            </a:extLst>
          </p:cNvPr>
          <p:cNvSpPr txBox="1"/>
          <p:nvPr/>
        </p:nvSpPr>
        <p:spPr>
          <a:xfrm>
            <a:off x="7958185" y="6585997"/>
            <a:ext cx="1173719" cy="276999"/>
          </a:xfrm>
          <a:prstGeom prst="rect">
            <a:avLst/>
          </a:prstGeom>
          <a:noFill/>
        </p:spPr>
        <p:txBody>
          <a:bodyPr wrap="none" rtlCol="0">
            <a:spAutoFit/>
          </a:bodyPr>
          <a:lstStyle/>
          <a:p>
            <a:r>
              <a:rPr lang="da-DK" sz="1200" dirty="0"/>
              <a:t>© Mat-</a:t>
            </a:r>
            <a:r>
              <a:rPr lang="da-DK" sz="1200" dirty="0" err="1"/>
              <a:t>nat.dk</a:t>
            </a:r>
            <a:endParaRPr lang="da-DK" sz="1200" dirty="0"/>
          </a:p>
        </p:txBody>
      </p:sp>
      <p:pic>
        <p:nvPicPr>
          <p:cNvPr id="3" name="Picture 2" descr="Lommelygte, Mørk, Tunnel, Underjordisk">
            <a:extLst>
              <a:ext uri="{FF2B5EF4-FFF2-40B4-BE49-F238E27FC236}">
                <a16:creationId xmlns:a16="http://schemas.microsoft.com/office/drawing/2014/main" id="{14016BEF-3D9F-9F0F-522B-146BD8998A65}"/>
              </a:ext>
            </a:extLst>
          </p:cNvPr>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916000" y="2325000"/>
            <a:ext cx="3312000" cy="2612760"/>
          </a:xfrm>
          <a:prstGeom prst="rect">
            <a:avLst/>
          </a:prstGeom>
          <a:ln>
            <a:noFill/>
          </a:ln>
          <a:effectLst>
            <a:softEdge rad="228600"/>
          </a:effectLst>
          <a:extLst>
            <a:ext uri="{909E8E84-426E-40DD-AFC4-6F175D3DCCD1}">
              <a14:hiddenFill xmlns:a14="http://schemas.microsoft.com/office/drawing/2010/main">
                <a:solidFill>
                  <a:srgbClr val="FFFFFF"/>
                </a:solidFill>
              </a14:hiddenFill>
            </a:ext>
          </a:extLst>
        </p:spPr>
      </p:pic>
      <p:pic>
        <p:nvPicPr>
          <p:cNvPr id="5" name="Picture 2" descr="Lommelygte, Mørk, Tunnel, Underjordisk">
            <a:extLst>
              <a:ext uri="{FF2B5EF4-FFF2-40B4-BE49-F238E27FC236}">
                <a16:creationId xmlns:a16="http://schemas.microsoft.com/office/drawing/2014/main" id="{BA770951-2ED2-B2D8-55B2-DEA7989E3DA0}"/>
              </a:ext>
            </a:extLst>
          </p:cNvPr>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654000" y="2847704"/>
            <a:ext cx="1836000" cy="1507864"/>
          </a:xfrm>
          <a:prstGeom prst="rect">
            <a:avLst/>
          </a:prstGeom>
          <a:ln>
            <a:noFill/>
          </a:ln>
          <a:effectLst>
            <a:softEdge rad="228600"/>
          </a:effectLst>
          <a:extLst>
            <a:ext uri="{909E8E84-426E-40DD-AFC4-6F175D3DCCD1}">
              <a14:hiddenFill xmlns:a14="http://schemas.microsoft.com/office/drawing/2010/main">
                <a:solidFill>
                  <a:srgbClr val="FFFFFF"/>
                </a:solidFill>
              </a14:hiddenFill>
            </a:ext>
          </a:extLst>
        </p:spPr>
      </p:pic>
      <p:pic>
        <p:nvPicPr>
          <p:cNvPr id="1026" name="Picture 2" descr="Gitter, Vindue, Metal, Jern">
            <a:extLst>
              <a:ext uri="{FF2B5EF4-FFF2-40B4-BE49-F238E27FC236}">
                <a16:creationId xmlns:a16="http://schemas.microsoft.com/office/drawing/2014/main" id="{FC13A2BC-2BA2-9661-7780-12116E2CEAE8}"/>
              </a:ext>
            </a:extLst>
          </p:cNvPr>
          <p:cNvPicPr>
            <a:picLocks noChangeAspect="1" noChangeArrowheads="1"/>
          </p:cNvPicPr>
          <p:nvPr/>
        </p:nvPicPr>
        <p:blipFill>
          <a:blip r:embed="rId6">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433933" y="2275780"/>
            <a:ext cx="482067" cy="2847704"/>
          </a:xfrm>
          <a:prstGeom prst="rect">
            <a:avLst/>
          </a:prstGeom>
          <a:ln w="98425" cap="sq">
            <a:solidFill>
              <a:schemeClr val="accent1">
                <a:lumMod val="50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7" name="Picture 2" descr="Gitter, Vindue, Metal, Jern">
            <a:extLst>
              <a:ext uri="{FF2B5EF4-FFF2-40B4-BE49-F238E27FC236}">
                <a16:creationId xmlns:a16="http://schemas.microsoft.com/office/drawing/2014/main" id="{3CA60A54-1AC7-C37C-31DB-F61EC510718D}"/>
              </a:ext>
            </a:extLst>
          </p:cNvPr>
          <p:cNvPicPr>
            <a:picLocks noChangeAspect="1" noChangeArrowheads="1"/>
          </p:cNvPicPr>
          <p:nvPr/>
        </p:nvPicPr>
        <p:blipFill>
          <a:blip r:embed="rId6">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6267078" y="2271424"/>
            <a:ext cx="482067" cy="2847704"/>
          </a:xfrm>
          <a:prstGeom prst="rect">
            <a:avLst/>
          </a:prstGeom>
          <a:ln w="98425" cap="sq">
            <a:solidFill>
              <a:schemeClr val="accent1">
                <a:lumMod val="50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024582"/>
      </p:ext>
    </p:extLst>
  </p:cSld>
  <p:clrMapOvr>
    <a:masterClrMapping/>
  </p:clrMapOvr>
  <mc:AlternateContent xmlns:mc="http://schemas.openxmlformats.org/markup-compatibility/2006" xmlns:p159="http://schemas.microsoft.com/office/powerpoint/2015/09/main">
    <mc:Choice Requires="p159">
      <p:transition spd="slow" advClick="0" advTm="4000">
        <p159:morph option="byObject"/>
      </p:transition>
    </mc:Choice>
    <mc:Fallback xmlns="">
      <p:transition spd="slow" advClick="0" advTm="4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66B666-E7D1-E44B-BFEF-64883021E88A}"/>
              </a:ext>
            </a:extLst>
          </p:cNvPr>
          <p:cNvSpPr>
            <a:spLocks noGrp="1"/>
          </p:cNvSpPr>
          <p:nvPr>
            <p:ph type="title"/>
          </p:nvPr>
        </p:nvSpPr>
        <p:spPr>
          <a:xfrm>
            <a:off x="628650" y="44493"/>
            <a:ext cx="7886700" cy="1325563"/>
          </a:xfrm>
        </p:spPr>
        <p:txBody>
          <a:bodyPr/>
          <a:lstStyle/>
          <a:p>
            <a:r>
              <a:rPr lang="da-DK" dirty="0"/>
              <a:t>Opgave 2.1</a:t>
            </a:r>
          </a:p>
        </p:txBody>
      </p:sp>
      <p:grpSp>
        <p:nvGrpSpPr>
          <p:cNvPr id="26" name="Gruppe 25">
            <a:extLst>
              <a:ext uri="{FF2B5EF4-FFF2-40B4-BE49-F238E27FC236}">
                <a16:creationId xmlns:a16="http://schemas.microsoft.com/office/drawing/2014/main" id="{AF4B6D92-4F33-884B-A2AD-036364AE1487}"/>
              </a:ext>
            </a:extLst>
          </p:cNvPr>
          <p:cNvGrpSpPr/>
          <p:nvPr/>
        </p:nvGrpSpPr>
        <p:grpSpPr>
          <a:xfrm>
            <a:off x="219698" y="5290459"/>
            <a:ext cx="8722413" cy="1310058"/>
            <a:chOff x="219698" y="5290459"/>
            <a:chExt cx="8722413" cy="1310058"/>
          </a:xfrm>
        </p:grpSpPr>
        <p:grpSp>
          <p:nvGrpSpPr>
            <p:cNvPr id="27" name="Gruppe 26">
              <a:extLst>
                <a:ext uri="{FF2B5EF4-FFF2-40B4-BE49-F238E27FC236}">
                  <a16:creationId xmlns:a16="http://schemas.microsoft.com/office/drawing/2014/main" id="{6E389CA0-1BCA-6747-A45B-1BF50B5B2C5B}"/>
                </a:ext>
              </a:extLst>
            </p:cNvPr>
            <p:cNvGrpSpPr/>
            <p:nvPr/>
          </p:nvGrpSpPr>
          <p:grpSpPr>
            <a:xfrm>
              <a:off x="219698" y="5290459"/>
              <a:ext cx="8722413" cy="1300162"/>
              <a:chOff x="324595" y="5290459"/>
              <a:chExt cx="8722413" cy="1300162"/>
            </a:xfrm>
          </p:grpSpPr>
          <mc:AlternateContent xmlns:mc="http://schemas.openxmlformats.org/markup-compatibility/2006" xmlns:a14="http://schemas.microsoft.com/office/drawing/2010/main">
            <mc:Choice Requires="a14">
              <p:sp>
                <p:nvSpPr>
                  <p:cNvPr id="33" name="Afrundet rektangel 32">
                    <a:hlinkClick r:id="rId2" action="ppaction://hlinksldjump"/>
                    <a:extLst>
                      <a:ext uri="{FF2B5EF4-FFF2-40B4-BE49-F238E27FC236}">
                        <a16:creationId xmlns:a16="http://schemas.microsoft.com/office/drawing/2014/main" id="{762BEB4F-CD80-1946-BDAF-2D514471233A}"/>
                      </a:ext>
                    </a:extLst>
                  </p:cNvPr>
                  <p:cNvSpPr/>
                  <p:nvPr/>
                </p:nvSpPr>
                <p:spPr>
                  <a:xfrm>
                    <a:off x="6992577" y="5290459"/>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a-DK" i="1" smtClean="0">
                                  <a:solidFill>
                                    <a:schemeClr val="bg1"/>
                                  </a:solidFill>
                                  <a:latin typeface="Cambria Math" panose="02040503050406030204" pitchFamily="18" charset="0"/>
                                </a:rPr>
                              </m:ctrlPr>
                            </m:fPr>
                            <m:num>
                              <m:r>
                                <a:rPr lang="da-DK" i="1">
                                  <a:solidFill>
                                    <a:schemeClr val="bg1"/>
                                  </a:solidFill>
                                  <a:latin typeface="Cambria Math" panose="02040503050406030204" pitchFamily="18" charset="0"/>
                                </a:rPr>
                                <m:t>1</m:t>
                              </m:r>
                            </m:num>
                            <m:den>
                              <m:r>
                                <a:rPr lang="da-DK" b="0" i="1" smtClean="0">
                                  <a:solidFill>
                                    <a:schemeClr val="bg1"/>
                                  </a:solidFill>
                                  <a:latin typeface="Cambria Math" panose="02040503050406030204" pitchFamily="18" charset="0"/>
                                </a:rPr>
                                <m:t>3</m:t>
                              </m:r>
                            </m:den>
                          </m:f>
                        </m:oMath>
                      </m:oMathPara>
                    </a14:m>
                    <a:endParaRPr lang="da-DK" dirty="0">
                      <a:solidFill>
                        <a:schemeClr val="bg1"/>
                      </a:solidFill>
                    </a:endParaRPr>
                  </a:p>
                </p:txBody>
              </p:sp>
            </mc:Choice>
            <mc:Fallback xmlns="">
              <p:sp>
                <p:nvSpPr>
                  <p:cNvPr id="33" name="Afrundet rektangel 32">
                    <a:hlinkClick r:id="rId3" action="ppaction://hlinksldjump"/>
                    <a:extLst>
                      <a:ext uri="{FF2B5EF4-FFF2-40B4-BE49-F238E27FC236}">
                        <a16:creationId xmlns:a16="http://schemas.microsoft.com/office/drawing/2014/main" id="{762BEB4F-CD80-1946-BDAF-2D514471233A}"/>
                      </a:ext>
                    </a:extLst>
                  </p:cNvPr>
                  <p:cNvSpPr>
                    <a:spLocks noRot="1" noChangeAspect="1" noMove="1" noResize="1" noEditPoints="1" noAdjustHandles="1" noChangeArrowheads="1" noChangeShapeType="1" noTextEdit="1"/>
                  </p:cNvSpPr>
                  <p:nvPr/>
                </p:nvSpPr>
                <p:spPr>
                  <a:xfrm>
                    <a:off x="6992577" y="5290459"/>
                    <a:ext cx="2054431" cy="595560"/>
                  </a:xfrm>
                  <a:prstGeom prst="roundRect">
                    <a:avLst/>
                  </a:prstGeom>
                  <a:blipFill>
                    <a:blip r:embed="rId4"/>
                    <a:stretch>
                      <a:fillRect b="-4082"/>
                    </a:stretch>
                  </a:blipFill>
                </p:spPr>
                <p:txBody>
                  <a:bodyPr/>
                  <a:lstStyle/>
                  <a:p>
                    <a:r>
                      <a:rPr lang="da-DK">
                        <a:noFill/>
                      </a:rPr>
                      <a:t> </a:t>
                    </a:r>
                  </a:p>
                </p:txBody>
              </p:sp>
            </mc:Fallback>
          </mc:AlternateContent>
          <mc:AlternateContent xmlns:mc="http://schemas.openxmlformats.org/markup-compatibility/2006" xmlns:a14="http://schemas.microsoft.com/office/drawing/2010/main">
            <mc:Choice Requires="a14">
              <p:sp>
                <p:nvSpPr>
                  <p:cNvPr id="34" name="Afrundet rektangel 33">
                    <a:hlinkClick r:id="rId2" action="ppaction://hlinksldjump"/>
                    <a:extLst>
                      <a:ext uri="{FF2B5EF4-FFF2-40B4-BE49-F238E27FC236}">
                        <a16:creationId xmlns:a16="http://schemas.microsoft.com/office/drawing/2014/main" id="{DE1579BB-A53A-2948-B2C8-4D31B97643EA}"/>
                      </a:ext>
                    </a:extLst>
                  </p:cNvPr>
                  <p:cNvSpPr/>
                  <p:nvPr/>
                </p:nvSpPr>
                <p:spPr>
                  <a:xfrm>
                    <a:off x="324595" y="599506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a-DK" i="1" smtClean="0">
                                  <a:solidFill>
                                    <a:schemeClr val="bg1"/>
                                  </a:solidFill>
                                  <a:latin typeface="Cambria Math" panose="02040503050406030204" pitchFamily="18" charset="0"/>
                                </a:rPr>
                              </m:ctrlPr>
                            </m:fPr>
                            <m:num>
                              <m:r>
                                <a:rPr lang="da-DK" b="0" i="1" smtClean="0">
                                  <a:solidFill>
                                    <a:schemeClr val="bg1"/>
                                  </a:solidFill>
                                  <a:latin typeface="Cambria Math" panose="02040503050406030204" pitchFamily="18" charset="0"/>
                                </a:rPr>
                                <m:t>7</m:t>
                              </m:r>
                            </m:num>
                            <m:den>
                              <m:r>
                                <a:rPr lang="da-DK" b="0" i="1" smtClean="0">
                                  <a:solidFill>
                                    <a:schemeClr val="bg1"/>
                                  </a:solidFill>
                                  <a:latin typeface="Cambria Math" panose="02040503050406030204" pitchFamily="18" charset="0"/>
                                </a:rPr>
                                <m:t>18</m:t>
                              </m:r>
                            </m:den>
                          </m:f>
                        </m:oMath>
                      </m:oMathPara>
                    </a14:m>
                    <a:endParaRPr lang="da-DK" dirty="0">
                      <a:solidFill>
                        <a:schemeClr val="bg1"/>
                      </a:solidFill>
                    </a:endParaRPr>
                  </a:p>
                </p:txBody>
              </p:sp>
            </mc:Choice>
            <mc:Fallback xmlns="">
              <p:sp>
                <p:nvSpPr>
                  <p:cNvPr id="34" name="Afrundet rektangel 33">
                    <a:hlinkClick r:id="rId3" action="ppaction://hlinksldjump"/>
                    <a:extLst>
                      <a:ext uri="{FF2B5EF4-FFF2-40B4-BE49-F238E27FC236}">
                        <a16:creationId xmlns:a16="http://schemas.microsoft.com/office/drawing/2014/main" id="{DE1579BB-A53A-2948-B2C8-4D31B97643EA}"/>
                      </a:ext>
                    </a:extLst>
                  </p:cNvPr>
                  <p:cNvSpPr>
                    <a:spLocks noRot="1" noChangeAspect="1" noMove="1" noResize="1" noEditPoints="1" noAdjustHandles="1" noChangeArrowheads="1" noChangeShapeType="1" noTextEdit="1"/>
                  </p:cNvSpPr>
                  <p:nvPr/>
                </p:nvSpPr>
                <p:spPr>
                  <a:xfrm>
                    <a:off x="324595" y="5995060"/>
                    <a:ext cx="2054431" cy="595560"/>
                  </a:xfrm>
                  <a:prstGeom prst="roundRect">
                    <a:avLst/>
                  </a:prstGeom>
                  <a:blipFill>
                    <a:blip r:embed="rId5"/>
                    <a:stretch>
                      <a:fillRect b="-4082"/>
                    </a:stretch>
                  </a:blipFill>
                </p:spPr>
                <p:txBody>
                  <a:bodyPr/>
                  <a:lstStyle/>
                  <a:p>
                    <a:r>
                      <a:rPr lang="da-DK">
                        <a:noFill/>
                      </a:rPr>
                      <a:t> </a:t>
                    </a:r>
                  </a:p>
                </p:txBody>
              </p:sp>
            </mc:Fallback>
          </mc:AlternateContent>
          <mc:AlternateContent xmlns:mc="http://schemas.openxmlformats.org/markup-compatibility/2006" xmlns:a14="http://schemas.microsoft.com/office/drawing/2010/main">
            <mc:Choice Requires="a14">
              <p:sp>
                <p:nvSpPr>
                  <p:cNvPr id="35" name="Afrundet rektangel 34">
                    <a:hlinkClick r:id="rId2" action="ppaction://hlinksldjump"/>
                    <a:extLst>
                      <a:ext uri="{FF2B5EF4-FFF2-40B4-BE49-F238E27FC236}">
                        <a16:creationId xmlns:a16="http://schemas.microsoft.com/office/drawing/2014/main" id="{C6E1E315-5690-0C4D-9EF2-5CC90DB867DB}"/>
                      </a:ext>
                    </a:extLst>
                  </p:cNvPr>
                  <p:cNvSpPr/>
                  <p:nvPr/>
                </p:nvSpPr>
                <p:spPr>
                  <a:xfrm>
                    <a:off x="6974768" y="5995061"/>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a-DK" i="1" smtClean="0">
                                  <a:solidFill>
                                    <a:schemeClr val="bg1"/>
                                  </a:solidFill>
                                  <a:latin typeface="Cambria Math" panose="02040503050406030204" pitchFamily="18" charset="0"/>
                                </a:rPr>
                              </m:ctrlPr>
                            </m:fPr>
                            <m:num>
                              <m:r>
                                <a:rPr lang="da-DK" i="1">
                                  <a:solidFill>
                                    <a:schemeClr val="bg1"/>
                                  </a:solidFill>
                                  <a:latin typeface="Cambria Math" panose="02040503050406030204" pitchFamily="18" charset="0"/>
                                </a:rPr>
                                <m:t>1</m:t>
                              </m:r>
                            </m:num>
                            <m:den>
                              <m:r>
                                <a:rPr lang="da-DK" b="0" i="1" smtClean="0">
                                  <a:solidFill>
                                    <a:schemeClr val="bg1"/>
                                  </a:solidFill>
                                  <a:latin typeface="Cambria Math" panose="02040503050406030204" pitchFamily="18" charset="0"/>
                                </a:rPr>
                                <m:t>2</m:t>
                              </m:r>
                            </m:den>
                          </m:f>
                        </m:oMath>
                      </m:oMathPara>
                    </a14:m>
                    <a:endParaRPr lang="da-DK" dirty="0">
                      <a:solidFill>
                        <a:schemeClr val="bg1"/>
                      </a:solidFill>
                    </a:endParaRPr>
                  </a:p>
                </p:txBody>
              </p:sp>
            </mc:Choice>
            <mc:Fallback xmlns="">
              <p:sp>
                <p:nvSpPr>
                  <p:cNvPr id="35" name="Afrundet rektangel 34">
                    <a:hlinkClick r:id="rId3" action="ppaction://hlinksldjump"/>
                    <a:extLst>
                      <a:ext uri="{FF2B5EF4-FFF2-40B4-BE49-F238E27FC236}">
                        <a16:creationId xmlns:a16="http://schemas.microsoft.com/office/drawing/2014/main" id="{C6E1E315-5690-0C4D-9EF2-5CC90DB867DB}"/>
                      </a:ext>
                    </a:extLst>
                  </p:cNvPr>
                  <p:cNvSpPr>
                    <a:spLocks noRot="1" noChangeAspect="1" noMove="1" noResize="1" noEditPoints="1" noAdjustHandles="1" noChangeArrowheads="1" noChangeShapeType="1" noTextEdit="1"/>
                  </p:cNvSpPr>
                  <p:nvPr/>
                </p:nvSpPr>
                <p:spPr>
                  <a:xfrm>
                    <a:off x="6974768" y="5995061"/>
                    <a:ext cx="2054431" cy="595560"/>
                  </a:xfrm>
                  <a:prstGeom prst="roundRect">
                    <a:avLst/>
                  </a:prstGeom>
                  <a:blipFill>
                    <a:blip r:embed="rId6"/>
                    <a:stretch>
                      <a:fillRect b="-4082"/>
                    </a:stretch>
                  </a:blipFill>
                </p:spPr>
                <p:txBody>
                  <a:bodyPr/>
                  <a:lstStyle/>
                  <a:p>
                    <a:r>
                      <a:rPr lang="da-DK">
                        <a:noFill/>
                      </a:rPr>
                      <a:t> </a:t>
                    </a:r>
                  </a:p>
                </p:txBody>
              </p:sp>
            </mc:Fallback>
          </mc:AlternateContent>
          <mc:AlternateContent xmlns:mc="http://schemas.openxmlformats.org/markup-compatibility/2006" xmlns:a14="http://schemas.microsoft.com/office/drawing/2010/main">
            <mc:Choice Requires="a14">
              <p:sp>
                <p:nvSpPr>
                  <p:cNvPr id="36" name="Afrundet rektangel 35">
                    <a:hlinkClick r:id="rId2" action="ppaction://hlinksldjump"/>
                    <a:extLst>
                      <a:ext uri="{FF2B5EF4-FFF2-40B4-BE49-F238E27FC236}">
                        <a16:creationId xmlns:a16="http://schemas.microsoft.com/office/drawing/2014/main" id="{656BA746-B114-124B-A0CC-DF652AABE34C}"/>
                      </a:ext>
                    </a:extLst>
                  </p:cNvPr>
                  <p:cNvSpPr/>
                  <p:nvPr/>
                </p:nvSpPr>
                <p:spPr>
                  <a:xfrm>
                    <a:off x="4763980" y="5993082"/>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a-DK" i="1" smtClean="0">
                                  <a:solidFill>
                                    <a:schemeClr val="bg1"/>
                                  </a:solidFill>
                                  <a:latin typeface="Cambria Math" panose="02040503050406030204" pitchFamily="18" charset="0"/>
                                </a:rPr>
                              </m:ctrlPr>
                            </m:fPr>
                            <m:num>
                              <m:r>
                                <a:rPr lang="da-DK" b="0" i="1" smtClean="0">
                                  <a:solidFill>
                                    <a:schemeClr val="bg1"/>
                                  </a:solidFill>
                                  <a:latin typeface="Cambria Math" panose="02040503050406030204" pitchFamily="18" charset="0"/>
                                </a:rPr>
                                <m:t>2</m:t>
                              </m:r>
                              <m:r>
                                <a:rPr lang="da-DK" i="1">
                                  <a:solidFill>
                                    <a:schemeClr val="bg1"/>
                                  </a:solidFill>
                                  <a:latin typeface="Cambria Math" panose="02040503050406030204" pitchFamily="18" charset="0"/>
                                </a:rPr>
                                <m:t>1</m:t>
                              </m:r>
                            </m:num>
                            <m:den>
                              <m:r>
                                <a:rPr lang="da-DK" b="0" i="1" smtClean="0">
                                  <a:solidFill>
                                    <a:schemeClr val="bg1"/>
                                  </a:solidFill>
                                  <a:latin typeface="Cambria Math" panose="02040503050406030204" pitchFamily="18" charset="0"/>
                                </a:rPr>
                                <m:t>24</m:t>
                              </m:r>
                            </m:den>
                          </m:f>
                        </m:oMath>
                      </m:oMathPara>
                    </a14:m>
                    <a:endParaRPr lang="da-DK" dirty="0">
                      <a:solidFill>
                        <a:schemeClr val="bg1"/>
                      </a:solidFill>
                    </a:endParaRPr>
                  </a:p>
                </p:txBody>
              </p:sp>
            </mc:Choice>
            <mc:Fallback xmlns="">
              <p:sp>
                <p:nvSpPr>
                  <p:cNvPr id="36" name="Afrundet rektangel 35">
                    <a:hlinkClick r:id="rId3" action="ppaction://hlinksldjump"/>
                    <a:extLst>
                      <a:ext uri="{FF2B5EF4-FFF2-40B4-BE49-F238E27FC236}">
                        <a16:creationId xmlns:a16="http://schemas.microsoft.com/office/drawing/2014/main" id="{656BA746-B114-124B-A0CC-DF652AABE34C}"/>
                      </a:ext>
                    </a:extLst>
                  </p:cNvPr>
                  <p:cNvSpPr>
                    <a:spLocks noRot="1" noChangeAspect="1" noMove="1" noResize="1" noEditPoints="1" noAdjustHandles="1" noChangeArrowheads="1" noChangeShapeType="1" noTextEdit="1"/>
                  </p:cNvSpPr>
                  <p:nvPr/>
                </p:nvSpPr>
                <p:spPr>
                  <a:xfrm>
                    <a:off x="4763980" y="5993082"/>
                    <a:ext cx="2054431" cy="595560"/>
                  </a:xfrm>
                  <a:prstGeom prst="roundRect">
                    <a:avLst/>
                  </a:prstGeom>
                  <a:blipFill>
                    <a:blip r:embed="rId7"/>
                    <a:stretch>
                      <a:fillRect b="-4082"/>
                    </a:stretch>
                  </a:blipFill>
                </p:spPr>
                <p:txBody>
                  <a:bodyPr/>
                  <a:lstStyle/>
                  <a:p>
                    <a:r>
                      <a:rPr lang="da-DK">
                        <a:noFill/>
                      </a:rPr>
                      <a:t> </a:t>
                    </a:r>
                  </a:p>
                </p:txBody>
              </p:sp>
            </mc:Fallback>
          </mc:AlternateContent>
        </p:grpSp>
        <p:grpSp>
          <p:nvGrpSpPr>
            <p:cNvPr id="28" name="Gruppe 27">
              <a:extLst>
                <a:ext uri="{FF2B5EF4-FFF2-40B4-BE49-F238E27FC236}">
                  <a16:creationId xmlns:a16="http://schemas.microsoft.com/office/drawing/2014/main" id="{FE95230B-BB8A-E348-BDF0-B1A371D32218}"/>
                </a:ext>
              </a:extLst>
            </p:cNvPr>
            <p:cNvGrpSpPr/>
            <p:nvPr/>
          </p:nvGrpSpPr>
          <p:grpSpPr>
            <a:xfrm>
              <a:off x="219698" y="5290459"/>
              <a:ext cx="6493816" cy="1310058"/>
              <a:chOff x="324595" y="5993082"/>
              <a:chExt cx="6493816" cy="1310058"/>
            </a:xfrm>
          </p:grpSpPr>
          <mc:AlternateContent xmlns:mc="http://schemas.openxmlformats.org/markup-compatibility/2006" xmlns:a14="http://schemas.microsoft.com/office/drawing/2010/main">
            <mc:Choice Requires="a14">
              <p:sp>
                <p:nvSpPr>
                  <p:cNvPr id="29" name="Afrundet rektangel 28">
                    <a:hlinkClick r:id="rId2" action="ppaction://hlinksldjump"/>
                    <a:extLst>
                      <a:ext uri="{FF2B5EF4-FFF2-40B4-BE49-F238E27FC236}">
                        <a16:creationId xmlns:a16="http://schemas.microsoft.com/office/drawing/2014/main" id="{5FFC72AE-6AE9-0046-8024-BCED3EBC358B}"/>
                      </a:ext>
                    </a:extLst>
                  </p:cNvPr>
                  <p:cNvSpPr/>
                  <p:nvPr/>
                </p:nvSpPr>
                <p:spPr>
                  <a:xfrm>
                    <a:off x="2535383" y="5997039"/>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a-DK" i="1" smtClean="0">
                                  <a:solidFill>
                                    <a:schemeClr val="bg1"/>
                                  </a:solidFill>
                                  <a:latin typeface="Cambria Math" panose="02040503050406030204" pitchFamily="18" charset="0"/>
                                </a:rPr>
                              </m:ctrlPr>
                            </m:fPr>
                            <m:num>
                              <m:r>
                                <a:rPr lang="da-DK" b="0" i="1" smtClean="0">
                                  <a:solidFill>
                                    <a:schemeClr val="bg1"/>
                                  </a:solidFill>
                                  <a:latin typeface="Cambria Math" panose="02040503050406030204" pitchFamily="18" charset="0"/>
                                </a:rPr>
                                <m:t>8</m:t>
                              </m:r>
                            </m:num>
                            <m:den>
                              <m:r>
                                <a:rPr lang="da-DK" b="0" i="1" smtClean="0">
                                  <a:solidFill>
                                    <a:schemeClr val="bg1"/>
                                  </a:solidFill>
                                  <a:latin typeface="Cambria Math" panose="02040503050406030204" pitchFamily="18" charset="0"/>
                                </a:rPr>
                                <m:t>12</m:t>
                              </m:r>
                            </m:den>
                          </m:f>
                        </m:oMath>
                      </m:oMathPara>
                    </a14:m>
                    <a:endParaRPr lang="da-DK" dirty="0">
                      <a:solidFill>
                        <a:schemeClr val="bg1"/>
                      </a:solidFill>
                    </a:endParaRPr>
                  </a:p>
                </p:txBody>
              </p:sp>
            </mc:Choice>
            <mc:Fallback xmlns="">
              <p:sp>
                <p:nvSpPr>
                  <p:cNvPr id="29" name="Afrundet rektangel 28">
                    <a:hlinkClick r:id="rId3" action="ppaction://hlinksldjump"/>
                    <a:extLst>
                      <a:ext uri="{FF2B5EF4-FFF2-40B4-BE49-F238E27FC236}">
                        <a16:creationId xmlns:a16="http://schemas.microsoft.com/office/drawing/2014/main" id="{5FFC72AE-6AE9-0046-8024-BCED3EBC358B}"/>
                      </a:ext>
                    </a:extLst>
                  </p:cNvPr>
                  <p:cNvSpPr>
                    <a:spLocks noRot="1" noChangeAspect="1" noMove="1" noResize="1" noEditPoints="1" noAdjustHandles="1" noChangeArrowheads="1" noChangeShapeType="1" noTextEdit="1"/>
                  </p:cNvSpPr>
                  <p:nvPr/>
                </p:nvSpPr>
                <p:spPr>
                  <a:xfrm>
                    <a:off x="2535383" y="5997039"/>
                    <a:ext cx="2054431" cy="595560"/>
                  </a:xfrm>
                  <a:prstGeom prst="roundRect">
                    <a:avLst/>
                  </a:prstGeom>
                  <a:blipFill>
                    <a:blip r:embed="rId8"/>
                    <a:stretch>
                      <a:fillRect b="-4082"/>
                    </a:stretch>
                  </a:blipFill>
                </p:spPr>
                <p:txBody>
                  <a:bodyPr/>
                  <a:lstStyle/>
                  <a:p>
                    <a:r>
                      <a:rPr lang="da-DK">
                        <a:noFill/>
                      </a:rPr>
                      <a:t> </a:t>
                    </a:r>
                  </a:p>
                </p:txBody>
              </p:sp>
            </mc:Fallback>
          </mc:AlternateContent>
          <mc:AlternateContent xmlns:mc="http://schemas.openxmlformats.org/markup-compatibility/2006" xmlns:a14="http://schemas.microsoft.com/office/drawing/2010/main">
            <mc:Choice Requires="a14">
              <p:sp>
                <p:nvSpPr>
                  <p:cNvPr id="30" name="Afrundet rektangel 29">
                    <a:hlinkClick r:id="rId2" action="ppaction://hlinksldjump"/>
                    <a:extLst>
                      <a:ext uri="{FF2B5EF4-FFF2-40B4-BE49-F238E27FC236}">
                        <a16:creationId xmlns:a16="http://schemas.microsoft.com/office/drawing/2014/main" id="{45DADC0C-1306-5B49-8F0B-1EF033DB45FF}"/>
                      </a:ext>
                    </a:extLst>
                  </p:cNvPr>
                  <p:cNvSpPr/>
                  <p:nvPr/>
                </p:nvSpPr>
                <p:spPr>
                  <a:xfrm>
                    <a:off x="324595" y="599506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a-DK" i="1" smtClean="0">
                                  <a:solidFill>
                                    <a:schemeClr val="bg1"/>
                                  </a:solidFill>
                                  <a:latin typeface="Cambria Math" panose="02040503050406030204" pitchFamily="18" charset="0"/>
                                </a:rPr>
                              </m:ctrlPr>
                            </m:fPr>
                            <m:num>
                              <m:r>
                                <a:rPr lang="da-DK" b="0" i="1" smtClean="0">
                                  <a:solidFill>
                                    <a:schemeClr val="bg1"/>
                                  </a:solidFill>
                                  <a:latin typeface="Cambria Math" panose="02040503050406030204" pitchFamily="18" charset="0"/>
                                </a:rPr>
                                <m:t>5</m:t>
                              </m:r>
                            </m:num>
                            <m:den>
                              <m:r>
                                <a:rPr lang="da-DK" b="0" i="1" smtClean="0">
                                  <a:solidFill>
                                    <a:schemeClr val="bg1"/>
                                  </a:solidFill>
                                  <a:latin typeface="Cambria Math" panose="02040503050406030204" pitchFamily="18" charset="0"/>
                                </a:rPr>
                                <m:t>18</m:t>
                              </m:r>
                            </m:den>
                          </m:f>
                        </m:oMath>
                      </m:oMathPara>
                    </a14:m>
                    <a:endParaRPr lang="da-DK" dirty="0">
                      <a:solidFill>
                        <a:schemeClr val="bg1"/>
                      </a:solidFill>
                    </a:endParaRPr>
                  </a:p>
                </p:txBody>
              </p:sp>
            </mc:Choice>
            <mc:Fallback xmlns="">
              <p:sp>
                <p:nvSpPr>
                  <p:cNvPr id="30" name="Afrundet rektangel 29">
                    <a:hlinkClick r:id="rId3" action="ppaction://hlinksldjump"/>
                    <a:extLst>
                      <a:ext uri="{FF2B5EF4-FFF2-40B4-BE49-F238E27FC236}">
                        <a16:creationId xmlns:a16="http://schemas.microsoft.com/office/drawing/2014/main" id="{45DADC0C-1306-5B49-8F0B-1EF033DB45FF}"/>
                      </a:ext>
                    </a:extLst>
                  </p:cNvPr>
                  <p:cNvSpPr>
                    <a:spLocks noRot="1" noChangeAspect="1" noMove="1" noResize="1" noEditPoints="1" noAdjustHandles="1" noChangeArrowheads="1" noChangeShapeType="1" noTextEdit="1"/>
                  </p:cNvSpPr>
                  <p:nvPr/>
                </p:nvSpPr>
                <p:spPr>
                  <a:xfrm>
                    <a:off x="324595" y="5995060"/>
                    <a:ext cx="2054431" cy="595560"/>
                  </a:xfrm>
                  <a:prstGeom prst="roundRect">
                    <a:avLst/>
                  </a:prstGeom>
                  <a:blipFill>
                    <a:blip r:embed="rId9"/>
                    <a:stretch>
                      <a:fillRect b="-6122"/>
                    </a:stretch>
                  </a:blipFill>
                </p:spPr>
                <p:txBody>
                  <a:bodyPr/>
                  <a:lstStyle/>
                  <a:p>
                    <a:r>
                      <a:rPr lang="da-DK">
                        <a:noFill/>
                      </a:rPr>
                      <a:t> </a:t>
                    </a:r>
                  </a:p>
                </p:txBody>
              </p:sp>
            </mc:Fallback>
          </mc:AlternateContent>
          <mc:AlternateContent xmlns:mc="http://schemas.openxmlformats.org/markup-compatibility/2006" xmlns:a14="http://schemas.microsoft.com/office/drawing/2010/main">
            <mc:Choice Requires="a14">
              <p:sp>
                <p:nvSpPr>
                  <p:cNvPr id="31" name="Afrundet rektangel 30">
                    <a:hlinkClick r:id="rId10" action="ppaction://hlinksldjump"/>
                    <a:extLst>
                      <a:ext uri="{FF2B5EF4-FFF2-40B4-BE49-F238E27FC236}">
                        <a16:creationId xmlns:a16="http://schemas.microsoft.com/office/drawing/2014/main" id="{7A7A3515-2AE0-B249-B832-C2E3D230A0A2}"/>
                      </a:ext>
                    </a:extLst>
                  </p:cNvPr>
                  <p:cNvSpPr/>
                  <p:nvPr/>
                </p:nvSpPr>
                <p:spPr>
                  <a:xfrm>
                    <a:off x="2547257" y="670758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a-DK" i="1" smtClean="0">
                                  <a:solidFill>
                                    <a:schemeClr val="bg1"/>
                                  </a:solidFill>
                                  <a:latin typeface="Cambria Math" panose="02040503050406030204" pitchFamily="18" charset="0"/>
                                </a:rPr>
                              </m:ctrlPr>
                            </m:fPr>
                            <m:num>
                              <m:r>
                                <a:rPr lang="da-DK" b="0" i="1" smtClean="0">
                                  <a:solidFill>
                                    <a:schemeClr val="bg1"/>
                                  </a:solidFill>
                                  <a:latin typeface="Cambria Math" panose="02040503050406030204" pitchFamily="18" charset="0"/>
                                </a:rPr>
                                <m:t>19</m:t>
                              </m:r>
                            </m:num>
                            <m:den>
                              <m:r>
                                <a:rPr lang="da-DK" b="0" i="1" smtClean="0">
                                  <a:solidFill>
                                    <a:schemeClr val="bg1"/>
                                  </a:solidFill>
                                  <a:latin typeface="Cambria Math" panose="02040503050406030204" pitchFamily="18" charset="0"/>
                                </a:rPr>
                                <m:t>24</m:t>
                              </m:r>
                            </m:den>
                          </m:f>
                        </m:oMath>
                      </m:oMathPara>
                    </a14:m>
                    <a:endParaRPr lang="da-DK" dirty="0">
                      <a:solidFill>
                        <a:schemeClr val="bg1"/>
                      </a:solidFill>
                    </a:endParaRPr>
                  </a:p>
                </p:txBody>
              </p:sp>
            </mc:Choice>
            <mc:Fallback xmlns="">
              <p:sp>
                <p:nvSpPr>
                  <p:cNvPr id="31" name="Afrundet rektangel 30">
                    <a:hlinkClick r:id="rId11" action="ppaction://hlinksldjump"/>
                    <a:extLst>
                      <a:ext uri="{FF2B5EF4-FFF2-40B4-BE49-F238E27FC236}">
                        <a16:creationId xmlns:a16="http://schemas.microsoft.com/office/drawing/2014/main" id="{7A7A3515-2AE0-B249-B832-C2E3D230A0A2}"/>
                      </a:ext>
                    </a:extLst>
                  </p:cNvPr>
                  <p:cNvSpPr>
                    <a:spLocks noRot="1" noChangeAspect="1" noMove="1" noResize="1" noEditPoints="1" noAdjustHandles="1" noChangeArrowheads="1" noChangeShapeType="1" noTextEdit="1"/>
                  </p:cNvSpPr>
                  <p:nvPr/>
                </p:nvSpPr>
                <p:spPr>
                  <a:xfrm>
                    <a:off x="2547257" y="6707580"/>
                    <a:ext cx="2054431" cy="595560"/>
                  </a:xfrm>
                  <a:prstGeom prst="roundRect">
                    <a:avLst/>
                  </a:prstGeom>
                  <a:blipFill>
                    <a:blip r:embed="rId12"/>
                    <a:stretch>
                      <a:fillRect b="-4082"/>
                    </a:stretch>
                  </a:blipFill>
                </p:spPr>
                <p:txBody>
                  <a:bodyPr/>
                  <a:lstStyle/>
                  <a:p>
                    <a:r>
                      <a:rPr lang="da-DK">
                        <a:noFill/>
                      </a:rPr>
                      <a:t> </a:t>
                    </a:r>
                  </a:p>
                </p:txBody>
              </p:sp>
            </mc:Fallback>
          </mc:AlternateContent>
          <mc:AlternateContent xmlns:mc="http://schemas.openxmlformats.org/markup-compatibility/2006" xmlns:a14="http://schemas.microsoft.com/office/drawing/2010/main">
            <mc:Choice Requires="a14">
              <p:sp>
                <p:nvSpPr>
                  <p:cNvPr id="32" name="Afrundet rektangel 31">
                    <a:hlinkClick r:id="rId2" action="ppaction://hlinksldjump"/>
                    <a:extLst>
                      <a:ext uri="{FF2B5EF4-FFF2-40B4-BE49-F238E27FC236}">
                        <a16:creationId xmlns:a16="http://schemas.microsoft.com/office/drawing/2014/main" id="{1A528122-B962-214D-B9F1-6EF90E125302}"/>
                      </a:ext>
                    </a:extLst>
                  </p:cNvPr>
                  <p:cNvSpPr/>
                  <p:nvPr/>
                </p:nvSpPr>
                <p:spPr>
                  <a:xfrm>
                    <a:off x="4763980" y="5993082"/>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a-DK" i="1" smtClean="0">
                                  <a:solidFill>
                                    <a:schemeClr val="bg1"/>
                                  </a:solidFill>
                                  <a:latin typeface="Cambria Math" panose="02040503050406030204" pitchFamily="18" charset="0"/>
                                </a:rPr>
                              </m:ctrlPr>
                            </m:fPr>
                            <m:num>
                              <m:r>
                                <a:rPr lang="da-DK" i="1">
                                  <a:solidFill>
                                    <a:schemeClr val="bg1"/>
                                  </a:solidFill>
                                  <a:latin typeface="Cambria Math" panose="02040503050406030204" pitchFamily="18" charset="0"/>
                                </a:rPr>
                                <m:t>1</m:t>
                              </m:r>
                              <m:r>
                                <a:rPr lang="da-DK" b="0" i="1" smtClean="0">
                                  <a:solidFill>
                                    <a:schemeClr val="bg1"/>
                                  </a:solidFill>
                                  <a:latin typeface="Cambria Math" panose="02040503050406030204" pitchFamily="18" charset="0"/>
                                </a:rPr>
                                <m:t>9</m:t>
                              </m:r>
                            </m:num>
                            <m:den>
                              <m:r>
                                <a:rPr lang="da-DK" b="0" i="1" smtClean="0">
                                  <a:solidFill>
                                    <a:schemeClr val="bg1"/>
                                  </a:solidFill>
                                  <a:latin typeface="Cambria Math" panose="02040503050406030204" pitchFamily="18" charset="0"/>
                                </a:rPr>
                                <m:t>64</m:t>
                              </m:r>
                            </m:den>
                          </m:f>
                        </m:oMath>
                      </m:oMathPara>
                    </a14:m>
                    <a:endParaRPr lang="da-DK" dirty="0">
                      <a:solidFill>
                        <a:schemeClr val="bg1"/>
                      </a:solidFill>
                    </a:endParaRPr>
                  </a:p>
                </p:txBody>
              </p:sp>
            </mc:Choice>
            <mc:Fallback xmlns="">
              <p:sp>
                <p:nvSpPr>
                  <p:cNvPr id="32" name="Afrundet rektangel 31">
                    <a:hlinkClick r:id="rId3" action="ppaction://hlinksldjump"/>
                    <a:extLst>
                      <a:ext uri="{FF2B5EF4-FFF2-40B4-BE49-F238E27FC236}">
                        <a16:creationId xmlns:a16="http://schemas.microsoft.com/office/drawing/2014/main" id="{1A528122-B962-214D-B9F1-6EF90E125302}"/>
                      </a:ext>
                    </a:extLst>
                  </p:cNvPr>
                  <p:cNvSpPr>
                    <a:spLocks noRot="1" noChangeAspect="1" noMove="1" noResize="1" noEditPoints="1" noAdjustHandles="1" noChangeArrowheads="1" noChangeShapeType="1" noTextEdit="1"/>
                  </p:cNvSpPr>
                  <p:nvPr/>
                </p:nvSpPr>
                <p:spPr>
                  <a:xfrm>
                    <a:off x="4763980" y="5993082"/>
                    <a:ext cx="2054431" cy="595560"/>
                  </a:xfrm>
                  <a:prstGeom prst="roundRect">
                    <a:avLst/>
                  </a:prstGeom>
                  <a:blipFill>
                    <a:blip r:embed="rId13"/>
                    <a:stretch>
                      <a:fillRect b="-4082"/>
                    </a:stretch>
                  </a:blipFill>
                </p:spPr>
                <p:txBody>
                  <a:bodyPr/>
                  <a:lstStyle/>
                  <a:p>
                    <a:r>
                      <a:rPr lang="da-DK">
                        <a:noFill/>
                      </a:rPr>
                      <a:t> </a:t>
                    </a:r>
                  </a:p>
                </p:txBody>
              </p:sp>
            </mc:Fallback>
          </mc:AlternateContent>
        </p:grpSp>
      </p:grpSp>
      <mc:AlternateContent xmlns:mc="http://schemas.openxmlformats.org/markup-compatibility/2006" xmlns:a14="http://schemas.microsoft.com/office/drawing/2010/main">
        <mc:Choice Requires="a14">
          <p:sp>
            <p:nvSpPr>
              <p:cNvPr id="15" name="Tekstfelt 14">
                <a:extLst>
                  <a:ext uri="{FF2B5EF4-FFF2-40B4-BE49-F238E27FC236}">
                    <a16:creationId xmlns:a16="http://schemas.microsoft.com/office/drawing/2014/main" id="{F07F0D83-1A70-0D44-B6FB-EAAB8B10C84F}"/>
                  </a:ext>
                </a:extLst>
              </p:cNvPr>
              <p:cNvSpPr txBox="1"/>
              <p:nvPr/>
            </p:nvSpPr>
            <p:spPr>
              <a:xfrm>
                <a:off x="2383458" y="2686125"/>
                <a:ext cx="4377084" cy="925190"/>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f>
                        <m:fPr>
                          <m:ctrlPr>
                            <a:rPr lang="da-DK" sz="3200" i="1" smtClean="0">
                              <a:latin typeface="Cambria Math" panose="02040503050406030204" pitchFamily="18" charset="0"/>
                            </a:rPr>
                          </m:ctrlPr>
                        </m:fPr>
                        <m:num>
                          <m:r>
                            <a:rPr lang="da-DK" sz="3200" b="0" i="1" smtClean="0">
                              <a:latin typeface="Cambria Math" panose="02040503050406030204" pitchFamily="18" charset="0"/>
                            </a:rPr>
                            <m:t>1</m:t>
                          </m:r>
                        </m:num>
                        <m:den>
                          <m:r>
                            <a:rPr lang="da-DK" sz="3200" b="0" i="1" smtClean="0">
                              <a:latin typeface="Cambria Math" panose="02040503050406030204" pitchFamily="18" charset="0"/>
                            </a:rPr>
                            <m:t>4</m:t>
                          </m:r>
                        </m:den>
                      </m:f>
                      <m:r>
                        <a:rPr lang="da-DK" sz="3200" b="0" i="1" smtClean="0">
                          <a:latin typeface="Cambria Math" panose="02040503050406030204" pitchFamily="18" charset="0"/>
                        </a:rPr>
                        <m:t>   +   </m:t>
                      </m:r>
                      <m:f>
                        <m:fPr>
                          <m:ctrlPr>
                            <a:rPr lang="da-DK" sz="3200" b="0" i="1" smtClean="0">
                              <a:latin typeface="Cambria Math" panose="02040503050406030204" pitchFamily="18" charset="0"/>
                            </a:rPr>
                          </m:ctrlPr>
                        </m:fPr>
                        <m:num>
                          <m:r>
                            <a:rPr lang="da-DK" sz="3200" b="0" i="1" smtClean="0">
                              <a:latin typeface="Cambria Math" panose="02040503050406030204" pitchFamily="18" charset="0"/>
                            </a:rPr>
                            <m:t>3</m:t>
                          </m:r>
                        </m:num>
                        <m:den>
                          <m:r>
                            <a:rPr lang="da-DK" sz="3200" b="0" i="1" smtClean="0">
                              <a:latin typeface="Cambria Math" panose="02040503050406030204" pitchFamily="18" charset="0"/>
                            </a:rPr>
                            <m:t>8</m:t>
                          </m:r>
                        </m:den>
                      </m:f>
                      <m:r>
                        <a:rPr lang="da-DK" sz="3200" b="0" i="1" smtClean="0">
                          <a:latin typeface="Cambria Math" panose="02040503050406030204" pitchFamily="18" charset="0"/>
                        </a:rPr>
                        <m:t>  +    </m:t>
                      </m:r>
                      <m:f>
                        <m:fPr>
                          <m:ctrlPr>
                            <a:rPr lang="da-DK" sz="3200" b="0" i="1" smtClean="0">
                              <a:latin typeface="Cambria Math" panose="02040503050406030204" pitchFamily="18" charset="0"/>
                            </a:rPr>
                          </m:ctrlPr>
                        </m:fPr>
                        <m:num>
                          <m:r>
                            <a:rPr lang="da-DK" sz="3200" b="0" i="1" smtClean="0">
                              <a:latin typeface="Cambria Math" panose="02040503050406030204" pitchFamily="18" charset="0"/>
                            </a:rPr>
                            <m:t>1</m:t>
                          </m:r>
                        </m:num>
                        <m:den>
                          <m:r>
                            <a:rPr lang="da-DK" sz="3200" b="0" i="1" smtClean="0">
                              <a:latin typeface="Cambria Math" panose="02040503050406030204" pitchFamily="18" charset="0"/>
                            </a:rPr>
                            <m:t>6</m:t>
                          </m:r>
                        </m:den>
                      </m:f>
                      <m:r>
                        <a:rPr lang="da-DK" sz="3200" b="0" i="1" smtClean="0">
                          <a:latin typeface="Cambria Math" panose="02040503050406030204" pitchFamily="18" charset="0"/>
                        </a:rPr>
                        <m:t>=      </m:t>
                      </m:r>
                    </m:oMath>
                  </m:oMathPara>
                </a14:m>
                <a:endParaRPr lang="da-DK" sz="3200" b="0" dirty="0">
                  <a:latin typeface="Cavolini" panose="03000502040302020204" pitchFamily="66" charset="0"/>
                  <a:cs typeface="Cavolini" panose="03000502040302020204" pitchFamily="66" charset="0"/>
                </a:endParaRPr>
              </a:p>
            </p:txBody>
          </p:sp>
        </mc:Choice>
        <mc:Fallback xmlns="">
          <p:sp>
            <p:nvSpPr>
              <p:cNvPr id="15" name="Tekstfelt 14">
                <a:extLst>
                  <a:ext uri="{FF2B5EF4-FFF2-40B4-BE49-F238E27FC236}">
                    <a16:creationId xmlns:a16="http://schemas.microsoft.com/office/drawing/2014/main" id="{F07F0D83-1A70-0D44-B6FB-EAAB8B10C84F}"/>
                  </a:ext>
                </a:extLst>
              </p:cNvPr>
              <p:cNvSpPr txBox="1">
                <a:spLocks noRot="1" noChangeAspect="1" noMove="1" noResize="1" noEditPoints="1" noAdjustHandles="1" noChangeArrowheads="1" noChangeShapeType="1" noTextEdit="1"/>
              </p:cNvSpPr>
              <p:nvPr/>
            </p:nvSpPr>
            <p:spPr>
              <a:xfrm>
                <a:off x="2383458" y="2686125"/>
                <a:ext cx="4377084" cy="925190"/>
              </a:xfrm>
              <a:prstGeom prst="rect">
                <a:avLst/>
              </a:prstGeom>
              <a:blipFill>
                <a:blip r:embed="rId14"/>
                <a:stretch>
                  <a:fillRect l="-3179" t="-1351" b="-13514"/>
                </a:stretch>
              </a:blipFill>
            </p:spPr>
            <p:txBody>
              <a:bodyPr/>
              <a:lstStyle/>
              <a:p>
                <a:r>
                  <a:rPr lang="da-DK">
                    <a:noFill/>
                  </a:rPr>
                  <a:t> </a:t>
                </a:r>
              </a:p>
            </p:txBody>
          </p:sp>
        </mc:Fallback>
      </mc:AlternateContent>
      <p:sp>
        <p:nvSpPr>
          <p:cNvPr id="16" name="Tekstfelt 15">
            <a:extLst>
              <a:ext uri="{FF2B5EF4-FFF2-40B4-BE49-F238E27FC236}">
                <a16:creationId xmlns:a16="http://schemas.microsoft.com/office/drawing/2014/main" id="{EE0B783F-37B0-5640-BF48-89DAAF6EB6FD}"/>
              </a:ext>
            </a:extLst>
          </p:cNvPr>
          <p:cNvSpPr txBox="1"/>
          <p:nvPr/>
        </p:nvSpPr>
        <p:spPr>
          <a:xfrm>
            <a:off x="7958185" y="6585997"/>
            <a:ext cx="1173719"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6533128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66B666-E7D1-E44B-BFEF-64883021E88A}"/>
              </a:ext>
            </a:extLst>
          </p:cNvPr>
          <p:cNvSpPr>
            <a:spLocks noGrp="1"/>
          </p:cNvSpPr>
          <p:nvPr>
            <p:ph type="title"/>
          </p:nvPr>
        </p:nvSpPr>
        <p:spPr>
          <a:xfrm>
            <a:off x="628650" y="44493"/>
            <a:ext cx="7886700" cy="1325563"/>
          </a:xfrm>
        </p:spPr>
        <p:txBody>
          <a:bodyPr/>
          <a:lstStyle/>
          <a:p>
            <a:r>
              <a:rPr lang="da-DK" dirty="0"/>
              <a:t>Opgave 2.2</a:t>
            </a:r>
          </a:p>
        </p:txBody>
      </p:sp>
      <p:grpSp>
        <p:nvGrpSpPr>
          <p:cNvPr id="26" name="Gruppe 25">
            <a:extLst>
              <a:ext uri="{FF2B5EF4-FFF2-40B4-BE49-F238E27FC236}">
                <a16:creationId xmlns:a16="http://schemas.microsoft.com/office/drawing/2014/main" id="{AF4B6D92-4F33-884B-A2AD-036364AE1487}"/>
              </a:ext>
            </a:extLst>
          </p:cNvPr>
          <p:cNvGrpSpPr/>
          <p:nvPr/>
        </p:nvGrpSpPr>
        <p:grpSpPr>
          <a:xfrm>
            <a:off x="219698" y="5290459"/>
            <a:ext cx="8722413" cy="1310058"/>
            <a:chOff x="219698" y="5290459"/>
            <a:chExt cx="8722413" cy="1310058"/>
          </a:xfrm>
        </p:grpSpPr>
        <p:grpSp>
          <p:nvGrpSpPr>
            <p:cNvPr id="27" name="Gruppe 26">
              <a:extLst>
                <a:ext uri="{FF2B5EF4-FFF2-40B4-BE49-F238E27FC236}">
                  <a16:creationId xmlns:a16="http://schemas.microsoft.com/office/drawing/2014/main" id="{6E389CA0-1BCA-6747-A45B-1BF50B5B2C5B}"/>
                </a:ext>
              </a:extLst>
            </p:cNvPr>
            <p:cNvGrpSpPr/>
            <p:nvPr/>
          </p:nvGrpSpPr>
          <p:grpSpPr>
            <a:xfrm>
              <a:off x="219698" y="5290459"/>
              <a:ext cx="8722413" cy="1300162"/>
              <a:chOff x="324595" y="5290459"/>
              <a:chExt cx="8722413" cy="1300162"/>
            </a:xfrm>
          </p:grpSpPr>
          <p:sp>
            <p:nvSpPr>
              <p:cNvPr id="33" name="Afrundet rektangel 32">
                <a:hlinkClick r:id="rId2" action="ppaction://hlinksldjump"/>
                <a:extLst>
                  <a:ext uri="{FF2B5EF4-FFF2-40B4-BE49-F238E27FC236}">
                    <a16:creationId xmlns:a16="http://schemas.microsoft.com/office/drawing/2014/main" id="{762BEB4F-CD80-1946-BDAF-2D514471233A}"/>
                  </a:ext>
                </a:extLst>
              </p:cNvPr>
              <p:cNvSpPr/>
              <p:nvPr/>
            </p:nvSpPr>
            <p:spPr>
              <a:xfrm>
                <a:off x="6992577" y="5290459"/>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15</a:t>
                </a:r>
              </a:p>
            </p:txBody>
          </p:sp>
          <p:sp>
            <p:nvSpPr>
              <p:cNvPr id="34" name="Afrundet rektangel 33">
                <a:hlinkClick r:id="rId2" action="ppaction://hlinksldjump"/>
                <a:extLst>
                  <a:ext uri="{FF2B5EF4-FFF2-40B4-BE49-F238E27FC236}">
                    <a16:creationId xmlns:a16="http://schemas.microsoft.com/office/drawing/2014/main" id="{DE1579BB-A53A-2948-B2C8-4D31B97643EA}"/>
                  </a:ext>
                </a:extLst>
              </p:cNvPr>
              <p:cNvSpPr/>
              <p:nvPr/>
            </p:nvSpPr>
            <p:spPr>
              <a:xfrm>
                <a:off x="324595" y="599506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16</a:t>
                </a:r>
              </a:p>
            </p:txBody>
          </p:sp>
          <p:sp>
            <p:nvSpPr>
              <p:cNvPr id="35" name="Afrundet rektangel 34">
                <a:hlinkClick r:id="rId3" action="ppaction://hlinksldjump"/>
                <a:extLst>
                  <a:ext uri="{FF2B5EF4-FFF2-40B4-BE49-F238E27FC236}">
                    <a16:creationId xmlns:a16="http://schemas.microsoft.com/office/drawing/2014/main" id="{C6E1E315-5690-0C4D-9EF2-5CC90DB867DB}"/>
                  </a:ext>
                </a:extLst>
              </p:cNvPr>
              <p:cNvSpPr/>
              <p:nvPr/>
            </p:nvSpPr>
            <p:spPr>
              <a:xfrm>
                <a:off x="6974768" y="5995061"/>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13</a:t>
                </a:r>
              </a:p>
            </p:txBody>
          </p:sp>
          <p:sp>
            <p:nvSpPr>
              <p:cNvPr id="36" name="Afrundet rektangel 35">
                <a:hlinkClick r:id="rId2" action="ppaction://hlinksldjump"/>
                <a:extLst>
                  <a:ext uri="{FF2B5EF4-FFF2-40B4-BE49-F238E27FC236}">
                    <a16:creationId xmlns:a16="http://schemas.microsoft.com/office/drawing/2014/main" id="{656BA746-B114-124B-A0CC-DF652AABE34C}"/>
                  </a:ext>
                </a:extLst>
              </p:cNvPr>
              <p:cNvSpPr/>
              <p:nvPr/>
            </p:nvSpPr>
            <p:spPr>
              <a:xfrm>
                <a:off x="4763980" y="5993082"/>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9</a:t>
                </a:r>
              </a:p>
            </p:txBody>
          </p:sp>
        </p:grpSp>
        <p:grpSp>
          <p:nvGrpSpPr>
            <p:cNvPr id="28" name="Gruppe 27">
              <a:extLst>
                <a:ext uri="{FF2B5EF4-FFF2-40B4-BE49-F238E27FC236}">
                  <a16:creationId xmlns:a16="http://schemas.microsoft.com/office/drawing/2014/main" id="{FE95230B-BB8A-E348-BDF0-B1A371D32218}"/>
                </a:ext>
              </a:extLst>
            </p:cNvPr>
            <p:cNvGrpSpPr/>
            <p:nvPr/>
          </p:nvGrpSpPr>
          <p:grpSpPr>
            <a:xfrm>
              <a:off x="219698" y="5290459"/>
              <a:ext cx="6493816" cy="1310058"/>
              <a:chOff x="324595" y="5993082"/>
              <a:chExt cx="6493816" cy="1310058"/>
            </a:xfrm>
          </p:grpSpPr>
          <p:sp>
            <p:nvSpPr>
              <p:cNvPr id="29" name="Afrundet rektangel 28">
                <a:hlinkClick r:id="rId2" action="ppaction://hlinksldjump"/>
                <a:extLst>
                  <a:ext uri="{FF2B5EF4-FFF2-40B4-BE49-F238E27FC236}">
                    <a16:creationId xmlns:a16="http://schemas.microsoft.com/office/drawing/2014/main" id="{5FFC72AE-6AE9-0046-8024-BCED3EBC358B}"/>
                  </a:ext>
                </a:extLst>
              </p:cNvPr>
              <p:cNvSpPr/>
              <p:nvPr/>
            </p:nvSpPr>
            <p:spPr>
              <a:xfrm>
                <a:off x="2535383" y="5997039"/>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18</a:t>
                </a:r>
              </a:p>
            </p:txBody>
          </p:sp>
          <p:sp>
            <p:nvSpPr>
              <p:cNvPr id="30" name="Afrundet rektangel 29">
                <a:hlinkClick r:id="rId2" action="ppaction://hlinksldjump"/>
                <a:extLst>
                  <a:ext uri="{FF2B5EF4-FFF2-40B4-BE49-F238E27FC236}">
                    <a16:creationId xmlns:a16="http://schemas.microsoft.com/office/drawing/2014/main" id="{45DADC0C-1306-5B49-8F0B-1EF033DB45FF}"/>
                  </a:ext>
                </a:extLst>
              </p:cNvPr>
              <p:cNvSpPr/>
              <p:nvPr/>
            </p:nvSpPr>
            <p:spPr>
              <a:xfrm>
                <a:off x="324595" y="599506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6</a:t>
                </a:r>
              </a:p>
            </p:txBody>
          </p:sp>
          <p:sp>
            <p:nvSpPr>
              <p:cNvPr id="31" name="Afrundet rektangel 30">
                <a:hlinkClick r:id="rId2" action="ppaction://hlinksldjump"/>
                <a:extLst>
                  <a:ext uri="{FF2B5EF4-FFF2-40B4-BE49-F238E27FC236}">
                    <a16:creationId xmlns:a16="http://schemas.microsoft.com/office/drawing/2014/main" id="{7A7A3515-2AE0-B249-B832-C2E3D230A0A2}"/>
                  </a:ext>
                </a:extLst>
              </p:cNvPr>
              <p:cNvSpPr/>
              <p:nvPr/>
            </p:nvSpPr>
            <p:spPr>
              <a:xfrm>
                <a:off x="2547257" y="670758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11</a:t>
                </a:r>
              </a:p>
            </p:txBody>
          </p:sp>
          <p:sp>
            <p:nvSpPr>
              <p:cNvPr id="32" name="Afrundet rektangel 31">
                <a:hlinkClick r:id="rId2" action="ppaction://hlinksldjump"/>
                <a:extLst>
                  <a:ext uri="{FF2B5EF4-FFF2-40B4-BE49-F238E27FC236}">
                    <a16:creationId xmlns:a16="http://schemas.microsoft.com/office/drawing/2014/main" id="{1A528122-B962-214D-B9F1-6EF90E125302}"/>
                  </a:ext>
                </a:extLst>
              </p:cNvPr>
              <p:cNvSpPr/>
              <p:nvPr/>
            </p:nvSpPr>
            <p:spPr>
              <a:xfrm>
                <a:off x="4763980" y="5993082"/>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10</a:t>
                </a:r>
              </a:p>
            </p:txBody>
          </p:sp>
        </p:grpSp>
      </p:grpSp>
      <p:grpSp>
        <p:nvGrpSpPr>
          <p:cNvPr id="6" name="Gruppe 5">
            <a:extLst>
              <a:ext uri="{FF2B5EF4-FFF2-40B4-BE49-F238E27FC236}">
                <a16:creationId xmlns:a16="http://schemas.microsoft.com/office/drawing/2014/main" id="{E8C14E17-F8D6-354F-9AFF-C82468581D21}"/>
              </a:ext>
            </a:extLst>
          </p:cNvPr>
          <p:cNvGrpSpPr/>
          <p:nvPr/>
        </p:nvGrpSpPr>
        <p:grpSpPr>
          <a:xfrm>
            <a:off x="2951234" y="1809983"/>
            <a:ext cx="3241533" cy="2806979"/>
            <a:chOff x="5226429" y="120081"/>
            <a:chExt cx="3241533" cy="2806979"/>
          </a:xfrm>
        </p:grpSpPr>
        <p:grpSp>
          <p:nvGrpSpPr>
            <p:cNvPr id="5" name="Gruppe 4">
              <a:extLst>
                <a:ext uri="{FF2B5EF4-FFF2-40B4-BE49-F238E27FC236}">
                  <a16:creationId xmlns:a16="http://schemas.microsoft.com/office/drawing/2014/main" id="{FF429413-95FF-D647-BBE1-639D2EC62A1D}"/>
                </a:ext>
              </a:extLst>
            </p:cNvPr>
            <p:cNvGrpSpPr>
              <a:grpSpLocks noChangeAspect="1"/>
            </p:cNvGrpSpPr>
            <p:nvPr/>
          </p:nvGrpSpPr>
          <p:grpSpPr>
            <a:xfrm>
              <a:off x="5771213" y="120081"/>
              <a:ext cx="2160000" cy="1856484"/>
              <a:chOff x="5771213" y="120081"/>
              <a:chExt cx="2850627" cy="2450066"/>
            </a:xfrm>
          </p:grpSpPr>
          <p:sp>
            <p:nvSpPr>
              <p:cNvPr id="4" name="Trekant 3">
                <a:extLst>
                  <a:ext uri="{FF2B5EF4-FFF2-40B4-BE49-F238E27FC236}">
                    <a16:creationId xmlns:a16="http://schemas.microsoft.com/office/drawing/2014/main" id="{BEC830E8-F468-954E-8BA2-04EFD07F82D1}"/>
                  </a:ext>
                </a:extLst>
              </p:cNvPr>
              <p:cNvSpPr/>
              <p:nvPr/>
            </p:nvSpPr>
            <p:spPr>
              <a:xfrm>
                <a:off x="5771213" y="1355426"/>
                <a:ext cx="1409076" cy="1214721"/>
              </a:xfrm>
              <a:prstGeom prst="triangle">
                <a:avLst/>
              </a:prstGeom>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Trekant 16">
                <a:extLst>
                  <a:ext uri="{FF2B5EF4-FFF2-40B4-BE49-F238E27FC236}">
                    <a16:creationId xmlns:a16="http://schemas.microsoft.com/office/drawing/2014/main" id="{C6BBEB89-B06B-514E-841A-36A69F84D016}"/>
                  </a:ext>
                </a:extLst>
              </p:cNvPr>
              <p:cNvSpPr/>
              <p:nvPr/>
            </p:nvSpPr>
            <p:spPr>
              <a:xfrm>
                <a:off x="7212764" y="1350251"/>
                <a:ext cx="1409076" cy="1214721"/>
              </a:xfrm>
              <a:prstGeom prst="triangle">
                <a:avLst/>
              </a:prstGeom>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Trekant 17">
                <a:extLst>
                  <a:ext uri="{FF2B5EF4-FFF2-40B4-BE49-F238E27FC236}">
                    <a16:creationId xmlns:a16="http://schemas.microsoft.com/office/drawing/2014/main" id="{F3E2E52C-E820-9D4B-8954-4A9959C3A613}"/>
                  </a:ext>
                </a:extLst>
              </p:cNvPr>
              <p:cNvSpPr/>
              <p:nvPr/>
            </p:nvSpPr>
            <p:spPr>
              <a:xfrm>
                <a:off x="6501971" y="120081"/>
                <a:ext cx="1409076" cy="1214721"/>
              </a:xfrm>
              <a:prstGeom prst="triangle">
                <a:avLst/>
              </a:prstGeom>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Trekant 18">
                <a:extLst>
                  <a:ext uri="{FF2B5EF4-FFF2-40B4-BE49-F238E27FC236}">
                    <a16:creationId xmlns:a16="http://schemas.microsoft.com/office/drawing/2014/main" id="{8BB79893-5387-A34A-A0D2-8279D07ACBA5}"/>
                  </a:ext>
                </a:extLst>
              </p:cNvPr>
              <p:cNvSpPr/>
              <p:nvPr/>
            </p:nvSpPr>
            <p:spPr>
              <a:xfrm flipV="1">
                <a:off x="6493436" y="1325867"/>
                <a:ext cx="1409076" cy="1214721"/>
              </a:xfrm>
              <a:prstGeom prst="triangle">
                <a:avLst/>
              </a:prstGeom>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21" name="Gruppe 20">
              <a:extLst>
                <a:ext uri="{FF2B5EF4-FFF2-40B4-BE49-F238E27FC236}">
                  <a16:creationId xmlns:a16="http://schemas.microsoft.com/office/drawing/2014/main" id="{9FC83F57-1980-6540-8FBA-F0D7B37EB7B7}"/>
                </a:ext>
              </a:extLst>
            </p:cNvPr>
            <p:cNvGrpSpPr>
              <a:grpSpLocks noChangeAspect="1"/>
            </p:cNvGrpSpPr>
            <p:nvPr/>
          </p:nvGrpSpPr>
          <p:grpSpPr>
            <a:xfrm flipV="1">
              <a:off x="5755364" y="1984234"/>
              <a:ext cx="2160000" cy="942826"/>
              <a:chOff x="5771213" y="1325867"/>
              <a:chExt cx="2850627" cy="1244280"/>
            </a:xfrm>
          </p:grpSpPr>
          <p:sp>
            <p:nvSpPr>
              <p:cNvPr id="22" name="Trekant 21">
                <a:extLst>
                  <a:ext uri="{FF2B5EF4-FFF2-40B4-BE49-F238E27FC236}">
                    <a16:creationId xmlns:a16="http://schemas.microsoft.com/office/drawing/2014/main" id="{B4EE5E96-5E55-AB42-BBDC-174219F2AAFC}"/>
                  </a:ext>
                </a:extLst>
              </p:cNvPr>
              <p:cNvSpPr/>
              <p:nvPr/>
            </p:nvSpPr>
            <p:spPr>
              <a:xfrm>
                <a:off x="5771213" y="1355426"/>
                <a:ext cx="1409076" cy="1214721"/>
              </a:xfrm>
              <a:prstGeom prst="triangle">
                <a:avLst/>
              </a:prstGeom>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Trekant 22">
                <a:extLst>
                  <a:ext uri="{FF2B5EF4-FFF2-40B4-BE49-F238E27FC236}">
                    <a16:creationId xmlns:a16="http://schemas.microsoft.com/office/drawing/2014/main" id="{72791017-DFA4-684B-830A-3AD7C8916232}"/>
                  </a:ext>
                </a:extLst>
              </p:cNvPr>
              <p:cNvSpPr/>
              <p:nvPr/>
            </p:nvSpPr>
            <p:spPr>
              <a:xfrm>
                <a:off x="7212764" y="1350251"/>
                <a:ext cx="1409076" cy="1214721"/>
              </a:xfrm>
              <a:prstGeom prst="triangle">
                <a:avLst/>
              </a:prstGeom>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 name="Trekant 36">
                <a:extLst>
                  <a:ext uri="{FF2B5EF4-FFF2-40B4-BE49-F238E27FC236}">
                    <a16:creationId xmlns:a16="http://schemas.microsoft.com/office/drawing/2014/main" id="{D6A36C86-DEA2-244F-91DF-C27A41AD0C07}"/>
                  </a:ext>
                </a:extLst>
              </p:cNvPr>
              <p:cNvSpPr/>
              <p:nvPr/>
            </p:nvSpPr>
            <p:spPr>
              <a:xfrm flipV="1">
                <a:off x="6493436" y="1325867"/>
                <a:ext cx="1409076" cy="1214721"/>
              </a:xfrm>
              <a:prstGeom prst="triangle">
                <a:avLst/>
              </a:prstGeom>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38" name="Gruppe 37">
              <a:extLst>
                <a:ext uri="{FF2B5EF4-FFF2-40B4-BE49-F238E27FC236}">
                  <a16:creationId xmlns:a16="http://schemas.microsoft.com/office/drawing/2014/main" id="{FDDAB7E4-0C79-244B-B4E0-67417D058B58}"/>
                </a:ext>
              </a:extLst>
            </p:cNvPr>
            <p:cNvGrpSpPr>
              <a:grpSpLocks noChangeAspect="1"/>
            </p:cNvGrpSpPr>
            <p:nvPr/>
          </p:nvGrpSpPr>
          <p:grpSpPr>
            <a:xfrm>
              <a:off x="5226429" y="1998864"/>
              <a:ext cx="3241533" cy="927743"/>
              <a:chOff x="6501971" y="120081"/>
              <a:chExt cx="4277965" cy="1224375"/>
            </a:xfrm>
          </p:grpSpPr>
          <p:sp>
            <p:nvSpPr>
              <p:cNvPr id="40" name="Trekant 39">
                <a:extLst>
                  <a:ext uri="{FF2B5EF4-FFF2-40B4-BE49-F238E27FC236}">
                    <a16:creationId xmlns:a16="http://schemas.microsoft.com/office/drawing/2014/main" id="{5EAD62CF-D64D-9B4D-B60C-1E221DE58F18}"/>
                  </a:ext>
                </a:extLst>
              </p:cNvPr>
              <p:cNvSpPr/>
              <p:nvPr/>
            </p:nvSpPr>
            <p:spPr>
              <a:xfrm>
                <a:off x="9370861" y="129735"/>
                <a:ext cx="1409075" cy="1214721"/>
              </a:xfrm>
              <a:prstGeom prst="triangle">
                <a:avLst/>
              </a:prstGeom>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1" name="Trekant 40">
                <a:extLst>
                  <a:ext uri="{FF2B5EF4-FFF2-40B4-BE49-F238E27FC236}">
                    <a16:creationId xmlns:a16="http://schemas.microsoft.com/office/drawing/2014/main" id="{DD671C72-B917-414F-8EA1-7F24D7D85FB8}"/>
                  </a:ext>
                </a:extLst>
              </p:cNvPr>
              <p:cNvSpPr/>
              <p:nvPr/>
            </p:nvSpPr>
            <p:spPr>
              <a:xfrm>
                <a:off x="6501971" y="120081"/>
                <a:ext cx="1409076" cy="1214721"/>
              </a:xfrm>
              <a:prstGeom prst="triangle">
                <a:avLst/>
              </a:prstGeom>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sp>
        <p:nvSpPr>
          <p:cNvPr id="48" name="Tekstfelt 47">
            <a:extLst>
              <a:ext uri="{FF2B5EF4-FFF2-40B4-BE49-F238E27FC236}">
                <a16:creationId xmlns:a16="http://schemas.microsoft.com/office/drawing/2014/main" id="{0875AD6D-A846-C34A-AAF2-2B19D75A7AAB}"/>
              </a:ext>
            </a:extLst>
          </p:cNvPr>
          <p:cNvSpPr txBox="1"/>
          <p:nvPr/>
        </p:nvSpPr>
        <p:spPr>
          <a:xfrm>
            <a:off x="724396" y="1080657"/>
            <a:ext cx="4488729" cy="646331"/>
          </a:xfrm>
          <a:prstGeom prst="rect">
            <a:avLst/>
          </a:prstGeom>
          <a:noFill/>
        </p:spPr>
        <p:txBody>
          <a:bodyPr wrap="none" rtlCol="0">
            <a:spAutoFit/>
          </a:bodyPr>
          <a:lstStyle/>
          <a:p>
            <a:r>
              <a:rPr lang="da-DK" dirty="0"/>
              <a:t>HVOR MANGE LIGESIDEDE TREKANTER, </a:t>
            </a:r>
          </a:p>
          <a:p>
            <a:r>
              <a:rPr lang="da-DK" dirty="0"/>
              <a:t>ER DER AT FINDE I FIGUREN?</a:t>
            </a:r>
          </a:p>
        </p:txBody>
      </p:sp>
      <p:sp>
        <p:nvSpPr>
          <p:cNvPr id="39" name="Tekstfelt 38">
            <a:extLst>
              <a:ext uri="{FF2B5EF4-FFF2-40B4-BE49-F238E27FC236}">
                <a16:creationId xmlns:a16="http://schemas.microsoft.com/office/drawing/2014/main" id="{1765A688-D4BF-AB44-8E35-3A6DB55438D3}"/>
              </a:ext>
            </a:extLst>
          </p:cNvPr>
          <p:cNvSpPr txBox="1"/>
          <p:nvPr/>
        </p:nvSpPr>
        <p:spPr>
          <a:xfrm>
            <a:off x="7958185" y="6585997"/>
            <a:ext cx="1173719"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39640497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66B666-E7D1-E44B-BFEF-64883021E88A}"/>
              </a:ext>
            </a:extLst>
          </p:cNvPr>
          <p:cNvSpPr>
            <a:spLocks noGrp="1"/>
          </p:cNvSpPr>
          <p:nvPr>
            <p:ph type="title"/>
          </p:nvPr>
        </p:nvSpPr>
        <p:spPr>
          <a:xfrm>
            <a:off x="628650" y="44493"/>
            <a:ext cx="7886700" cy="1325563"/>
          </a:xfrm>
        </p:spPr>
        <p:txBody>
          <a:bodyPr/>
          <a:lstStyle/>
          <a:p>
            <a:r>
              <a:rPr lang="da-DK" dirty="0"/>
              <a:t>Opgave 2.3</a:t>
            </a:r>
          </a:p>
        </p:txBody>
      </p:sp>
      <p:grpSp>
        <p:nvGrpSpPr>
          <p:cNvPr id="26" name="Gruppe 25">
            <a:extLst>
              <a:ext uri="{FF2B5EF4-FFF2-40B4-BE49-F238E27FC236}">
                <a16:creationId xmlns:a16="http://schemas.microsoft.com/office/drawing/2014/main" id="{AF4B6D92-4F33-884B-A2AD-036364AE1487}"/>
              </a:ext>
            </a:extLst>
          </p:cNvPr>
          <p:cNvGrpSpPr/>
          <p:nvPr/>
        </p:nvGrpSpPr>
        <p:grpSpPr>
          <a:xfrm>
            <a:off x="219698" y="5290459"/>
            <a:ext cx="8722413" cy="1310058"/>
            <a:chOff x="219698" y="5290459"/>
            <a:chExt cx="8722413" cy="1310058"/>
          </a:xfrm>
        </p:grpSpPr>
        <p:grpSp>
          <p:nvGrpSpPr>
            <p:cNvPr id="27" name="Gruppe 26">
              <a:extLst>
                <a:ext uri="{FF2B5EF4-FFF2-40B4-BE49-F238E27FC236}">
                  <a16:creationId xmlns:a16="http://schemas.microsoft.com/office/drawing/2014/main" id="{6E389CA0-1BCA-6747-A45B-1BF50B5B2C5B}"/>
                </a:ext>
              </a:extLst>
            </p:cNvPr>
            <p:cNvGrpSpPr/>
            <p:nvPr/>
          </p:nvGrpSpPr>
          <p:grpSpPr>
            <a:xfrm>
              <a:off x="219698" y="5290459"/>
              <a:ext cx="8722413" cy="1300162"/>
              <a:chOff x="324595" y="5290459"/>
              <a:chExt cx="8722413" cy="1300162"/>
            </a:xfrm>
          </p:grpSpPr>
          <p:sp>
            <p:nvSpPr>
              <p:cNvPr id="33" name="Afrundet rektangel 32">
                <a:hlinkClick r:id="rId2" action="ppaction://hlinksldjump"/>
                <a:extLst>
                  <a:ext uri="{FF2B5EF4-FFF2-40B4-BE49-F238E27FC236}">
                    <a16:creationId xmlns:a16="http://schemas.microsoft.com/office/drawing/2014/main" id="{762BEB4F-CD80-1946-BDAF-2D514471233A}"/>
                  </a:ext>
                </a:extLst>
              </p:cNvPr>
              <p:cNvSpPr/>
              <p:nvPr/>
            </p:nvSpPr>
            <p:spPr>
              <a:xfrm>
                <a:off x="6992577" y="5290459"/>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32</a:t>
                </a:r>
              </a:p>
            </p:txBody>
          </p:sp>
          <p:sp>
            <p:nvSpPr>
              <p:cNvPr id="34" name="Afrundet rektangel 33">
                <a:hlinkClick r:id="rId2" action="ppaction://hlinksldjump"/>
                <a:extLst>
                  <a:ext uri="{FF2B5EF4-FFF2-40B4-BE49-F238E27FC236}">
                    <a16:creationId xmlns:a16="http://schemas.microsoft.com/office/drawing/2014/main" id="{DE1579BB-A53A-2948-B2C8-4D31B97643EA}"/>
                  </a:ext>
                </a:extLst>
              </p:cNvPr>
              <p:cNvSpPr/>
              <p:nvPr/>
            </p:nvSpPr>
            <p:spPr>
              <a:xfrm>
                <a:off x="324595" y="599506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36</a:t>
                </a:r>
              </a:p>
            </p:txBody>
          </p:sp>
          <p:sp>
            <p:nvSpPr>
              <p:cNvPr id="35" name="Afrundet rektangel 34">
                <a:hlinkClick r:id="rId2" action="ppaction://hlinksldjump"/>
                <a:extLst>
                  <a:ext uri="{FF2B5EF4-FFF2-40B4-BE49-F238E27FC236}">
                    <a16:creationId xmlns:a16="http://schemas.microsoft.com/office/drawing/2014/main" id="{C6E1E315-5690-0C4D-9EF2-5CC90DB867DB}"/>
                  </a:ext>
                </a:extLst>
              </p:cNvPr>
              <p:cNvSpPr/>
              <p:nvPr/>
            </p:nvSpPr>
            <p:spPr>
              <a:xfrm>
                <a:off x="6974768" y="5995061"/>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28</a:t>
                </a:r>
              </a:p>
            </p:txBody>
          </p:sp>
          <p:sp>
            <p:nvSpPr>
              <p:cNvPr id="36" name="Afrundet rektangel 35">
                <a:hlinkClick r:id="rId2" action="ppaction://hlinksldjump"/>
                <a:extLst>
                  <a:ext uri="{FF2B5EF4-FFF2-40B4-BE49-F238E27FC236}">
                    <a16:creationId xmlns:a16="http://schemas.microsoft.com/office/drawing/2014/main" id="{656BA746-B114-124B-A0CC-DF652AABE34C}"/>
                  </a:ext>
                </a:extLst>
              </p:cNvPr>
              <p:cNvSpPr/>
              <p:nvPr/>
            </p:nvSpPr>
            <p:spPr>
              <a:xfrm>
                <a:off x="4763980" y="5993082"/>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27</a:t>
                </a:r>
              </a:p>
            </p:txBody>
          </p:sp>
        </p:grpSp>
        <p:grpSp>
          <p:nvGrpSpPr>
            <p:cNvPr id="28" name="Gruppe 27">
              <a:extLst>
                <a:ext uri="{FF2B5EF4-FFF2-40B4-BE49-F238E27FC236}">
                  <a16:creationId xmlns:a16="http://schemas.microsoft.com/office/drawing/2014/main" id="{FE95230B-BB8A-E348-BDF0-B1A371D32218}"/>
                </a:ext>
              </a:extLst>
            </p:cNvPr>
            <p:cNvGrpSpPr/>
            <p:nvPr/>
          </p:nvGrpSpPr>
          <p:grpSpPr>
            <a:xfrm>
              <a:off x="219698" y="5290459"/>
              <a:ext cx="6493816" cy="1310058"/>
              <a:chOff x="324595" y="5993082"/>
              <a:chExt cx="6493816" cy="1310058"/>
            </a:xfrm>
          </p:grpSpPr>
          <p:sp>
            <p:nvSpPr>
              <p:cNvPr id="29" name="Afrundet rektangel 28">
                <a:hlinkClick r:id="rId3" action="ppaction://hlinksldjump"/>
                <a:extLst>
                  <a:ext uri="{FF2B5EF4-FFF2-40B4-BE49-F238E27FC236}">
                    <a16:creationId xmlns:a16="http://schemas.microsoft.com/office/drawing/2014/main" id="{5FFC72AE-6AE9-0046-8024-BCED3EBC358B}"/>
                  </a:ext>
                </a:extLst>
              </p:cNvPr>
              <p:cNvSpPr/>
              <p:nvPr/>
            </p:nvSpPr>
            <p:spPr>
              <a:xfrm>
                <a:off x="2535383" y="5997039"/>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30</a:t>
                </a:r>
              </a:p>
            </p:txBody>
          </p:sp>
          <p:sp>
            <p:nvSpPr>
              <p:cNvPr id="30" name="Afrundet rektangel 29">
                <a:hlinkClick r:id="rId2" action="ppaction://hlinksldjump"/>
                <a:extLst>
                  <a:ext uri="{FF2B5EF4-FFF2-40B4-BE49-F238E27FC236}">
                    <a16:creationId xmlns:a16="http://schemas.microsoft.com/office/drawing/2014/main" id="{45DADC0C-1306-5B49-8F0B-1EF033DB45FF}"/>
                  </a:ext>
                </a:extLst>
              </p:cNvPr>
              <p:cNvSpPr/>
              <p:nvPr/>
            </p:nvSpPr>
            <p:spPr>
              <a:xfrm>
                <a:off x="324595" y="599506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31</a:t>
                </a:r>
              </a:p>
            </p:txBody>
          </p:sp>
          <p:sp>
            <p:nvSpPr>
              <p:cNvPr id="31" name="Afrundet rektangel 30">
                <a:hlinkClick r:id="rId2" action="ppaction://hlinksldjump"/>
                <a:extLst>
                  <a:ext uri="{FF2B5EF4-FFF2-40B4-BE49-F238E27FC236}">
                    <a16:creationId xmlns:a16="http://schemas.microsoft.com/office/drawing/2014/main" id="{7A7A3515-2AE0-B249-B832-C2E3D230A0A2}"/>
                  </a:ext>
                </a:extLst>
              </p:cNvPr>
              <p:cNvSpPr/>
              <p:nvPr/>
            </p:nvSpPr>
            <p:spPr>
              <a:xfrm>
                <a:off x="2547257" y="670758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33</a:t>
                </a:r>
              </a:p>
            </p:txBody>
          </p:sp>
          <p:sp>
            <p:nvSpPr>
              <p:cNvPr id="32" name="Afrundet rektangel 31">
                <a:hlinkClick r:id="rId2" action="ppaction://hlinksldjump"/>
                <a:extLst>
                  <a:ext uri="{FF2B5EF4-FFF2-40B4-BE49-F238E27FC236}">
                    <a16:creationId xmlns:a16="http://schemas.microsoft.com/office/drawing/2014/main" id="{1A528122-B962-214D-B9F1-6EF90E125302}"/>
                  </a:ext>
                </a:extLst>
              </p:cNvPr>
              <p:cNvSpPr/>
              <p:nvPr/>
            </p:nvSpPr>
            <p:spPr>
              <a:xfrm>
                <a:off x="4763980" y="5993082"/>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34</a:t>
                </a:r>
              </a:p>
            </p:txBody>
          </p:sp>
        </p:grpSp>
      </p:grpSp>
      <p:sp>
        <p:nvSpPr>
          <p:cNvPr id="16" name="Tekstfelt 15">
            <a:extLst>
              <a:ext uri="{FF2B5EF4-FFF2-40B4-BE49-F238E27FC236}">
                <a16:creationId xmlns:a16="http://schemas.microsoft.com/office/drawing/2014/main" id="{68FD3409-03A9-E946-BE52-64D9D14F1B73}"/>
              </a:ext>
            </a:extLst>
          </p:cNvPr>
          <p:cNvSpPr txBox="1"/>
          <p:nvPr/>
        </p:nvSpPr>
        <p:spPr>
          <a:xfrm>
            <a:off x="368713" y="1704739"/>
            <a:ext cx="6161946" cy="3477875"/>
          </a:xfrm>
          <a:prstGeom prst="rect">
            <a:avLst/>
          </a:prstGeom>
          <a:noFill/>
        </p:spPr>
        <p:txBody>
          <a:bodyPr wrap="square">
            <a:spAutoFit/>
          </a:bodyPr>
          <a:lstStyle/>
          <a:p>
            <a:r>
              <a:rPr lang="da-DK" sz="2000" i="1" dirty="0">
                <a:latin typeface="Cavolini" panose="03000502040302020204" pitchFamily="66" charset="0"/>
                <a:cs typeface="Cavolini" panose="03000502040302020204" pitchFamily="66" charset="0"/>
              </a:rPr>
              <a:t>Ida er 3 år gammel og hendes </a:t>
            </a:r>
          </a:p>
          <a:p>
            <a:r>
              <a:rPr lang="da-DK" sz="2000" i="1" dirty="0">
                <a:latin typeface="Cavolini" panose="03000502040302020204" pitchFamily="66" charset="0"/>
                <a:cs typeface="Cavolini" panose="03000502040302020204" pitchFamily="66" charset="0"/>
              </a:rPr>
              <a:t>bror Johan er 3 gange så gammel.</a:t>
            </a:r>
          </a:p>
          <a:p>
            <a:endParaRPr lang="da-DK" sz="2000" i="1" dirty="0">
              <a:latin typeface="Cavolini" panose="03000502040302020204" pitchFamily="66" charset="0"/>
              <a:cs typeface="Cavolini" panose="03000502040302020204" pitchFamily="66" charset="0"/>
            </a:endParaRPr>
          </a:p>
          <a:p>
            <a:r>
              <a:rPr lang="da-DK" sz="2000" i="1" dirty="0">
                <a:latin typeface="Cavolini" panose="03000502040302020204" pitchFamily="66" charset="0"/>
                <a:cs typeface="Cavolini" panose="03000502040302020204" pitchFamily="66" charset="0"/>
              </a:rPr>
              <a:t>Mormor og Ida er tilsammen lige så gamle som morfar.</a:t>
            </a:r>
          </a:p>
          <a:p>
            <a:endParaRPr lang="da-DK" sz="2000" i="1" dirty="0">
              <a:latin typeface="Cavolini" panose="03000502040302020204" pitchFamily="66" charset="0"/>
              <a:cs typeface="Cavolini" panose="03000502040302020204" pitchFamily="66" charset="0"/>
            </a:endParaRPr>
          </a:p>
          <a:p>
            <a:r>
              <a:rPr lang="da-DK" sz="2000" i="1" dirty="0">
                <a:latin typeface="Cavolini" panose="03000502040302020204" pitchFamily="66" charset="0"/>
                <a:cs typeface="Cavolini" panose="03000502040302020204" pitchFamily="66" charset="0"/>
              </a:rPr>
              <a:t>Mor er halvt så gammel som mormor.</a:t>
            </a:r>
          </a:p>
          <a:p>
            <a:endParaRPr lang="da-DK" sz="2000" i="1" dirty="0">
              <a:latin typeface="Cavolini" panose="03000502040302020204" pitchFamily="66" charset="0"/>
              <a:cs typeface="Cavolini" panose="03000502040302020204" pitchFamily="66" charset="0"/>
            </a:endParaRPr>
          </a:p>
          <a:p>
            <a:r>
              <a:rPr lang="da-DK" sz="2000" i="1" dirty="0">
                <a:latin typeface="Cavolini" panose="03000502040302020204" pitchFamily="66" charset="0"/>
                <a:cs typeface="Cavolini" panose="03000502040302020204" pitchFamily="66" charset="0"/>
              </a:rPr>
              <a:t>Mormor er 5 gange så gammel som Ida og Johan tilsammen.</a:t>
            </a:r>
          </a:p>
          <a:p>
            <a:endParaRPr lang="da-DK" sz="2000" i="1" dirty="0">
              <a:latin typeface="Cavolini" panose="03000502040302020204" pitchFamily="66" charset="0"/>
              <a:cs typeface="Cavolini" panose="03000502040302020204" pitchFamily="66" charset="0"/>
            </a:endParaRPr>
          </a:p>
        </p:txBody>
      </p:sp>
      <p:sp>
        <p:nvSpPr>
          <p:cNvPr id="17" name="Tekstfelt 16">
            <a:extLst>
              <a:ext uri="{FF2B5EF4-FFF2-40B4-BE49-F238E27FC236}">
                <a16:creationId xmlns:a16="http://schemas.microsoft.com/office/drawing/2014/main" id="{A5E0E99C-582A-4B44-90AA-B46CAAF0727E}"/>
              </a:ext>
            </a:extLst>
          </p:cNvPr>
          <p:cNvSpPr txBox="1"/>
          <p:nvPr/>
        </p:nvSpPr>
        <p:spPr>
          <a:xfrm>
            <a:off x="724396" y="1080657"/>
            <a:ext cx="3013967" cy="369332"/>
          </a:xfrm>
          <a:prstGeom prst="rect">
            <a:avLst/>
          </a:prstGeom>
          <a:noFill/>
        </p:spPr>
        <p:txBody>
          <a:bodyPr wrap="none" rtlCol="0">
            <a:spAutoFit/>
          </a:bodyPr>
          <a:lstStyle/>
          <a:p>
            <a:r>
              <a:rPr lang="da-DK" dirty="0"/>
              <a:t>HVOR GAMMEL ER MOR?</a:t>
            </a:r>
          </a:p>
        </p:txBody>
      </p:sp>
      <p:pic>
        <p:nvPicPr>
          <p:cNvPr id="18" name="Billede 17">
            <a:extLst>
              <a:ext uri="{FF2B5EF4-FFF2-40B4-BE49-F238E27FC236}">
                <a16:creationId xmlns:a16="http://schemas.microsoft.com/office/drawing/2014/main" id="{E2AE102B-DCD3-514C-BF09-C3BE58D64C6E}"/>
              </a:ext>
            </a:extLst>
          </p:cNvPr>
          <p:cNvPicPr>
            <a:picLocks noChangeAspect="1"/>
          </p:cNvPicPr>
          <p:nvPr/>
        </p:nvPicPr>
        <p:blipFill>
          <a:blip r:embed="rId4">
            <a:duotone>
              <a:prstClr val="black"/>
              <a:srgbClr val="D9C3A5">
                <a:tint val="50000"/>
                <a:satMod val="180000"/>
              </a:srgbClr>
            </a:duotone>
          </a:blip>
          <a:stretch>
            <a:fillRect/>
          </a:stretch>
        </p:blipFill>
        <p:spPr>
          <a:xfrm>
            <a:off x="6116360" y="176983"/>
            <a:ext cx="2808000" cy="2246400"/>
          </a:xfrm>
          <a:prstGeom prst="rect">
            <a:avLst/>
          </a:prstGeom>
          <a:ln>
            <a:noFill/>
          </a:ln>
          <a:effectLst>
            <a:softEdge rad="112500"/>
          </a:effectLst>
        </p:spPr>
      </p:pic>
      <p:sp>
        <p:nvSpPr>
          <p:cNvPr id="19" name="Tekstfelt 18">
            <a:extLst>
              <a:ext uri="{FF2B5EF4-FFF2-40B4-BE49-F238E27FC236}">
                <a16:creationId xmlns:a16="http://schemas.microsoft.com/office/drawing/2014/main" id="{F15C73F9-9700-9140-842E-FD1CA72F1489}"/>
              </a:ext>
            </a:extLst>
          </p:cNvPr>
          <p:cNvSpPr txBox="1"/>
          <p:nvPr/>
        </p:nvSpPr>
        <p:spPr>
          <a:xfrm>
            <a:off x="7958185" y="6585997"/>
            <a:ext cx="1173719"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1270159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Lommelygte, Mørk, Tunnel, Underjordisk">
            <a:extLst>
              <a:ext uri="{FF2B5EF4-FFF2-40B4-BE49-F238E27FC236}">
                <a16:creationId xmlns:a16="http://schemas.microsoft.com/office/drawing/2014/main" id="{DEA9D7C2-4368-814A-8383-9DA34EE7BC1B}"/>
              </a:ext>
            </a:extLst>
          </p:cNvPr>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692000" y="1063738"/>
            <a:ext cx="5760000" cy="384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6566B666-E7D1-E44B-BFEF-64883021E88A}"/>
              </a:ext>
            </a:extLst>
          </p:cNvPr>
          <p:cNvSpPr>
            <a:spLocks noGrp="1"/>
          </p:cNvSpPr>
          <p:nvPr>
            <p:ph type="title"/>
          </p:nvPr>
        </p:nvSpPr>
        <p:spPr>
          <a:xfrm>
            <a:off x="628650" y="44493"/>
            <a:ext cx="7886700" cy="1325563"/>
          </a:xfrm>
        </p:spPr>
        <p:txBody>
          <a:bodyPr/>
          <a:lstStyle/>
          <a:p>
            <a:r>
              <a:rPr lang="da-DK" dirty="0"/>
              <a:t>Opgave 2.4</a:t>
            </a:r>
          </a:p>
        </p:txBody>
      </p:sp>
      <p:grpSp>
        <p:nvGrpSpPr>
          <p:cNvPr id="26" name="Gruppe 25">
            <a:extLst>
              <a:ext uri="{FF2B5EF4-FFF2-40B4-BE49-F238E27FC236}">
                <a16:creationId xmlns:a16="http://schemas.microsoft.com/office/drawing/2014/main" id="{AF4B6D92-4F33-884B-A2AD-036364AE1487}"/>
              </a:ext>
            </a:extLst>
          </p:cNvPr>
          <p:cNvGrpSpPr/>
          <p:nvPr/>
        </p:nvGrpSpPr>
        <p:grpSpPr>
          <a:xfrm>
            <a:off x="219698" y="5290459"/>
            <a:ext cx="8722413" cy="1310058"/>
            <a:chOff x="219698" y="5290459"/>
            <a:chExt cx="8722413" cy="1310058"/>
          </a:xfrm>
        </p:grpSpPr>
        <p:grpSp>
          <p:nvGrpSpPr>
            <p:cNvPr id="27" name="Gruppe 26">
              <a:extLst>
                <a:ext uri="{FF2B5EF4-FFF2-40B4-BE49-F238E27FC236}">
                  <a16:creationId xmlns:a16="http://schemas.microsoft.com/office/drawing/2014/main" id="{6E389CA0-1BCA-6747-A45B-1BF50B5B2C5B}"/>
                </a:ext>
              </a:extLst>
            </p:cNvPr>
            <p:cNvGrpSpPr/>
            <p:nvPr/>
          </p:nvGrpSpPr>
          <p:grpSpPr>
            <a:xfrm>
              <a:off x="219698" y="5290459"/>
              <a:ext cx="8722413" cy="1300162"/>
              <a:chOff x="324595" y="5290459"/>
              <a:chExt cx="8722413" cy="1300162"/>
            </a:xfrm>
          </p:grpSpPr>
          <p:sp>
            <p:nvSpPr>
              <p:cNvPr id="33" name="Afrundet rektangel 32">
                <a:hlinkClick r:id="rId3" action="ppaction://hlinksldjump"/>
                <a:extLst>
                  <a:ext uri="{FF2B5EF4-FFF2-40B4-BE49-F238E27FC236}">
                    <a16:creationId xmlns:a16="http://schemas.microsoft.com/office/drawing/2014/main" id="{762BEB4F-CD80-1946-BDAF-2D514471233A}"/>
                  </a:ext>
                </a:extLst>
              </p:cNvPr>
              <p:cNvSpPr/>
              <p:nvPr/>
            </p:nvSpPr>
            <p:spPr>
              <a:xfrm>
                <a:off x="6992577" y="5290459"/>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258</a:t>
                </a:r>
              </a:p>
            </p:txBody>
          </p:sp>
          <p:sp>
            <p:nvSpPr>
              <p:cNvPr id="34" name="Afrundet rektangel 33">
                <a:hlinkClick r:id="rId3" action="ppaction://hlinksldjump"/>
                <a:extLst>
                  <a:ext uri="{FF2B5EF4-FFF2-40B4-BE49-F238E27FC236}">
                    <a16:creationId xmlns:a16="http://schemas.microsoft.com/office/drawing/2014/main" id="{DE1579BB-A53A-2948-B2C8-4D31B97643EA}"/>
                  </a:ext>
                </a:extLst>
              </p:cNvPr>
              <p:cNvSpPr/>
              <p:nvPr/>
            </p:nvSpPr>
            <p:spPr>
              <a:xfrm>
                <a:off x="324595" y="599506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167</a:t>
                </a:r>
              </a:p>
            </p:txBody>
          </p:sp>
          <p:sp>
            <p:nvSpPr>
              <p:cNvPr id="35" name="Afrundet rektangel 34">
                <a:hlinkClick r:id="rId3" action="ppaction://hlinksldjump"/>
                <a:extLst>
                  <a:ext uri="{FF2B5EF4-FFF2-40B4-BE49-F238E27FC236}">
                    <a16:creationId xmlns:a16="http://schemas.microsoft.com/office/drawing/2014/main" id="{C6E1E315-5690-0C4D-9EF2-5CC90DB867DB}"/>
                  </a:ext>
                </a:extLst>
              </p:cNvPr>
              <p:cNvSpPr/>
              <p:nvPr/>
            </p:nvSpPr>
            <p:spPr>
              <a:xfrm>
                <a:off x="6974768" y="5995061"/>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934</a:t>
                </a:r>
              </a:p>
            </p:txBody>
          </p:sp>
          <p:sp>
            <p:nvSpPr>
              <p:cNvPr id="36" name="Afrundet rektangel 35">
                <a:hlinkClick r:id="rId4" action="ppaction://hlinksldjump"/>
                <a:extLst>
                  <a:ext uri="{FF2B5EF4-FFF2-40B4-BE49-F238E27FC236}">
                    <a16:creationId xmlns:a16="http://schemas.microsoft.com/office/drawing/2014/main" id="{656BA746-B114-124B-A0CC-DF652AABE34C}"/>
                  </a:ext>
                </a:extLst>
              </p:cNvPr>
              <p:cNvSpPr/>
              <p:nvPr/>
            </p:nvSpPr>
            <p:spPr>
              <a:xfrm>
                <a:off x="4763980" y="5993082"/>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159</a:t>
                </a:r>
              </a:p>
            </p:txBody>
          </p:sp>
        </p:grpSp>
        <p:grpSp>
          <p:nvGrpSpPr>
            <p:cNvPr id="28" name="Gruppe 27">
              <a:extLst>
                <a:ext uri="{FF2B5EF4-FFF2-40B4-BE49-F238E27FC236}">
                  <a16:creationId xmlns:a16="http://schemas.microsoft.com/office/drawing/2014/main" id="{FE95230B-BB8A-E348-BDF0-B1A371D32218}"/>
                </a:ext>
              </a:extLst>
            </p:cNvPr>
            <p:cNvGrpSpPr/>
            <p:nvPr/>
          </p:nvGrpSpPr>
          <p:grpSpPr>
            <a:xfrm>
              <a:off x="219698" y="5290459"/>
              <a:ext cx="6493816" cy="1310058"/>
              <a:chOff x="324595" y="5993082"/>
              <a:chExt cx="6493816" cy="1310058"/>
            </a:xfrm>
          </p:grpSpPr>
          <p:sp>
            <p:nvSpPr>
              <p:cNvPr id="29" name="Afrundet rektangel 28">
                <a:hlinkClick r:id="rId3" action="ppaction://hlinksldjump"/>
                <a:extLst>
                  <a:ext uri="{FF2B5EF4-FFF2-40B4-BE49-F238E27FC236}">
                    <a16:creationId xmlns:a16="http://schemas.microsoft.com/office/drawing/2014/main" id="{5FFC72AE-6AE9-0046-8024-BCED3EBC358B}"/>
                  </a:ext>
                </a:extLst>
              </p:cNvPr>
              <p:cNvSpPr/>
              <p:nvPr/>
            </p:nvSpPr>
            <p:spPr>
              <a:xfrm>
                <a:off x="2535383" y="5997039"/>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627</a:t>
                </a:r>
              </a:p>
            </p:txBody>
          </p:sp>
          <p:sp>
            <p:nvSpPr>
              <p:cNvPr id="30" name="Afrundet rektangel 29">
                <a:hlinkClick r:id="rId3" action="ppaction://hlinksldjump"/>
                <a:extLst>
                  <a:ext uri="{FF2B5EF4-FFF2-40B4-BE49-F238E27FC236}">
                    <a16:creationId xmlns:a16="http://schemas.microsoft.com/office/drawing/2014/main" id="{45DADC0C-1306-5B49-8F0B-1EF033DB45FF}"/>
                  </a:ext>
                </a:extLst>
              </p:cNvPr>
              <p:cNvSpPr/>
              <p:nvPr/>
            </p:nvSpPr>
            <p:spPr>
              <a:xfrm>
                <a:off x="324595" y="599506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293</a:t>
                </a:r>
              </a:p>
            </p:txBody>
          </p:sp>
          <p:sp>
            <p:nvSpPr>
              <p:cNvPr id="31" name="Afrundet rektangel 30">
                <a:hlinkClick r:id="rId3" action="ppaction://hlinksldjump"/>
                <a:extLst>
                  <a:ext uri="{FF2B5EF4-FFF2-40B4-BE49-F238E27FC236}">
                    <a16:creationId xmlns:a16="http://schemas.microsoft.com/office/drawing/2014/main" id="{7A7A3515-2AE0-B249-B832-C2E3D230A0A2}"/>
                  </a:ext>
                </a:extLst>
              </p:cNvPr>
              <p:cNvSpPr/>
              <p:nvPr/>
            </p:nvSpPr>
            <p:spPr>
              <a:xfrm>
                <a:off x="2547257" y="670758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367</a:t>
                </a:r>
              </a:p>
            </p:txBody>
          </p:sp>
          <p:sp>
            <p:nvSpPr>
              <p:cNvPr id="32" name="Afrundet rektangel 31">
                <a:hlinkClick r:id="rId3" action="ppaction://hlinksldjump"/>
                <a:extLst>
                  <a:ext uri="{FF2B5EF4-FFF2-40B4-BE49-F238E27FC236}">
                    <a16:creationId xmlns:a16="http://schemas.microsoft.com/office/drawing/2014/main" id="{1A528122-B962-214D-B9F1-6EF90E125302}"/>
                  </a:ext>
                </a:extLst>
              </p:cNvPr>
              <p:cNvSpPr/>
              <p:nvPr/>
            </p:nvSpPr>
            <p:spPr>
              <a:xfrm>
                <a:off x="4763980" y="5993082"/>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147</a:t>
                </a:r>
              </a:p>
            </p:txBody>
          </p:sp>
        </p:grpSp>
      </p:grpSp>
      <p:pic>
        <p:nvPicPr>
          <p:cNvPr id="18" name="Picture 4" descr="Nøgle, Kunst, Årgang, Nøgler, Antik, Retro, Hemmelighed">
            <a:extLst>
              <a:ext uri="{FF2B5EF4-FFF2-40B4-BE49-F238E27FC236}">
                <a16:creationId xmlns:a16="http://schemas.microsoft.com/office/drawing/2014/main" id="{76BF5127-0090-FF42-A590-526FC39330E4}"/>
              </a:ext>
            </a:extLst>
          </p:cNvPr>
          <p:cNvPicPr>
            <a:picLocks noChangeAspect="1" noChangeArrowheads="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1345" y="1537185"/>
            <a:ext cx="307322" cy="26504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Nøgle, Kunst, Årgang, Nøgler, Antik, Retro, Hemmelighed">
            <a:extLst>
              <a:ext uri="{FF2B5EF4-FFF2-40B4-BE49-F238E27FC236}">
                <a16:creationId xmlns:a16="http://schemas.microsoft.com/office/drawing/2014/main" id="{72B2F270-02C2-6147-8106-2B54CB09D2EB}"/>
              </a:ext>
            </a:extLst>
          </p:cNvPr>
          <p:cNvPicPr>
            <a:picLocks noChangeAspect="1" noChangeArrowheads="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1143" y="1544704"/>
            <a:ext cx="307322" cy="26504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Nøgle, Kunst, Årgang, Nøgler, Antik, Retro, Hemmelighed">
            <a:extLst>
              <a:ext uri="{FF2B5EF4-FFF2-40B4-BE49-F238E27FC236}">
                <a16:creationId xmlns:a16="http://schemas.microsoft.com/office/drawing/2014/main" id="{266BA8BD-4FEA-DF48-B88D-6B1A74F55FCE}"/>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161636" y="1872867"/>
            <a:ext cx="307323" cy="2650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Nøgle, Kunst, Årgang, Nøgler, Antik, Retro, Hemmelighed">
            <a:extLst>
              <a:ext uri="{FF2B5EF4-FFF2-40B4-BE49-F238E27FC236}">
                <a16:creationId xmlns:a16="http://schemas.microsoft.com/office/drawing/2014/main" id="{29D7EE62-B923-2242-BA3B-2BF2D698ABA7}"/>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290614" y="1880385"/>
            <a:ext cx="307323" cy="2650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Nøgle, Kunst, Årgang, Nøgler, Antik, Retro, Hemmelighed">
            <a:extLst>
              <a:ext uri="{FF2B5EF4-FFF2-40B4-BE49-F238E27FC236}">
                <a16:creationId xmlns:a16="http://schemas.microsoft.com/office/drawing/2014/main" id="{E482CB03-13D8-6849-B963-B1C3BD1C9214}"/>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426532" y="1880962"/>
            <a:ext cx="291956" cy="251798"/>
          </a:xfrm>
          <a:prstGeom prst="rect">
            <a:avLst/>
          </a:prstGeom>
          <a:noFill/>
          <a:extLst>
            <a:ext uri="{909E8E84-426E-40DD-AFC4-6F175D3DCCD1}">
              <a14:hiddenFill xmlns:a14="http://schemas.microsoft.com/office/drawing/2010/main">
                <a:solidFill>
                  <a:srgbClr val="FFFFFF"/>
                </a:solidFill>
              </a14:hiddenFill>
            </a:ext>
          </a:extLst>
        </p:spPr>
      </p:pic>
      <p:sp>
        <p:nvSpPr>
          <p:cNvPr id="5" name="Kombinationstegning 4">
            <a:extLst>
              <a:ext uri="{FF2B5EF4-FFF2-40B4-BE49-F238E27FC236}">
                <a16:creationId xmlns:a16="http://schemas.microsoft.com/office/drawing/2014/main" id="{F90D0F81-6A4E-4445-A3B7-D5F2EF04F056}"/>
              </a:ext>
            </a:extLst>
          </p:cNvPr>
          <p:cNvSpPr/>
          <p:nvPr/>
        </p:nvSpPr>
        <p:spPr>
          <a:xfrm>
            <a:off x="278676" y="1188257"/>
            <a:ext cx="322773" cy="275293"/>
          </a:xfrm>
          <a:custGeom>
            <a:avLst/>
            <a:gdLst>
              <a:gd name="connsiteX0" fmla="*/ 973776 w 4197927"/>
              <a:gd name="connsiteY0" fmla="*/ 2832265 h 3580410"/>
              <a:gd name="connsiteX1" fmla="*/ 920337 w 4197927"/>
              <a:gd name="connsiteY1" fmla="*/ 2778826 h 3580410"/>
              <a:gd name="connsiteX2" fmla="*/ 1134093 w 4197927"/>
              <a:gd name="connsiteY2" fmla="*/ 2576945 h 3580410"/>
              <a:gd name="connsiteX3" fmla="*/ 1033153 w 4197927"/>
              <a:gd name="connsiteY3" fmla="*/ 2464130 h 3580410"/>
              <a:gd name="connsiteX4" fmla="*/ 961901 w 4197927"/>
              <a:gd name="connsiteY4" fmla="*/ 2487880 h 3580410"/>
              <a:gd name="connsiteX5" fmla="*/ 914400 w 4197927"/>
              <a:gd name="connsiteY5" fmla="*/ 2452254 h 3580410"/>
              <a:gd name="connsiteX6" fmla="*/ 955963 w 4197927"/>
              <a:gd name="connsiteY6" fmla="*/ 2381002 h 3580410"/>
              <a:gd name="connsiteX7" fmla="*/ 730332 w 4197927"/>
              <a:gd name="connsiteY7" fmla="*/ 2131621 h 3580410"/>
              <a:gd name="connsiteX8" fmla="*/ 540327 w 4197927"/>
              <a:gd name="connsiteY8" fmla="*/ 2297875 h 3580410"/>
              <a:gd name="connsiteX9" fmla="*/ 682831 w 4197927"/>
              <a:gd name="connsiteY9" fmla="*/ 2481943 h 3580410"/>
              <a:gd name="connsiteX10" fmla="*/ 617517 w 4197927"/>
              <a:gd name="connsiteY10" fmla="*/ 2553195 h 3580410"/>
              <a:gd name="connsiteX11" fmla="*/ 463137 w 4197927"/>
              <a:gd name="connsiteY11" fmla="*/ 2386940 h 3580410"/>
              <a:gd name="connsiteX12" fmla="*/ 285007 w 4197927"/>
              <a:gd name="connsiteY12" fmla="*/ 2517569 h 3580410"/>
              <a:gd name="connsiteX13" fmla="*/ 439387 w 4197927"/>
              <a:gd name="connsiteY13" fmla="*/ 2701636 h 3580410"/>
              <a:gd name="connsiteX14" fmla="*/ 362197 w 4197927"/>
              <a:gd name="connsiteY14" fmla="*/ 2772888 h 3580410"/>
              <a:gd name="connsiteX15" fmla="*/ 213756 w 4197927"/>
              <a:gd name="connsiteY15" fmla="*/ 2612571 h 3580410"/>
              <a:gd name="connsiteX16" fmla="*/ 0 w 4197927"/>
              <a:gd name="connsiteY16" fmla="*/ 2778826 h 3580410"/>
              <a:gd name="connsiteX17" fmla="*/ 213756 w 4197927"/>
              <a:gd name="connsiteY17" fmla="*/ 3028208 h 3580410"/>
              <a:gd name="connsiteX18" fmla="*/ 302820 w 4197927"/>
              <a:gd name="connsiteY18" fmla="*/ 3010395 h 3580410"/>
              <a:gd name="connsiteX19" fmla="*/ 338446 w 4197927"/>
              <a:gd name="connsiteY19" fmla="*/ 3046021 h 3580410"/>
              <a:gd name="connsiteX20" fmla="*/ 302820 w 4197927"/>
              <a:gd name="connsiteY20" fmla="*/ 3111335 h 3580410"/>
              <a:gd name="connsiteX21" fmla="*/ 427511 w 4197927"/>
              <a:gd name="connsiteY21" fmla="*/ 3224150 h 3580410"/>
              <a:gd name="connsiteX22" fmla="*/ 623454 w 4197927"/>
              <a:gd name="connsiteY22" fmla="*/ 3034145 h 3580410"/>
              <a:gd name="connsiteX23" fmla="*/ 682831 w 4197927"/>
              <a:gd name="connsiteY23" fmla="*/ 3075709 h 3580410"/>
              <a:gd name="connsiteX24" fmla="*/ 492826 w 4197927"/>
              <a:gd name="connsiteY24" fmla="*/ 3295402 h 3580410"/>
              <a:gd name="connsiteX25" fmla="*/ 516576 w 4197927"/>
              <a:gd name="connsiteY25" fmla="*/ 3331028 h 3580410"/>
              <a:gd name="connsiteX26" fmla="*/ 498763 w 4197927"/>
              <a:gd name="connsiteY26" fmla="*/ 3348841 h 3580410"/>
              <a:gd name="connsiteX27" fmla="*/ 469075 w 4197927"/>
              <a:gd name="connsiteY27" fmla="*/ 3336966 h 3580410"/>
              <a:gd name="connsiteX28" fmla="*/ 439387 w 4197927"/>
              <a:gd name="connsiteY28" fmla="*/ 3336966 h 3580410"/>
              <a:gd name="connsiteX29" fmla="*/ 403761 w 4197927"/>
              <a:gd name="connsiteY29" fmla="*/ 3342904 h 3580410"/>
              <a:gd name="connsiteX30" fmla="*/ 368135 w 4197927"/>
              <a:gd name="connsiteY30" fmla="*/ 3378530 h 3580410"/>
              <a:gd name="connsiteX31" fmla="*/ 332509 w 4197927"/>
              <a:gd name="connsiteY31" fmla="*/ 3431969 h 3580410"/>
              <a:gd name="connsiteX32" fmla="*/ 338446 w 4197927"/>
              <a:gd name="connsiteY32" fmla="*/ 3509158 h 3580410"/>
              <a:gd name="connsiteX33" fmla="*/ 374072 w 4197927"/>
              <a:gd name="connsiteY33" fmla="*/ 3550722 h 3580410"/>
              <a:gd name="connsiteX34" fmla="*/ 433449 w 4197927"/>
              <a:gd name="connsiteY34" fmla="*/ 3580410 h 3580410"/>
              <a:gd name="connsiteX35" fmla="*/ 522514 w 4197927"/>
              <a:gd name="connsiteY35" fmla="*/ 3580410 h 3580410"/>
              <a:gd name="connsiteX36" fmla="*/ 558140 w 4197927"/>
              <a:gd name="connsiteY36" fmla="*/ 3550722 h 3580410"/>
              <a:gd name="connsiteX37" fmla="*/ 593766 w 4197927"/>
              <a:gd name="connsiteY37" fmla="*/ 3497283 h 3580410"/>
              <a:gd name="connsiteX38" fmla="*/ 593766 w 4197927"/>
              <a:gd name="connsiteY38" fmla="*/ 3461657 h 3580410"/>
              <a:gd name="connsiteX39" fmla="*/ 587828 w 4197927"/>
              <a:gd name="connsiteY39" fmla="*/ 3443844 h 3580410"/>
              <a:gd name="connsiteX40" fmla="*/ 575953 w 4197927"/>
              <a:gd name="connsiteY40" fmla="*/ 3426031 h 3580410"/>
              <a:gd name="connsiteX41" fmla="*/ 605641 w 4197927"/>
              <a:gd name="connsiteY41" fmla="*/ 3408218 h 3580410"/>
              <a:gd name="connsiteX42" fmla="*/ 653143 w 4197927"/>
              <a:gd name="connsiteY42" fmla="*/ 3449782 h 3580410"/>
              <a:gd name="connsiteX43" fmla="*/ 2968831 w 4197927"/>
              <a:gd name="connsiteY43" fmla="*/ 1306285 h 3580410"/>
              <a:gd name="connsiteX44" fmla="*/ 3010395 w 4197927"/>
              <a:gd name="connsiteY44" fmla="*/ 1335974 h 3580410"/>
              <a:gd name="connsiteX45" fmla="*/ 3063833 w 4197927"/>
              <a:gd name="connsiteY45" fmla="*/ 1353787 h 3580410"/>
              <a:gd name="connsiteX46" fmla="*/ 3063833 w 4197927"/>
              <a:gd name="connsiteY46" fmla="*/ 1353787 h 3580410"/>
              <a:gd name="connsiteX47" fmla="*/ 3141023 w 4197927"/>
              <a:gd name="connsiteY47" fmla="*/ 1312223 h 3580410"/>
              <a:gd name="connsiteX48" fmla="*/ 3141023 w 4197927"/>
              <a:gd name="connsiteY48" fmla="*/ 1312223 h 3580410"/>
              <a:gd name="connsiteX49" fmla="*/ 3176649 w 4197927"/>
              <a:gd name="connsiteY49" fmla="*/ 1229096 h 3580410"/>
              <a:gd name="connsiteX50" fmla="*/ 3146961 w 4197927"/>
              <a:gd name="connsiteY50" fmla="*/ 1193470 h 3580410"/>
              <a:gd name="connsiteX51" fmla="*/ 3141023 w 4197927"/>
              <a:gd name="connsiteY51" fmla="*/ 1157844 h 3580410"/>
              <a:gd name="connsiteX52" fmla="*/ 3259776 w 4197927"/>
              <a:gd name="connsiteY52" fmla="*/ 1169719 h 3580410"/>
              <a:gd name="connsiteX53" fmla="*/ 3307278 w 4197927"/>
              <a:gd name="connsiteY53" fmla="*/ 1015340 h 3580410"/>
              <a:gd name="connsiteX54" fmla="*/ 3348841 w 4197927"/>
              <a:gd name="connsiteY54" fmla="*/ 1187532 h 3580410"/>
              <a:gd name="connsiteX55" fmla="*/ 3414156 w 4197927"/>
              <a:gd name="connsiteY55" fmla="*/ 1288472 h 3580410"/>
              <a:gd name="connsiteX56" fmla="*/ 3532909 w 4197927"/>
              <a:gd name="connsiteY56" fmla="*/ 1383475 h 3580410"/>
              <a:gd name="connsiteX57" fmla="*/ 3699163 w 4197927"/>
              <a:gd name="connsiteY57" fmla="*/ 1436914 h 3580410"/>
              <a:gd name="connsiteX58" fmla="*/ 3841667 w 4197927"/>
              <a:gd name="connsiteY58" fmla="*/ 1430976 h 3580410"/>
              <a:gd name="connsiteX59" fmla="*/ 3966358 w 4197927"/>
              <a:gd name="connsiteY59" fmla="*/ 1377537 h 3580410"/>
              <a:gd name="connsiteX60" fmla="*/ 4049485 w 4197927"/>
              <a:gd name="connsiteY60" fmla="*/ 1300348 h 3580410"/>
              <a:gd name="connsiteX61" fmla="*/ 4120737 w 4197927"/>
              <a:gd name="connsiteY61" fmla="*/ 1205345 h 3580410"/>
              <a:gd name="connsiteX62" fmla="*/ 4156363 w 4197927"/>
              <a:gd name="connsiteY62" fmla="*/ 1116280 h 3580410"/>
              <a:gd name="connsiteX63" fmla="*/ 4156363 w 4197927"/>
              <a:gd name="connsiteY63" fmla="*/ 1027215 h 3580410"/>
              <a:gd name="connsiteX64" fmla="*/ 4144488 w 4197927"/>
              <a:gd name="connsiteY64" fmla="*/ 950026 h 3580410"/>
              <a:gd name="connsiteX65" fmla="*/ 4114800 w 4197927"/>
              <a:gd name="connsiteY65" fmla="*/ 849085 h 3580410"/>
              <a:gd name="connsiteX66" fmla="*/ 4055423 w 4197927"/>
              <a:gd name="connsiteY66" fmla="*/ 771896 h 3580410"/>
              <a:gd name="connsiteX67" fmla="*/ 4019797 w 4197927"/>
              <a:gd name="connsiteY67" fmla="*/ 724395 h 3580410"/>
              <a:gd name="connsiteX68" fmla="*/ 3990109 w 4197927"/>
              <a:gd name="connsiteY68" fmla="*/ 700644 h 3580410"/>
              <a:gd name="connsiteX69" fmla="*/ 4061361 w 4197927"/>
              <a:gd name="connsiteY69" fmla="*/ 641267 h 3580410"/>
              <a:gd name="connsiteX70" fmla="*/ 4144488 w 4197927"/>
              <a:gd name="connsiteY70" fmla="*/ 575953 h 3580410"/>
              <a:gd name="connsiteX71" fmla="*/ 4144488 w 4197927"/>
              <a:gd name="connsiteY71" fmla="*/ 575953 h 3580410"/>
              <a:gd name="connsiteX72" fmla="*/ 4197927 w 4197927"/>
              <a:gd name="connsiteY72" fmla="*/ 475013 h 3580410"/>
              <a:gd name="connsiteX73" fmla="*/ 4197927 w 4197927"/>
              <a:gd name="connsiteY73" fmla="*/ 374072 h 3580410"/>
              <a:gd name="connsiteX74" fmla="*/ 4180114 w 4197927"/>
              <a:gd name="connsiteY74" fmla="*/ 290945 h 3580410"/>
              <a:gd name="connsiteX75" fmla="*/ 4132613 w 4197927"/>
              <a:gd name="connsiteY75" fmla="*/ 219693 h 3580410"/>
              <a:gd name="connsiteX76" fmla="*/ 4061361 w 4197927"/>
              <a:gd name="connsiteY76" fmla="*/ 124691 h 3580410"/>
              <a:gd name="connsiteX77" fmla="*/ 3954483 w 4197927"/>
              <a:gd name="connsiteY77" fmla="*/ 59376 h 3580410"/>
              <a:gd name="connsiteX78" fmla="*/ 3865418 w 4197927"/>
              <a:gd name="connsiteY78" fmla="*/ 35626 h 3580410"/>
              <a:gd name="connsiteX79" fmla="*/ 3734789 w 4197927"/>
              <a:gd name="connsiteY79" fmla="*/ 41563 h 3580410"/>
              <a:gd name="connsiteX80" fmla="*/ 3633849 w 4197927"/>
              <a:gd name="connsiteY80" fmla="*/ 77189 h 3580410"/>
              <a:gd name="connsiteX81" fmla="*/ 3568535 w 4197927"/>
              <a:gd name="connsiteY81" fmla="*/ 130628 h 3580410"/>
              <a:gd name="connsiteX82" fmla="*/ 3526971 w 4197927"/>
              <a:gd name="connsiteY82" fmla="*/ 166254 h 3580410"/>
              <a:gd name="connsiteX83" fmla="*/ 3426031 w 4197927"/>
              <a:gd name="connsiteY83" fmla="*/ 89065 h 3580410"/>
              <a:gd name="connsiteX84" fmla="*/ 3348841 w 4197927"/>
              <a:gd name="connsiteY84" fmla="*/ 41563 h 3580410"/>
              <a:gd name="connsiteX85" fmla="*/ 3224150 w 4197927"/>
              <a:gd name="connsiteY85" fmla="*/ 0 h 3580410"/>
              <a:gd name="connsiteX86" fmla="*/ 3081646 w 4197927"/>
              <a:gd name="connsiteY86" fmla="*/ 11875 h 3580410"/>
              <a:gd name="connsiteX87" fmla="*/ 2945080 w 4197927"/>
              <a:gd name="connsiteY87" fmla="*/ 59376 h 3580410"/>
              <a:gd name="connsiteX88" fmla="*/ 2838202 w 4197927"/>
              <a:gd name="connsiteY88" fmla="*/ 160317 h 3580410"/>
              <a:gd name="connsiteX89" fmla="*/ 2772888 w 4197927"/>
              <a:gd name="connsiteY89" fmla="*/ 314696 h 3580410"/>
              <a:gd name="connsiteX90" fmla="*/ 2766950 w 4197927"/>
              <a:gd name="connsiteY90" fmla="*/ 510639 h 3580410"/>
              <a:gd name="connsiteX91" fmla="*/ 2832265 w 4197927"/>
              <a:gd name="connsiteY91" fmla="*/ 647205 h 3580410"/>
              <a:gd name="connsiteX92" fmla="*/ 2956956 w 4197927"/>
              <a:gd name="connsiteY92" fmla="*/ 760021 h 3580410"/>
              <a:gd name="connsiteX93" fmla="*/ 3051958 w 4197927"/>
              <a:gd name="connsiteY93" fmla="*/ 807522 h 3580410"/>
              <a:gd name="connsiteX94" fmla="*/ 3182587 w 4197927"/>
              <a:gd name="connsiteY94" fmla="*/ 819397 h 3580410"/>
              <a:gd name="connsiteX95" fmla="*/ 2998519 w 4197927"/>
              <a:gd name="connsiteY95" fmla="*/ 878774 h 3580410"/>
              <a:gd name="connsiteX96" fmla="*/ 3004457 w 4197927"/>
              <a:gd name="connsiteY96" fmla="*/ 985652 h 3580410"/>
              <a:gd name="connsiteX97" fmla="*/ 2921330 w 4197927"/>
              <a:gd name="connsiteY97" fmla="*/ 961901 h 3580410"/>
              <a:gd name="connsiteX98" fmla="*/ 2861953 w 4197927"/>
              <a:gd name="connsiteY98" fmla="*/ 961901 h 3580410"/>
              <a:gd name="connsiteX99" fmla="*/ 2802576 w 4197927"/>
              <a:gd name="connsiteY99" fmla="*/ 1015340 h 3580410"/>
              <a:gd name="connsiteX100" fmla="*/ 2796639 w 4197927"/>
              <a:gd name="connsiteY100" fmla="*/ 1086592 h 3580410"/>
              <a:gd name="connsiteX101" fmla="*/ 2814452 w 4197927"/>
              <a:gd name="connsiteY101" fmla="*/ 1134093 h 3580410"/>
              <a:gd name="connsiteX102" fmla="*/ 2820389 w 4197927"/>
              <a:gd name="connsiteY102" fmla="*/ 1151906 h 3580410"/>
              <a:gd name="connsiteX103" fmla="*/ 973776 w 4197927"/>
              <a:gd name="connsiteY103" fmla="*/ 2832265 h 358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4197927" h="3580410">
                <a:moveTo>
                  <a:pt x="973776" y="2832265"/>
                </a:moveTo>
                <a:lnTo>
                  <a:pt x="920337" y="2778826"/>
                </a:lnTo>
                <a:lnTo>
                  <a:pt x="1134093" y="2576945"/>
                </a:lnTo>
                <a:lnTo>
                  <a:pt x="1033153" y="2464130"/>
                </a:lnTo>
                <a:lnTo>
                  <a:pt x="961901" y="2487880"/>
                </a:lnTo>
                <a:lnTo>
                  <a:pt x="914400" y="2452254"/>
                </a:lnTo>
                <a:lnTo>
                  <a:pt x="955963" y="2381002"/>
                </a:lnTo>
                <a:lnTo>
                  <a:pt x="730332" y="2131621"/>
                </a:lnTo>
                <a:lnTo>
                  <a:pt x="540327" y="2297875"/>
                </a:lnTo>
                <a:lnTo>
                  <a:pt x="682831" y="2481943"/>
                </a:lnTo>
                <a:lnTo>
                  <a:pt x="617517" y="2553195"/>
                </a:lnTo>
                <a:lnTo>
                  <a:pt x="463137" y="2386940"/>
                </a:lnTo>
                <a:lnTo>
                  <a:pt x="285007" y="2517569"/>
                </a:lnTo>
                <a:lnTo>
                  <a:pt x="439387" y="2701636"/>
                </a:lnTo>
                <a:lnTo>
                  <a:pt x="362197" y="2772888"/>
                </a:lnTo>
                <a:lnTo>
                  <a:pt x="213756" y="2612571"/>
                </a:lnTo>
                <a:lnTo>
                  <a:pt x="0" y="2778826"/>
                </a:lnTo>
                <a:lnTo>
                  <a:pt x="213756" y="3028208"/>
                </a:lnTo>
                <a:lnTo>
                  <a:pt x="302820" y="3010395"/>
                </a:lnTo>
                <a:lnTo>
                  <a:pt x="338446" y="3046021"/>
                </a:lnTo>
                <a:lnTo>
                  <a:pt x="302820" y="3111335"/>
                </a:lnTo>
                <a:lnTo>
                  <a:pt x="427511" y="3224150"/>
                </a:lnTo>
                <a:lnTo>
                  <a:pt x="623454" y="3034145"/>
                </a:lnTo>
                <a:lnTo>
                  <a:pt x="682831" y="3075709"/>
                </a:lnTo>
                <a:lnTo>
                  <a:pt x="492826" y="3295402"/>
                </a:lnTo>
                <a:lnTo>
                  <a:pt x="516576" y="3331028"/>
                </a:lnTo>
                <a:lnTo>
                  <a:pt x="498763" y="3348841"/>
                </a:lnTo>
                <a:lnTo>
                  <a:pt x="469075" y="3336966"/>
                </a:lnTo>
                <a:lnTo>
                  <a:pt x="439387" y="3336966"/>
                </a:lnTo>
                <a:lnTo>
                  <a:pt x="403761" y="3342904"/>
                </a:lnTo>
                <a:lnTo>
                  <a:pt x="368135" y="3378530"/>
                </a:lnTo>
                <a:lnTo>
                  <a:pt x="332509" y="3431969"/>
                </a:lnTo>
                <a:lnTo>
                  <a:pt x="338446" y="3509158"/>
                </a:lnTo>
                <a:lnTo>
                  <a:pt x="374072" y="3550722"/>
                </a:lnTo>
                <a:lnTo>
                  <a:pt x="433449" y="3580410"/>
                </a:lnTo>
                <a:lnTo>
                  <a:pt x="522514" y="3580410"/>
                </a:lnTo>
                <a:lnTo>
                  <a:pt x="558140" y="3550722"/>
                </a:lnTo>
                <a:lnTo>
                  <a:pt x="593766" y="3497283"/>
                </a:lnTo>
                <a:lnTo>
                  <a:pt x="593766" y="3461657"/>
                </a:lnTo>
                <a:lnTo>
                  <a:pt x="587828" y="3443844"/>
                </a:lnTo>
                <a:lnTo>
                  <a:pt x="575953" y="3426031"/>
                </a:lnTo>
                <a:lnTo>
                  <a:pt x="605641" y="3408218"/>
                </a:lnTo>
                <a:lnTo>
                  <a:pt x="653143" y="3449782"/>
                </a:lnTo>
                <a:lnTo>
                  <a:pt x="2968831" y="1306285"/>
                </a:lnTo>
                <a:lnTo>
                  <a:pt x="3010395" y="1335974"/>
                </a:lnTo>
                <a:lnTo>
                  <a:pt x="3063833" y="1353787"/>
                </a:lnTo>
                <a:lnTo>
                  <a:pt x="3063833" y="1353787"/>
                </a:lnTo>
                <a:lnTo>
                  <a:pt x="3141023" y="1312223"/>
                </a:lnTo>
                <a:lnTo>
                  <a:pt x="3141023" y="1312223"/>
                </a:lnTo>
                <a:lnTo>
                  <a:pt x="3176649" y="1229096"/>
                </a:lnTo>
                <a:lnTo>
                  <a:pt x="3146961" y="1193470"/>
                </a:lnTo>
                <a:lnTo>
                  <a:pt x="3141023" y="1157844"/>
                </a:lnTo>
                <a:lnTo>
                  <a:pt x="3259776" y="1169719"/>
                </a:lnTo>
                <a:lnTo>
                  <a:pt x="3307278" y="1015340"/>
                </a:lnTo>
                <a:lnTo>
                  <a:pt x="3348841" y="1187532"/>
                </a:lnTo>
                <a:lnTo>
                  <a:pt x="3414156" y="1288472"/>
                </a:lnTo>
                <a:lnTo>
                  <a:pt x="3532909" y="1383475"/>
                </a:lnTo>
                <a:lnTo>
                  <a:pt x="3699163" y="1436914"/>
                </a:lnTo>
                <a:lnTo>
                  <a:pt x="3841667" y="1430976"/>
                </a:lnTo>
                <a:lnTo>
                  <a:pt x="3966358" y="1377537"/>
                </a:lnTo>
                <a:lnTo>
                  <a:pt x="4049485" y="1300348"/>
                </a:lnTo>
                <a:lnTo>
                  <a:pt x="4120737" y="1205345"/>
                </a:lnTo>
                <a:lnTo>
                  <a:pt x="4156363" y="1116280"/>
                </a:lnTo>
                <a:lnTo>
                  <a:pt x="4156363" y="1027215"/>
                </a:lnTo>
                <a:lnTo>
                  <a:pt x="4144488" y="950026"/>
                </a:lnTo>
                <a:lnTo>
                  <a:pt x="4114800" y="849085"/>
                </a:lnTo>
                <a:lnTo>
                  <a:pt x="4055423" y="771896"/>
                </a:lnTo>
                <a:lnTo>
                  <a:pt x="4019797" y="724395"/>
                </a:lnTo>
                <a:lnTo>
                  <a:pt x="3990109" y="700644"/>
                </a:lnTo>
                <a:lnTo>
                  <a:pt x="4061361" y="641267"/>
                </a:lnTo>
                <a:lnTo>
                  <a:pt x="4144488" y="575953"/>
                </a:lnTo>
                <a:lnTo>
                  <a:pt x="4144488" y="575953"/>
                </a:lnTo>
                <a:lnTo>
                  <a:pt x="4197927" y="475013"/>
                </a:lnTo>
                <a:lnTo>
                  <a:pt x="4197927" y="374072"/>
                </a:lnTo>
                <a:lnTo>
                  <a:pt x="4180114" y="290945"/>
                </a:lnTo>
                <a:lnTo>
                  <a:pt x="4132613" y="219693"/>
                </a:lnTo>
                <a:lnTo>
                  <a:pt x="4061361" y="124691"/>
                </a:lnTo>
                <a:lnTo>
                  <a:pt x="3954483" y="59376"/>
                </a:lnTo>
                <a:lnTo>
                  <a:pt x="3865418" y="35626"/>
                </a:lnTo>
                <a:lnTo>
                  <a:pt x="3734789" y="41563"/>
                </a:lnTo>
                <a:lnTo>
                  <a:pt x="3633849" y="77189"/>
                </a:lnTo>
                <a:lnTo>
                  <a:pt x="3568535" y="130628"/>
                </a:lnTo>
                <a:lnTo>
                  <a:pt x="3526971" y="166254"/>
                </a:lnTo>
                <a:lnTo>
                  <a:pt x="3426031" y="89065"/>
                </a:lnTo>
                <a:lnTo>
                  <a:pt x="3348841" y="41563"/>
                </a:lnTo>
                <a:lnTo>
                  <a:pt x="3224150" y="0"/>
                </a:lnTo>
                <a:lnTo>
                  <a:pt x="3081646" y="11875"/>
                </a:lnTo>
                <a:lnTo>
                  <a:pt x="2945080" y="59376"/>
                </a:lnTo>
                <a:lnTo>
                  <a:pt x="2838202" y="160317"/>
                </a:lnTo>
                <a:lnTo>
                  <a:pt x="2772888" y="314696"/>
                </a:lnTo>
                <a:lnTo>
                  <a:pt x="2766950" y="510639"/>
                </a:lnTo>
                <a:lnTo>
                  <a:pt x="2832265" y="647205"/>
                </a:lnTo>
                <a:lnTo>
                  <a:pt x="2956956" y="760021"/>
                </a:lnTo>
                <a:lnTo>
                  <a:pt x="3051958" y="807522"/>
                </a:lnTo>
                <a:lnTo>
                  <a:pt x="3182587" y="819397"/>
                </a:lnTo>
                <a:lnTo>
                  <a:pt x="2998519" y="878774"/>
                </a:lnTo>
                <a:lnTo>
                  <a:pt x="3004457" y="985652"/>
                </a:lnTo>
                <a:lnTo>
                  <a:pt x="2921330" y="961901"/>
                </a:lnTo>
                <a:lnTo>
                  <a:pt x="2861953" y="961901"/>
                </a:lnTo>
                <a:lnTo>
                  <a:pt x="2802576" y="1015340"/>
                </a:lnTo>
                <a:lnTo>
                  <a:pt x="2796639" y="1086592"/>
                </a:lnTo>
                <a:lnTo>
                  <a:pt x="2814452" y="1134093"/>
                </a:lnTo>
                <a:lnTo>
                  <a:pt x="2820389" y="1151906"/>
                </a:lnTo>
                <a:lnTo>
                  <a:pt x="973776" y="2832265"/>
                </a:lnTo>
                <a:close/>
              </a:path>
            </a:pathLst>
          </a:custGeom>
          <a:solidFill>
            <a:srgbClr val="E9BC57"/>
          </a:solidFill>
          <a:ln w="3175">
            <a:solidFill>
              <a:srgbClr val="E9BC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Kombinationstegning 5">
            <a:extLst>
              <a:ext uri="{FF2B5EF4-FFF2-40B4-BE49-F238E27FC236}">
                <a16:creationId xmlns:a16="http://schemas.microsoft.com/office/drawing/2014/main" id="{27ABC202-DE76-3F41-8C39-945EE1451644}"/>
              </a:ext>
            </a:extLst>
          </p:cNvPr>
          <p:cNvSpPr/>
          <p:nvPr/>
        </p:nvSpPr>
        <p:spPr>
          <a:xfrm>
            <a:off x="501010" y="1200127"/>
            <a:ext cx="85829" cy="87655"/>
          </a:xfrm>
          <a:custGeom>
            <a:avLst/>
            <a:gdLst>
              <a:gd name="connsiteX0" fmla="*/ 587828 w 1116280"/>
              <a:gd name="connsiteY0" fmla="*/ 641268 h 1140031"/>
              <a:gd name="connsiteX1" fmla="*/ 670956 w 1116280"/>
              <a:gd name="connsiteY1" fmla="*/ 647206 h 1140031"/>
              <a:gd name="connsiteX2" fmla="*/ 724395 w 1116280"/>
              <a:gd name="connsiteY2" fmla="*/ 629393 h 1140031"/>
              <a:gd name="connsiteX3" fmla="*/ 742208 w 1116280"/>
              <a:gd name="connsiteY3" fmla="*/ 570016 h 1140031"/>
              <a:gd name="connsiteX4" fmla="*/ 724395 w 1116280"/>
              <a:gd name="connsiteY4" fmla="*/ 492826 h 1140031"/>
              <a:gd name="connsiteX5" fmla="*/ 682831 w 1116280"/>
              <a:gd name="connsiteY5" fmla="*/ 445325 h 1140031"/>
              <a:gd name="connsiteX6" fmla="*/ 623454 w 1116280"/>
              <a:gd name="connsiteY6" fmla="*/ 409699 h 1140031"/>
              <a:gd name="connsiteX7" fmla="*/ 558140 w 1116280"/>
              <a:gd name="connsiteY7" fmla="*/ 397824 h 1140031"/>
              <a:gd name="connsiteX8" fmla="*/ 492826 w 1116280"/>
              <a:gd name="connsiteY8" fmla="*/ 421574 h 1140031"/>
              <a:gd name="connsiteX9" fmla="*/ 492826 w 1116280"/>
              <a:gd name="connsiteY9" fmla="*/ 480951 h 1140031"/>
              <a:gd name="connsiteX10" fmla="*/ 486888 w 1116280"/>
              <a:gd name="connsiteY10" fmla="*/ 540328 h 1140031"/>
              <a:gd name="connsiteX11" fmla="*/ 427512 w 1116280"/>
              <a:gd name="connsiteY11" fmla="*/ 480951 h 1140031"/>
              <a:gd name="connsiteX12" fmla="*/ 332509 w 1116280"/>
              <a:gd name="connsiteY12" fmla="*/ 516577 h 1140031"/>
              <a:gd name="connsiteX13" fmla="*/ 237506 w 1116280"/>
              <a:gd name="connsiteY13" fmla="*/ 522515 h 1140031"/>
              <a:gd name="connsiteX14" fmla="*/ 130628 w 1116280"/>
              <a:gd name="connsiteY14" fmla="*/ 486889 h 1140031"/>
              <a:gd name="connsiteX15" fmla="*/ 23751 w 1116280"/>
              <a:gd name="connsiteY15" fmla="*/ 368135 h 1140031"/>
              <a:gd name="connsiteX16" fmla="*/ 0 w 1116280"/>
              <a:gd name="connsiteY16" fmla="*/ 225631 h 1140031"/>
              <a:gd name="connsiteX17" fmla="*/ 53439 w 1116280"/>
              <a:gd name="connsiteY17" fmla="*/ 112816 h 1140031"/>
              <a:gd name="connsiteX18" fmla="*/ 142504 w 1116280"/>
              <a:gd name="connsiteY18" fmla="*/ 17813 h 1140031"/>
              <a:gd name="connsiteX19" fmla="*/ 285008 w 1116280"/>
              <a:gd name="connsiteY19" fmla="*/ 0 h 1140031"/>
              <a:gd name="connsiteX20" fmla="*/ 380010 w 1116280"/>
              <a:gd name="connsiteY20" fmla="*/ 11876 h 1140031"/>
              <a:gd name="connsiteX21" fmla="*/ 463138 w 1116280"/>
              <a:gd name="connsiteY21" fmla="*/ 83128 h 1140031"/>
              <a:gd name="connsiteX22" fmla="*/ 516577 w 1116280"/>
              <a:gd name="connsiteY22" fmla="*/ 184068 h 1140031"/>
              <a:gd name="connsiteX23" fmla="*/ 528452 w 1116280"/>
              <a:gd name="connsiteY23" fmla="*/ 279070 h 1140031"/>
              <a:gd name="connsiteX24" fmla="*/ 736270 w 1116280"/>
              <a:gd name="connsiteY24" fmla="*/ 279070 h 1140031"/>
              <a:gd name="connsiteX25" fmla="*/ 724395 w 1116280"/>
              <a:gd name="connsiteY25" fmla="*/ 184068 h 1140031"/>
              <a:gd name="connsiteX26" fmla="*/ 783771 w 1116280"/>
              <a:gd name="connsiteY26" fmla="*/ 59377 h 1140031"/>
              <a:gd name="connsiteX27" fmla="*/ 878774 w 1116280"/>
              <a:gd name="connsiteY27" fmla="*/ 29689 h 1140031"/>
              <a:gd name="connsiteX28" fmla="*/ 991590 w 1116280"/>
              <a:gd name="connsiteY28" fmla="*/ 41564 h 1140031"/>
              <a:gd name="connsiteX29" fmla="*/ 1086592 w 1116280"/>
              <a:gd name="connsiteY29" fmla="*/ 118754 h 1140031"/>
              <a:gd name="connsiteX30" fmla="*/ 1116280 w 1116280"/>
              <a:gd name="connsiteY30" fmla="*/ 219694 h 1140031"/>
              <a:gd name="connsiteX31" fmla="*/ 1104405 w 1116280"/>
              <a:gd name="connsiteY31" fmla="*/ 308759 h 1140031"/>
              <a:gd name="connsiteX32" fmla="*/ 1045028 w 1116280"/>
              <a:gd name="connsiteY32" fmla="*/ 391886 h 1140031"/>
              <a:gd name="connsiteX33" fmla="*/ 961901 w 1116280"/>
              <a:gd name="connsiteY33" fmla="*/ 433450 h 1140031"/>
              <a:gd name="connsiteX34" fmla="*/ 866899 w 1116280"/>
              <a:gd name="connsiteY34" fmla="*/ 427512 h 1140031"/>
              <a:gd name="connsiteX35" fmla="*/ 860961 w 1116280"/>
              <a:gd name="connsiteY35" fmla="*/ 599704 h 1140031"/>
              <a:gd name="connsiteX36" fmla="*/ 991590 w 1116280"/>
              <a:gd name="connsiteY36" fmla="*/ 659081 h 1140031"/>
              <a:gd name="connsiteX37" fmla="*/ 1080654 w 1116280"/>
              <a:gd name="connsiteY37" fmla="*/ 742208 h 1140031"/>
              <a:gd name="connsiteX38" fmla="*/ 1092530 w 1116280"/>
              <a:gd name="connsiteY38" fmla="*/ 855024 h 1140031"/>
              <a:gd name="connsiteX39" fmla="*/ 1062841 w 1116280"/>
              <a:gd name="connsiteY39" fmla="*/ 991590 h 1140031"/>
              <a:gd name="connsiteX40" fmla="*/ 991590 w 1116280"/>
              <a:gd name="connsiteY40" fmla="*/ 1104406 h 1140031"/>
              <a:gd name="connsiteX41" fmla="*/ 896587 w 1116280"/>
              <a:gd name="connsiteY41" fmla="*/ 1134094 h 1140031"/>
              <a:gd name="connsiteX42" fmla="*/ 789709 w 1116280"/>
              <a:gd name="connsiteY42" fmla="*/ 1140031 h 1140031"/>
              <a:gd name="connsiteX43" fmla="*/ 688769 w 1116280"/>
              <a:gd name="connsiteY43" fmla="*/ 1098468 h 1140031"/>
              <a:gd name="connsiteX44" fmla="*/ 593766 w 1116280"/>
              <a:gd name="connsiteY44" fmla="*/ 985652 h 1140031"/>
              <a:gd name="connsiteX45" fmla="*/ 564078 w 1116280"/>
              <a:gd name="connsiteY45" fmla="*/ 902525 h 1140031"/>
              <a:gd name="connsiteX46" fmla="*/ 581891 w 1116280"/>
              <a:gd name="connsiteY46" fmla="*/ 807522 h 1140031"/>
              <a:gd name="connsiteX47" fmla="*/ 605641 w 1116280"/>
              <a:gd name="connsiteY47" fmla="*/ 742208 h 1140031"/>
              <a:gd name="connsiteX48" fmla="*/ 641267 w 1116280"/>
              <a:gd name="connsiteY48" fmla="*/ 688769 h 1140031"/>
              <a:gd name="connsiteX49" fmla="*/ 587828 w 1116280"/>
              <a:gd name="connsiteY49" fmla="*/ 641268 h 114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16280" h="1140031">
                <a:moveTo>
                  <a:pt x="587828" y="641268"/>
                </a:moveTo>
                <a:lnTo>
                  <a:pt x="670956" y="647206"/>
                </a:lnTo>
                <a:lnTo>
                  <a:pt x="724395" y="629393"/>
                </a:lnTo>
                <a:lnTo>
                  <a:pt x="742208" y="570016"/>
                </a:lnTo>
                <a:lnTo>
                  <a:pt x="724395" y="492826"/>
                </a:lnTo>
                <a:lnTo>
                  <a:pt x="682831" y="445325"/>
                </a:lnTo>
                <a:lnTo>
                  <a:pt x="623454" y="409699"/>
                </a:lnTo>
                <a:lnTo>
                  <a:pt x="558140" y="397824"/>
                </a:lnTo>
                <a:lnTo>
                  <a:pt x="492826" y="421574"/>
                </a:lnTo>
                <a:lnTo>
                  <a:pt x="492826" y="480951"/>
                </a:lnTo>
                <a:lnTo>
                  <a:pt x="486888" y="540328"/>
                </a:lnTo>
                <a:lnTo>
                  <a:pt x="427512" y="480951"/>
                </a:lnTo>
                <a:lnTo>
                  <a:pt x="332509" y="516577"/>
                </a:lnTo>
                <a:lnTo>
                  <a:pt x="237506" y="522515"/>
                </a:lnTo>
                <a:lnTo>
                  <a:pt x="130628" y="486889"/>
                </a:lnTo>
                <a:lnTo>
                  <a:pt x="23751" y="368135"/>
                </a:lnTo>
                <a:lnTo>
                  <a:pt x="0" y="225631"/>
                </a:lnTo>
                <a:lnTo>
                  <a:pt x="53439" y="112816"/>
                </a:lnTo>
                <a:lnTo>
                  <a:pt x="142504" y="17813"/>
                </a:lnTo>
                <a:lnTo>
                  <a:pt x="285008" y="0"/>
                </a:lnTo>
                <a:lnTo>
                  <a:pt x="380010" y="11876"/>
                </a:lnTo>
                <a:lnTo>
                  <a:pt x="463138" y="83128"/>
                </a:lnTo>
                <a:lnTo>
                  <a:pt x="516577" y="184068"/>
                </a:lnTo>
                <a:lnTo>
                  <a:pt x="528452" y="279070"/>
                </a:lnTo>
                <a:lnTo>
                  <a:pt x="736270" y="279070"/>
                </a:lnTo>
                <a:lnTo>
                  <a:pt x="724395" y="184068"/>
                </a:lnTo>
                <a:lnTo>
                  <a:pt x="783771" y="59377"/>
                </a:lnTo>
                <a:lnTo>
                  <a:pt x="878774" y="29689"/>
                </a:lnTo>
                <a:lnTo>
                  <a:pt x="991590" y="41564"/>
                </a:lnTo>
                <a:lnTo>
                  <a:pt x="1086592" y="118754"/>
                </a:lnTo>
                <a:lnTo>
                  <a:pt x="1116280" y="219694"/>
                </a:lnTo>
                <a:lnTo>
                  <a:pt x="1104405" y="308759"/>
                </a:lnTo>
                <a:lnTo>
                  <a:pt x="1045028" y="391886"/>
                </a:lnTo>
                <a:lnTo>
                  <a:pt x="961901" y="433450"/>
                </a:lnTo>
                <a:lnTo>
                  <a:pt x="866899" y="427512"/>
                </a:lnTo>
                <a:lnTo>
                  <a:pt x="860961" y="599704"/>
                </a:lnTo>
                <a:lnTo>
                  <a:pt x="991590" y="659081"/>
                </a:lnTo>
                <a:lnTo>
                  <a:pt x="1080654" y="742208"/>
                </a:lnTo>
                <a:lnTo>
                  <a:pt x="1092530" y="855024"/>
                </a:lnTo>
                <a:lnTo>
                  <a:pt x="1062841" y="991590"/>
                </a:lnTo>
                <a:lnTo>
                  <a:pt x="991590" y="1104406"/>
                </a:lnTo>
                <a:lnTo>
                  <a:pt x="896587" y="1134094"/>
                </a:lnTo>
                <a:lnTo>
                  <a:pt x="789709" y="1140031"/>
                </a:lnTo>
                <a:lnTo>
                  <a:pt x="688769" y="1098468"/>
                </a:lnTo>
                <a:lnTo>
                  <a:pt x="593766" y="985652"/>
                </a:lnTo>
                <a:lnTo>
                  <a:pt x="564078" y="902525"/>
                </a:lnTo>
                <a:lnTo>
                  <a:pt x="581891" y="807522"/>
                </a:lnTo>
                <a:lnTo>
                  <a:pt x="605641" y="742208"/>
                </a:lnTo>
                <a:lnTo>
                  <a:pt x="641267" y="688769"/>
                </a:lnTo>
                <a:lnTo>
                  <a:pt x="587828" y="641268"/>
                </a:lnTo>
                <a:close/>
              </a:path>
            </a:pathLst>
          </a:custGeom>
          <a:ln w="3175">
            <a:solidFill>
              <a:srgbClr val="E9BC57"/>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p>
        </p:txBody>
      </p:sp>
      <p:sp>
        <p:nvSpPr>
          <p:cNvPr id="14" name="Tekstfelt 13">
            <a:extLst>
              <a:ext uri="{FF2B5EF4-FFF2-40B4-BE49-F238E27FC236}">
                <a16:creationId xmlns:a16="http://schemas.microsoft.com/office/drawing/2014/main" id="{AACF3298-C048-3A4C-9B83-9103A31B6D4D}"/>
              </a:ext>
            </a:extLst>
          </p:cNvPr>
          <p:cNvSpPr txBox="1"/>
          <p:nvPr/>
        </p:nvSpPr>
        <p:spPr>
          <a:xfrm>
            <a:off x="7048982" y="312516"/>
            <a:ext cx="312906" cy="369332"/>
          </a:xfrm>
          <a:prstGeom prst="rect">
            <a:avLst/>
          </a:prstGeom>
          <a:noFill/>
        </p:spPr>
        <p:txBody>
          <a:bodyPr wrap="none" rtlCol="0">
            <a:spAutoFit/>
          </a:bodyPr>
          <a:lstStyle/>
          <a:p>
            <a:r>
              <a:rPr lang="da-DK" b="1" dirty="0">
                <a:solidFill>
                  <a:srgbClr val="E9BC57"/>
                </a:solidFill>
              </a:rPr>
              <a:t>1</a:t>
            </a:r>
          </a:p>
        </p:txBody>
      </p:sp>
      <p:sp>
        <p:nvSpPr>
          <p:cNvPr id="77" name="Tekstfelt 76">
            <a:extLst>
              <a:ext uri="{FF2B5EF4-FFF2-40B4-BE49-F238E27FC236}">
                <a16:creationId xmlns:a16="http://schemas.microsoft.com/office/drawing/2014/main" id="{4444C588-DB63-634E-ABF2-3E30CF3D4324}"/>
              </a:ext>
            </a:extLst>
          </p:cNvPr>
          <p:cNvSpPr txBox="1"/>
          <p:nvPr/>
        </p:nvSpPr>
        <p:spPr>
          <a:xfrm>
            <a:off x="1615721" y="4418658"/>
            <a:ext cx="312906" cy="369332"/>
          </a:xfrm>
          <a:prstGeom prst="rect">
            <a:avLst/>
          </a:prstGeom>
          <a:noFill/>
        </p:spPr>
        <p:txBody>
          <a:bodyPr wrap="none" rtlCol="0">
            <a:spAutoFit/>
          </a:bodyPr>
          <a:lstStyle/>
          <a:p>
            <a:r>
              <a:rPr lang="da-DK" b="1" dirty="0">
                <a:solidFill>
                  <a:schemeClr val="accent3">
                    <a:lumMod val="75000"/>
                  </a:schemeClr>
                </a:solidFill>
              </a:rPr>
              <a:t>5</a:t>
            </a:r>
          </a:p>
        </p:txBody>
      </p:sp>
      <p:sp>
        <p:nvSpPr>
          <p:cNvPr id="78" name="Tekstfelt 77">
            <a:extLst>
              <a:ext uri="{FF2B5EF4-FFF2-40B4-BE49-F238E27FC236}">
                <a16:creationId xmlns:a16="http://schemas.microsoft.com/office/drawing/2014/main" id="{C5B5F8D8-C050-C544-9042-D59FA24909F4}"/>
              </a:ext>
            </a:extLst>
          </p:cNvPr>
          <p:cNvSpPr txBox="1"/>
          <p:nvPr/>
        </p:nvSpPr>
        <p:spPr>
          <a:xfrm>
            <a:off x="679058" y="3858378"/>
            <a:ext cx="312906" cy="369332"/>
          </a:xfrm>
          <a:prstGeom prst="rect">
            <a:avLst/>
          </a:prstGeom>
          <a:noFill/>
        </p:spPr>
        <p:txBody>
          <a:bodyPr wrap="none" rtlCol="0">
            <a:spAutoFit/>
          </a:bodyPr>
          <a:lstStyle/>
          <a:p>
            <a:r>
              <a:rPr lang="da-DK" b="1" dirty="0">
                <a:solidFill>
                  <a:srgbClr val="00B0F0"/>
                </a:solidFill>
              </a:rPr>
              <a:t>4</a:t>
            </a:r>
          </a:p>
        </p:txBody>
      </p:sp>
      <p:sp>
        <p:nvSpPr>
          <p:cNvPr id="79" name="Tekstfelt 78">
            <a:extLst>
              <a:ext uri="{FF2B5EF4-FFF2-40B4-BE49-F238E27FC236}">
                <a16:creationId xmlns:a16="http://schemas.microsoft.com/office/drawing/2014/main" id="{A187A92A-274A-1D41-9CD8-B60E9C441969}"/>
              </a:ext>
            </a:extLst>
          </p:cNvPr>
          <p:cNvSpPr txBox="1"/>
          <p:nvPr/>
        </p:nvSpPr>
        <p:spPr>
          <a:xfrm>
            <a:off x="1081582" y="1485043"/>
            <a:ext cx="371561" cy="369332"/>
          </a:xfrm>
          <a:prstGeom prst="rect">
            <a:avLst/>
          </a:prstGeom>
          <a:noFill/>
        </p:spPr>
        <p:txBody>
          <a:bodyPr wrap="square" rtlCol="0">
            <a:spAutoFit/>
          </a:bodyPr>
          <a:lstStyle/>
          <a:p>
            <a:r>
              <a:rPr lang="da-DK" b="1" dirty="0">
                <a:solidFill>
                  <a:schemeClr val="tx1">
                    <a:lumMod val="75000"/>
                  </a:schemeClr>
                </a:solidFill>
              </a:rPr>
              <a:t>9</a:t>
            </a:r>
          </a:p>
        </p:txBody>
      </p:sp>
      <p:sp>
        <p:nvSpPr>
          <p:cNvPr id="80" name="Tekstfelt 79">
            <a:extLst>
              <a:ext uri="{FF2B5EF4-FFF2-40B4-BE49-F238E27FC236}">
                <a16:creationId xmlns:a16="http://schemas.microsoft.com/office/drawing/2014/main" id="{F38ADCAD-9A84-7546-A029-CF0CA04E0610}"/>
              </a:ext>
            </a:extLst>
          </p:cNvPr>
          <p:cNvSpPr txBox="1"/>
          <p:nvPr/>
        </p:nvSpPr>
        <p:spPr>
          <a:xfrm>
            <a:off x="7841264" y="3782943"/>
            <a:ext cx="312906" cy="369332"/>
          </a:xfrm>
          <a:prstGeom prst="rect">
            <a:avLst/>
          </a:prstGeom>
          <a:noFill/>
        </p:spPr>
        <p:txBody>
          <a:bodyPr wrap="none" rtlCol="0">
            <a:spAutoFit/>
          </a:bodyPr>
          <a:lstStyle/>
          <a:p>
            <a:r>
              <a:rPr lang="da-DK" b="1" dirty="0">
                <a:solidFill>
                  <a:srgbClr val="EBD99A"/>
                </a:solidFill>
              </a:rPr>
              <a:t>2</a:t>
            </a:r>
          </a:p>
        </p:txBody>
      </p:sp>
      <p:sp>
        <p:nvSpPr>
          <p:cNvPr id="81" name="Tekstfelt 80">
            <a:extLst>
              <a:ext uri="{FF2B5EF4-FFF2-40B4-BE49-F238E27FC236}">
                <a16:creationId xmlns:a16="http://schemas.microsoft.com/office/drawing/2014/main" id="{9E7F2395-E065-064A-A02C-B91494500393}"/>
              </a:ext>
            </a:extLst>
          </p:cNvPr>
          <p:cNvSpPr txBox="1"/>
          <p:nvPr/>
        </p:nvSpPr>
        <p:spPr>
          <a:xfrm>
            <a:off x="3525910" y="412486"/>
            <a:ext cx="312906" cy="369332"/>
          </a:xfrm>
          <a:prstGeom prst="rect">
            <a:avLst/>
          </a:prstGeom>
          <a:noFill/>
        </p:spPr>
        <p:txBody>
          <a:bodyPr wrap="none" rtlCol="0">
            <a:spAutoFit/>
          </a:bodyPr>
          <a:lstStyle/>
          <a:p>
            <a:r>
              <a:rPr lang="da-DK" b="1" dirty="0">
                <a:solidFill>
                  <a:srgbClr val="929000"/>
                </a:solidFill>
              </a:rPr>
              <a:t>7</a:t>
            </a:r>
          </a:p>
        </p:txBody>
      </p:sp>
      <p:sp>
        <p:nvSpPr>
          <p:cNvPr id="82" name="Tekstfelt 81">
            <a:extLst>
              <a:ext uri="{FF2B5EF4-FFF2-40B4-BE49-F238E27FC236}">
                <a16:creationId xmlns:a16="http://schemas.microsoft.com/office/drawing/2014/main" id="{ED992F1B-D43D-7843-8E2F-A7A614A9E5F8}"/>
              </a:ext>
            </a:extLst>
          </p:cNvPr>
          <p:cNvSpPr txBox="1"/>
          <p:nvPr/>
        </p:nvSpPr>
        <p:spPr>
          <a:xfrm>
            <a:off x="684946" y="4496482"/>
            <a:ext cx="312906" cy="369332"/>
          </a:xfrm>
          <a:prstGeom prst="rect">
            <a:avLst/>
          </a:prstGeom>
          <a:noFill/>
        </p:spPr>
        <p:txBody>
          <a:bodyPr wrap="none" rtlCol="0">
            <a:spAutoFit/>
          </a:bodyPr>
          <a:lstStyle/>
          <a:p>
            <a:r>
              <a:rPr lang="da-DK" b="1" dirty="0">
                <a:solidFill>
                  <a:srgbClr val="7A81FF"/>
                </a:solidFill>
              </a:rPr>
              <a:t>2</a:t>
            </a:r>
          </a:p>
        </p:txBody>
      </p:sp>
      <p:sp>
        <p:nvSpPr>
          <p:cNvPr id="83" name="Tekstfelt 82">
            <a:extLst>
              <a:ext uri="{FF2B5EF4-FFF2-40B4-BE49-F238E27FC236}">
                <a16:creationId xmlns:a16="http://schemas.microsoft.com/office/drawing/2014/main" id="{4A41090D-D2FC-3542-9F14-7F9523A5373F}"/>
              </a:ext>
            </a:extLst>
          </p:cNvPr>
          <p:cNvSpPr txBox="1"/>
          <p:nvPr/>
        </p:nvSpPr>
        <p:spPr>
          <a:xfrm>
            <a:off x="802564" y="2272355"/>
            <a:ext cx="312906" cy="369332"/>
          </a:xfrm>
          <a:prstGeom prst="rect">
            <a:avLst/>
          </a:prstGeom>
          <a:noFill/>
        </p:spPr>
        <p:txBody>
          <a:bodyPr wrap="none" rtlCol="0">
            <a:spAutoFit/>
          </a:bodyPr>
          <a:lstStyle/>
          <a:p>
            <a:r>
              <a:rPr lang="da-DK" b="1" dirty="0">
                <a:solidFill>
                  <a:srgbClr val="FFFC00"/>
                </a:solidFill>
              </a:rPr>
              <a:t>2</a:t>
            </a:r>
          </a:p>
        </p:txBody>
      </p:sp>
      <p:sp>
        <p:nvSpPr>
          <p:cNvPr id="84" name="Tekstfelt 83">
            <a:extLst>
              <a:ext uri="{FF2B5EF4-FFF2-40B4-BE49-F238E27FC236}">
                <a16:creationId xmlns:a16="http://schemas.microsoft.com/office/drawing/2014/main" id="{E0EF8B53-D47A-834E-9A92-607829594D20}"/>
              </a:ext>
            </a:extLst>
          </p:cNvPr>
          <p:cNvSpPr txBox="1"/>
          <p:nvPr/>
        </p:nvSpPr>
        <p:spPr>
          <a:xfrm>
            <a:off x="5130993" y="738112"/>
            <a:ext cx="314510" cy="369332"/>
          </a:xfrm>
          <a:prstGeom prst="rect">
            <a:avLst/>
          </a:prstGeom>
          <a:noFill/>
        </p:spPr>
        <p:txBody>
          <a:bodyPr wrap="none" rtlCol="0">
            <a:spAutoFit/>
          </a:bodyPr>
          <a:lstStyle/>
          <a:p>
            <a:r>
              <a:rPr lang="da-DK" b="1" dirty="0">
                <a:solidFill>
                  <a:srgbClr val="FF8AD8"/>
                </a:solidFill>
              </a:rPr>
              <a:t>3</a:t>
            </a:r>
          </a:p>
        </p:txBody>
      </p:sp>
      <p:sp>
        <p:nvSpPr>
          <p:cNvPr id="85" name="Tekstfelt 84">
            <a:extLst>
              <a:ext uri="{FF2B5EF4-FFF2-40B4-BE49-F238E27FC236}">
                <a16:creationId xmlns:a16="http://schemas.microsoft.com/office/drawing/2014/main" id="{F5EAF1A5-2B1D-874A-AD90-5916FFCDDB47}"/>
              </a:ext>
            </a:extLst>
          </p:cNvPr>
          <p:cNvSpPr txBox="1"/>
          <p:nvPr/>
        </p:nvSpPr>
        <p:spPr>
          <a:xfrm>
            <a:off x="1277115" y="3429000"/>
            <a:ext cx="314510" cy="369332"/>
          </a:xfrm>
          <a:prstGeom prst="rect">
            <a:avLst/>
          </a:prstGeom>
          <a:noFill/>
        </p:spPr>
        <p:txBody>
          <a:bodyPr wrap="none" rtlCol="0">
            <a:spAutoFit/>
          </a:bodyPr>
          <a:lstStyle/>
          <a:p>
            <a:r>
              <a:rPr lang="da-DK" b="1" dirty="0">
                <a:solidFill>
                  <a:srgbClr val="D883FF"/>
                </a:solidFill>
              </a:rPr>
              <a:t>3</a:t>
            </a:r>
          </a:p>
        </p:txBody>
      </p:sp>
      <p:sp>
        <p:nvSpPr>
          <p:cNvPr id="86" name="Tekstfelt 85">
            <a:extLst>
              <a:ext uri="{FF2B5EF4-FFF2-40B4-BE49-F238E27FC236}">
                <a16:creationId xmlns:a16="http://schemas.microsoft.com/office/drawing/2014/main" id="{DC383E07-2144-9D4E-9E14-90291C7F51F5}"/>
              </a:ext>
            </a:extLst>
          </p:cNvPr>
          <p:cNvSpPr txBox="1"/>
          <p:nvPr/>
        </p:nvSpPr>
        <p:spPr>
          <a:xfrm>
            <a:off x="351143" y="3368992"/>
            <a:ext cx="314510" cy="369332"/>
          </a:xfrm>
          <a:prstGeom prst="rect">
            <a:avLst/>
          </a:prstGeom>
          <a:noFill/>
        </p:spPr>
        <p:txBody>
          <a:bodyPr wrap="none" rtlCol="0">
            <a:spAutoFit/>
          </a:bodyPr>
          <a:lstStyle/>
          <a:p>
            <a:r>
              <a:rPr lang="da-DK" b="1" dirty="0">
                <a:solidFill>
                  <a:srgbClr val="D883FF"/>
                </a:solidFill>
              </a:rPr>
              <a:t>7</a:t>
            </a:r>
          </a:p>
        </p:txBody>
      </p:sp>
      <p:sp>
        <p:nvSpPr>
          <p:cNvPr id="87" name="Tekstfelt 86">
            <a:extLst>
              <a:ext uri="{FF2B5EF4-FFF2-40B4-BE49-F238E27FC236}">
                <a16:creationId xmlns:a16="http://schemas.microsoft.com/office/drawing/2014/main" id="{01291C43-B090-694D-8637-821D6317A452}"/>
              </a:ext>
            </a:extLst>
          </p:cNvPr>
          <p:cNvSpPr txBox="1"/>
          <p:nvPr/>
        </p:nvSpPr>
        <p:spPr>
          <a:xfrm>
            <a:off x="8227311" y="2177029"/>
            <a:ext cx="314510" cy="369332"/>
          </a:xfrm>
          <a:prstGeom prst="rect">
            <a:avLst/>
          </a:prstGeom>
          <a:noFill/>
        </p:spPr>
        <p:txBody>
          <a:bodyPr wrap="none" rtlCol="0">
            <a:spAutoFit/>
          </a:bodyPr>
          <a:lstStyle/>
          <a:p>
            <a:r>
              <a:rPr lang="da-DK" b="1" dirty="0">
                <a:solidFill>
                  <a:srgbClr val="D883FF"/>
                </a:solidFill>
              </a:rPr>
              <a:t>8</a:t>
            </a:r>
          </a:p>
        </p:txBody>
      </p:sp>
      <p:sp>
        <p:nvSpPr>
          <p:cNvPr id="88" name="Tekstfelt 87">
            <a:extLst>
              <a:ext uri="{FF2B5EF4-FFF2-40B4-BE49-F238E27FC236}">
                <a16:creationId xmlns:a16="http://schemas.microsoft.com/office/drawing/2014/main" id="{1E3E5564-7D1B-7148-B477-2A3431E740D0}"/>
              </a:ext>
            </a:extLst>
          </p:cNvPr>
          <p:cNvSpPr txBox="1"/>
          <p:nvPr/>
        </p:nvSpPr>
        <p:spPr>
          <a:xfrm>
            <a:off x="7552576" y="4727767"/>
            <a:ext cx="314510" cy="369332"/>
          </a:xfrm>
          <a:prstGeom prst="rect">
            <a:avLst/>
          </a:prstGeom>
          <a:noFill/>
        </p:spPr>
        <p:txBody>
          <a:bodyPr wrap="none" rtlCol="0">
            <a:spAutoFit/>
          </a:bodyPr>
          <a:lstStyle/>
          <a:p>
            <a:r>
              <a:rPr lang="da-DK" b="1" dirty="0">
                <a:solidFill>
                  <a:srgbClr val="76D6FF"/>
                </a:solidFill>
              </a:rPr>
              <a:t>1</a:t>
            </a:r>
          </a:p>
        </p:txBody>
      </p:sp>
      <p:sp>
        <p:nvSpPr>
          <p:cNvPr id="89" name="Tekstfelt 88">
            <a:extLst>
              <a:ext uri="{FF2B5EF4-FFF2-40B4-BE49-F238E27FC236}">
                <a16:creationId xmlns:a16="http://schemas.microsoft.com/office/drawing/2014/main" id="{7C316CC4-3B76-8C41-B3D0-806B6EE95B2F}"/>
              </a:ext>
            </a:extLst>
          </p:cNvPr>
          <p:cNvSpPr txBox="1"/>
          <p:nvPr/>
        </p:nvSpPr>
        <p:spPr>
          <a:xfrm>
            <a:off x="1292913" y="2166185"/>
            <a:ext cx="314510" cy="369332"/>
          </a:xfrm>
          <a:prstGeom prst="rect">
            <a:avLst/>
          </a:prstGeom>
          <a:noFill/>
        </p:spPr>
        <p:txBody>
          <a:bodyPr wrap="none" rtlCol="0">
            <a:spAutoFit/>
          </a:bodyPr>
          <a:lstStyle/>
          <a:p>
            <a:r>
              <a:rPr lang="da-DK" b="1" dirty="0">
                <a:solidFill>
                  <a:srgbClr val="76D6FF"/>
                </a:solidFill>
              </a:rPr>
              <a:t>8</a:t>
            </a:r>
          </a:p>
        </p:txBody>
      </p:sp>
      <p:sp>
        <p:nvSpPr>
          <p:cNvPr id="90" name="Tekstfelt 89">
            <a:extLst>
              <a:ext uri="{FF2B5EF4-FFF2-40B4-BE49-F238E27FC236}">
                <a16:creationId xmlns:a16="http://schemas.microsoft.com/office/drawing/2014/main" id="{A4A43A29-3AE3-DD43-848A-733DE3D68DC1}"/>
              </a:ext>
            </a:extLst>
          </p:cNvPr>
          <p:cNvSpPr txBox="1"/>
          <p:nvPr/>
        </p:nvSpPr>
        <p:spPr>
          <a:xfrm>
            <a:off x="2935257" y="4865814"/>
            <a:ext cx="314510" cy="369332"/>
          </a:xfrm>
          <a:prstGeom prst="rect">
            <a:avLst/>
          </a:prstGeom>
          <a:noFill/>
        </p:spPr>
        <p:txBody>
          <a:bodyPr wrap="none" rtlCol="0">
            <a:spAutoFit/>
          </a:bodyPr>
          <a:lstStyle/>
          <a:p>
            <a:r>
              <a:rPr lang="da-DK" b="1" dirty="0">
                <a:solidFill>
                  <a:srgbClr val="73FDD6"/>
                </a:solidFill>
              </a:rPr>
              <a:t>3</a:t>
            </a:r>
          </a:p>
        </p:txBody>
      </p:sp>
      <p:sp>
        <p:nvSpPr>
          <p:cNvPr id="91" name="Tekstfelt 90">
            <a:extLst>
              <a:ext uri="{FF2B5EF4-FFF2-40B4-BE49-F238E27FC236}">
                <a16:creationId xmlns:a16="http://schemas.microsoft.com/office/drawing/2014/main" id="{DB17F44B-8416-C845-8AA3-89EDDBFE83F5}"/>
              </a:ext>
            </a:extLst>
          </p:cNvPr>
          <p:cNvSpPr txBox="1"/>
          <p:nvPr/>
        </p:nvSpPr>
        <p:spPr>
          <a:xfrm>
            <a:off x="2143093" y="4824557"/>
            <a:ext cx="314510" cy="369332"/>
          </a:xfrm>
          <a:prstGeom prst="rect">
            <a:avLst/>
          </a:prstGeom>
          <a:noFill/>
        </p:spPr>
        <p:txBody>
          <a:bodyPr wrap="none" rtlCol="0">
            <a:spAutoFit/>
          </a:bodyPr>
          <a:lstStyle/>
          <a:p>
            <a:r>
              <a:rPr lang="da-DK" b="1" dirty="0">
                <a:solidFill>
                  <a:srgbClr val="FFFF00"/>
                </a:solidFill>
              </a:rPr>
              <a:t>6</a:t>
            </a:r>
          </a:p>
        </p:txBody>
      </p:sp>
      <p:sp>
        <p:nvSpPr>
          <p:cNvPr id="92" name="Tekstfelt 91">
            <a:extLst>
              <a:ext uri="{FF2B5EF4-FFF2-40B4-BE49-F238E27FC236}">
                <a16:creationId xmlns:a16="http://schemas.microsoft.com/office/drawing/2014/main" id="{908B87B9-5E76-A045-8814-74938F52F0B5}"/>
              </a:ext>
            </a:extLst>
          </p:cNvPr>
          <p:cNvSpPr txBox="1"/>
          <p:nvPr/>
        </p:nvSpPr>
        <p:spPr>
          <a:xfrm>
            <a:off x="1267362" y="4824557"/>
            <a:ext cx="314510" cy="369332"/>
          </a:xfrm>
          <a:prstGeom prst="rect">
            <a:avLst/>
          </a:prstGeom>
          <a:noFill/>
        </p:spPr>
        <p:txBody>
          <a:bodyPr wrap="none" rtlCol="0">
            <a:spAutoFit/>
          </a:bodyPr>
          <a:lstStyle/>
          <a:p>
            <a:r>
              <a:rPr lang="da-DK" b="1" dirty="0">
                <a:solidFill>
                  <a:srgbClr val="FF0000"/>
                </a:solidFill>
              </a:rPr>
              <a:t>8</a:t>
            </a:r>
          </a:p>
        </p:txBody>
      </p:sp>
      <p:sp>
        <p:nvSpPr>
          <p:cNvPr id="93" name="Tekstfelt 92">
            <a:extLst>
              <a:ext uri="{FF2B5EF4-FFF2-40B4-BE49-F238E27FC236}">
                <a16:creationId xmlns:a16="http://schemas.microsoft.com/office/drawing/2014/main" id="{789BB1D9-6AF1-BE4E-8E4A-F4CA74A2352E}"/>
              </a:ext>
            </a:extLst>
          </p:cNvPr>
          <p:cNvSpPr txBox="1"/>
          <p:nvPr/>
        </p:nvSpPr>
        <p:spPr>
          <a:xfrm>
            <a:off x="3610509" y="4884776"/>
            <a:ext cx="314510" cy="369332"/>
          </a:xfrm>
          <a:prstGeom prst="rect">
            <a:avLst/>
          </a:prstGeom>
          <a:noFill/>
        </p:spPr>
        <p:txBody>
          <a:bodyPr wrap="none" rtlCol="0">
            <a:spAutoFit/>
          </a:bodyPr>
          <a:lstStyle/>
          <a:p>
            <a:r>
              <a:rPr lang="da-DK" b="1" dirty="0">
                <a:solidFill>
                  <a:srgbClr val="7A81FF"/>
                </a:solidFill>
              </a:rPr>
              <a:t>9</a:t>
            </a:r>
          </a:p>
        </p:txBody>
      </p:sp>
      <p:sp>
        <p:nvSpPr>
          <p:cNvPr id="94" name="Tekstfelt 93">
            <a:extLst>
              <a:ext uri="{FF2B5EF4-FFF2-40B4-BE49-F238E27FC236}">
                <a16:creationId xmlns:a16="http://schemas.microsoft.com/office/drawing/2014/main" id="{0E2500E9-EB1F-8E45-BD43-7E742413E3C2}"/>
              </a:ext>
            </a:extLst>
          </p:cNvPr>
          <p:cNvSpPr txBox="1"/>
          <p:nvPr/>
        </p:nvSpPr>
        <p:spPr>
          <a:xfrm>
            <a:off x="856503" y="1003591"/>
            <a:ext cx="314510" cy="369332"/>
          </a:xfrm>
          <a:prstGeom prst="rect">
            <a:avLst/>
          </a:prstGeom>
          <a:noFill/>
        </p:spPr>
        <p:txBody>
          <a:bodyPr wrap="none" rtlCol="0">
            <a:spAutoFit/>
          </a:bodyPr>
          <a:lstStyle/>
          <a:p>
            <a:r>
              <a:rPr lang="da-DK" b="1" dirty="0">
                <a:solidFill>
                  <a:srgbClr val="7A81FF"/>
                </a:solidFill>
              </a:rPr>
              <a:t>0</a:t>
            </a:r>
          </a:p>
        </p:txBody>
      </p:sp>
      <p:sp>
        <p:nvSpPr>
          <p:cNvPr id="95" name="Tekstfelt 94">
            <a:extLst>
              <a:ext uri="{FF2B5EF4-FFF2-40B4-BE49-F238E27FC236}">
                <a16:creationId xmlns:a16="http://schemas.microsoft.com/office/drawing/2014/main" id="{8CC9865E-69BD-EE41-9B4D-299B8750581D}"/>
              </a:ext>
            </a:extLst>
          </p:cNvPr>
          <p:cNvSpPr txBox="1"/>
          <p:nvPr/>
        </p:nvSpPr>
        <p:spPr>
          <a:xfrm>
            <a:off x="777143" y="2991767"/>
            <a:ext cx="314510" cy="369332"/>
          </a:xfrm>
          <a:prstGeom prst="rect">
            <a:avLst/>
          </a:prstGeom>
          <a:noFill/>
        </p:spPr>
        <p:txBody>
          <a:bodyPr wrap="none" rtlCol="0">
            <a:spAutoFit/>
          </a:bodyPr>
          <a:lstStyle/>
          <a:p>
            <a:r>
              <a:rPr lang="da-DK" b="1" dirty="0">
                <a:solidFill>
                  <a:srgbClr val="76D6FF"/>
                </a:solidFill>
              </a:rPr>
              <a:t>6</a:t>
            </a:r>
          </a:p>
        </p:txBody>
      </p:sp>
      <p:sp>
        <p:nvSpPr>
          <p:cNvPr id="96" name="Tekstfelt 95">
            <a:extLst>
              <a:ext uri="{FF2B5EF4-FFF2-40B4-BE49-F238E27FC236}">
                <a16:creationId xmlns:a16="http://schemas.microsoft.com/office/drawing/2014/main" id="{F5905F51-265C-9E47-B039-28A54E3A2C18}"/>
              </a:ext>
            </a:extLst>
          </p:cNvPr>
          <p:cNvSpPr txBox="1"/>
          <p:nvPr/>
        </p:nvSpPr>
        <p:spPr>
          <a:xfrm>
            <a:off x="263477" y="2617366"/>
            <a:ext cx="314510" cy="369332"/>
          </a:xfrm>
          <a:prstGeom prst="rect">
            <a:avLst/>
          </a:prstGeom>
          <a:noFill/>
        </p:spPr>
        <p:txBody>
          <a:bodyPr wrap="none" rtlCol="0">
            <a:spAutoFit/>
          </a:bodyPr>
          <a:lstStyle/>
          <a:p>
            <a:r>
              <a:rPr lang="da-DK" b="1" dirty="0">
                <a:solidFill>
                  <a:srgbClr val="FF8AD8"/>
                </a:solidFill>
              </a:rPr>
              <a:t>7</a:t>
            </a:r>
          </a:p>
        </p:txBody>
      </p:sp>
      <p:sp>
        <p:nvSpPr>
          <p:cNvPr id="97" name="Tekstfelt 96">
            <a:extLst>
              <a:ext uri="{FF2B5EF4-FFF2-40B4-BE49-F238E27FC236}">
                <a16:creationId xmlns:a16="http://schemas.microsoft.com/office/drawing/2014/main" id="{6F41E763-F7B5-5743-906F-D927D262D1A7}"/>
              </a:ext>
            </a:extLst>
          </p:cNvPr>
          <p:cNvSpPr txBox="1"/>
          <p:nvPr/>
        </p:nvSpPr>
        <p:spPr>
          <a:xfrm>
            <a:off x="253786" y="4776077"/>
            <a:ext cx="314510" cy="369332"/>
          </a:xfrm>
          <a:prstGeom prst="rect">
            <a:avLst/>
          </a:prstGeom>
          <a:noFill/>
        </p:spPr>
        <p:txBody>
          <a:bodyPr wrap="none" rtlCol="0">
            <a:spAutoFit/>
          </a:bodyPr>
          <a:lstStyle/>
          <a:p>
            <a:r>
              <a:rPr lang="da-DK" b="1" dirty="0">
                <a:solidFill>
                  <a:srgbClr val="73FDD6"/>
                </a:solidFill>
              </a:rPr>
              <a:t>0</a:t>
            </a:r>
          </a:p>
        </p:txBody>
      </p:sp>
      <p:sp>
        <p:nvSpPr>
          <p:cNvPr id="98" name="Tekstfelt 97">
            <a:extLst>
              <a:ext uri="{FF2B5EF4-FFF2-40B4-BE49-F238E27FC236}">
                <a16:creationId xmlns:a16="http://schemas.microsoft.com/office/drawing/2014/main" id="{4EC993E3-163A-C949-9923-CDFE50E0A8AA}"/>
              </a:ext>
            </a:extLst>
          </p:cNvPr>
          <p:cNvSpPr txBox="1"/>
          <p:nvPr/>
        </p:nvSpPr>
        <p:spPr>
          <a:xfrm>
            <a:off x="1466073" y="2800792"/>
            <a:ext cx="314510" cy="369332"/>
          </a:xfrm>
          <a:prstGeom prst="rect">
            <a:avLst/>
          </a:prstGeom>
          <a:noFill/>
        </p:spPr>
        <p:txBody>
          <a:bodyPr wrap="none" rtlCol="0">
            <a:spAutoFit/>
          </a:bodyPr>
          <a:lstStyle/>
          <a:p>
            <a:r>
              <a:rPr lang="da-DK" b="1" dirty="0">
                <a:solidFill>
                  <a:srgbClr val="D5FC79"/>
                </a:solidFill>
              </a:rPr>
              <a:t>1</a:t>
            </a:r>
          </a:p>
        </p:txBody>
      </p:sp>
      <p:sp>
        <p:nvSpPr>
          <p:cNvPr id="99" name="Tekstfelt 98">
            <a:extLst>
              <a:ext uri="{FF2B5EF4-FFF2-40B4-BE49-F238E27FC236}">
                <a16:creationId xmlns:a16="http://schemas.microsoft.com/office/drawing/2014/main" id="{58B8F917-2429-A549-9ACF-9F83E8DB6492}"/>
              </a:ext>
            </a:extLst>
          </p:cNvPr>
          <p:cNvSpPr txBox="1"/>
          <p:nvPr/>
        </p:nvSpPr>
        <p:spPr>
          <a:xfrm>
            <a:off x="1377692" y="983074"/>
            <a:ext cx="314510" cy="369332"/>
          </a:xfrm>
          <a:prstGeom prst="rect">
            <a:avLst/>
          </a:prstGeom>
          <a:noFill/>
        </p:spPr>
        <p:txBody>
          <a:bodyPr wrap="none" rtlCol="0">
            <a:spAutoFit/>
          </a:bodyPr>
          <a:lstStyle/>
          <a:p>
            <a:r>
              <a:rPr lang="da-DK" b="1" dirty="0">
                <a:solidFill>
                  <a:srgbClr val="FF8AD8"/>
                </a:solidFill>
              </a:rPr>
              <a:t>5</a:t>
            </a:r>
          </a:p>
        </p:txBody>
      </p:sp>
      <p:sp>
        <p:nvSpPr>
          <p:cNvPr id="100" name="Tekstfelt 99">
            <a:extLst>
              <a:ext uri="{FF2B5EF4-FFF2-40B4-BE49-F238E27FC236}">
                <a16:creationId xmlns:a16="http://schemas.microsoft.com/office/drawing/2014/main" id="{D030A774-F4CF-2546-82A5-3065F6D951A9}"/>
              </a:ext>
            </a:extLst>
          </p:cNvPr>
          <p:cNvSpPr txBox="1"/>
          <p:nvPr/>
        </p:nvSpPr>
        <p:spPr>
          <a:xfrm>
            <a:off x="3054145" y="689275"/>
            <a:ext cx="314510" cy="369332"/>
          </a:xfrm>
          <a:prstGeom prst="rect">
            <a:avLst/>
          </a:prstGeom>
          <a:noFill/>
        </p:spPr>
        <p:txBody>
          <a:bodyPr wrap="none" rtlCol="0">
            <a:spAutoFit/>
          </a:bodyPr>
          <a:lstStyle/>
          <a:p>
            <a:r>
              <a:rPr lang="da-DK" b="1" dirty="0">
                <a:solidFill>
                  <a:srgbClr val="73FDD6"/>
                </a:solidFill>
              </a:rPr>
              <a:t>3</a:t>
            </a:r>
          </a:p>
        </p:txBody>
      </p:sp>
      <p:sp>
        <p:nvSpPr>
          <p:cNvPr id="101" name="Tekstfelt 100">
            <a:extLst>
              <a:ext uri="{FF2B5EF4-FFF2-40B4-BE49-F238E27FC236}">
                <a16:creationId xmlns:a16="http://schemas.microsoft.com/office/drawing/2014/main" id="{FAB00B51-17EB-8848-8869-C38509DE0D16}"/>
              </a:ext>
            </a:extLst>
          </p:cNvPr>
          <p:cNvSpPr txBox="1"/>
          <p:nvPr/>
        </p:nvSpPr>
        <p:spPr>
          <a:xfrm>
            <a:off x="4231318" y="362998"/>
            <a:ext cx="314510" cy="369332"/>
          </a:xfrm>
          <a:prstGeom prst="rect">
            <a:avLst/>
          </a:prstGeom>
          <a:noFill/>
        </p:spPr>
        <p:txBody>
          <a:bodyPr wrap="none" rtlCol="0">
            <a:spAutoFit/>
          </a:bodyPr>
          <a:lstStyle/>
          <a:p>
            <a:r>
              <a:rPr lang="da-DK" b="1" dirty="0">
                <a:solidFill>
                  <a:srgbClr val="942093"/>
                </a:solidFill>
              </a:rPr>
              <a:t>1</a:t>
            </a:r>
          </a:p>
        </p:txBody>
      </p:sp>
      <p:sp>
        <p:nvSpPr>
          <p:cNvPr id="102" name="Tekstfelt 101">
            <a:extLst>
              <a:ext uri="{FF2B5EF4-FFF2-40B4-BE49-F238E27FC236}">
                <a16:creationId xmlns:a16="http://schemas.microsoft.com/office/drawing/2014/main" id="{D8DCCE64-C646-504F-8AC5-1C3F379BBD1A}"/>
              </a:ext>
            </a:extLst>
          </p:cNvPr>
          <p:cNvSpPr txBox="1"/>
          <p:nvPr/>
        </p:nvSpPr>
        <p:spPr>
          <a:xfrm>
            <a:off x="224430" y="4163817"/>
            <a:ext cx="314510" cy="369332"/>
          </a:xfrm>
          <a:prstGeom prst="rect">
            <a:avLst/>
          </a:prstGeom>
          <a:noFill/>
        </p:spPr>
        <p:txBody>
          <a:bodyPr wrap="none" rtlCol="0">
            <a:spAutoFit/>
          </a:bodyPr>
          <a:lstStyle/>
          <a:p>
            <a:r>
              <a:rPr lang="da-DK" b="1" dirty="0">
                <a:solidFill>
                  <a:srgbClr val="942093"/>
                </a:solidFill>
              </a:rPr>
              <a:t>1</a:t>
            </a:r>
          </a:p>
        </p:txBody>
      </p:sp>
      <p:sp>
        <p:nvSpPr>
          <p:cNvPr id="103" name="Tekstfelt 102">
            <a:extLst>
              <a:ext uri="{FF2B5EF4-FFF2-40B4-BE49-F238E27FC236}">
                <a16:creationId xmlns:a16="http://schemas.microsoft.com/office/drawing/2014/main" id="{FAB2A63F-1907-CE46-8AC3-B28821255C42}"/>
              </a:ext>
            </a:extLst>
          </p:cNvPr>
          <p:cNvSpPr txBox="1"/>
          <p:nvPr/>
        </p:nvSpPr>
        <p:spPr>
          <a:xfrm>
            <a:off x="5288248" y="158824"/>
            <a:ext cx="314510" cy="369332"/>
          </a:xfrm>
          <a:prstGeom prst="rect">
            <a:avLst/>
          </a:prstGeom>
          <a:noFill/>
        </p:spPr>
        <p:txBody>
          <a:bodyPr wrap="none" rtlCol="0">
            <a:spAutoFit/>
          </a:bodyPr>
          <a:lstStyle/>
          <a:p>
            <a:r>
              <a:rPr lang="da-DK" b="1" dirty="0">
                <a:solidFill>
                  <a:srgbClr val="76D6FF"/>
                </a:solidFill>
              </a:rPr>
              <a:t>6</a:t>
            </a:r>
          </a:p>
        </p:txBody>
      </p:sp>
      <p:sp>
        <p:nvSpPr>
          <p:cNvPr id="104" name="Tekstfelt 103">
            <a:extLst>
              <a:ext uri="{FF2B5EF4-FFF2-40B4-BE49-F238E27FC236}">
                <a16:creationId xmlns:a16="http://schemas.microsoft.com/office/drawing/2014/main" id="{C5C09774-24BB-DC4A-938E-4656A01BD7D7}"/>
              </a:ext>
            </a:extLst>
          </p:cNvPr>
          <p:cNvSpPr txBox="1"/>
          <p:nvPr/>
        </p:nvSpPr>
        <p:spPr>
          <a:xfrm>
            <a:off x="5811126" y="611281"/>
            <a:ext cx="314510" cy="369332"/>
          </a:xfrm>
          <a:prstGeom prst="rect">
            <a:avLst/>
          </a:prstGeom>
          <a:noFill/>
        </p:spPr>
        <p:txBody>
          <a:bodyPr wrap="none" rtlCol="0">
            <a:spAutoFit/>
          </a:bodyPr>
          <a:lstStyle/>
          <a:p>
            <a:r>
              <a:rPr lang="da-DK" b="1" dirty="0">
                <a:solidFill>
                  <a:srgbClr val="00FA00"/>
                </a:solidFill>
              </a:rPr>
              <a:t>5</a:t>
            </a:r>
          </a:p>
        </p:txBody>
      </p:sp>
      <p:sp>
        <p:nvSpPr>
          <p:cNvPr id="105" name="Tekstfelt 104">
            <a:extLst>
              <a:ext uri="{FF2B5EF4-FFF2-40B4-BE49-F238E27FC236}">
                <a16:creationId xmlns:a16="http://schemas.microsoft.com/office/drawing/2014/main" id="{4969FE3F-6A84-BA4C-B777-973CF5311E54}"/>
              </a:ext>
            </a:extLst>
          </p:cNvPr>
          <p:cNvSpPr txBox="1"/>
          <p:nvPr/>
        </p:nvSpPr>
        <p:spPr>
          <a:xfrm>
            <a:off x="4380007" y="4776077"/>
            <a:ext cx="314510" cy="369332"/>
          </a:xfrm>
          <a:prstGeom prst="rect">
            <a:avLst/>
          </a:prstGeom>
          <a:noFill/>
        </p:spPr>
        <p:txBody>
          <a:bodyPr wrap="none" rtlCol="0">
            <a:spAutoFit/>
          </a:bodyPr>
          <a:lstStyle/>
          <a:p>
            <a:r>
              <a:rPr lang="da-DK" b="1" dirty="0">
                <a:solidFill>
                  <a:srgbClr val="00FA00"/>
                </a:solidFill>
              </a:rPr>
              <a:t>5</a:t>
            </a:r>
          </a:p>
        </p:txBody>
      </p:sp>
      <p:sp>
        <p:nvSpPr>
          <p:cNvPr id="106" name="Tekstfelt 105">
            <a:extLst>
              <a:ext uri="{FF2B5EF4-FFF2-40B4-BE49-F238E27FC236}">
                <a16:creationId xmlns:a16="http://schemas.microsoft.com/office/drawing/2014/main" id="{A1CDD2F6-8071-0842-95FF-FDF48512C87D}"/>
              </a:ext>
            </a:extLst>
          </p:cNvPr>
          <p:cNvSpPr txBox="1"/>
          <p:nvPr/>
        </p:nvSpPr>
        <p:spPr>
          <a:xfrm>
            <a:off x="8296197" y="4209181"/>
            <a:ext cx="314510" cy="369332"/>
          </a:xfrm>
          <a:prstGeom prst="rect">
            <a:avLst/>
          </a:prstGeom>
          <a:noFill/>
        </p:spPr>
        <p:txBody>
          <a:bodyPr wrap="none" rtlCol="0">
            <a:spAutoFit/>
          </a:bodyPr>
          <a:lstStyle/>
          <a:p>
            <a:r>
              <a:rPr lang="da-DK" b="1" dirty="0">
                <a:solidFill>
                  <a:srgbClr val="00FA00"/>
                </a:solidFill>
              </a:rPr>
              <a:t>7</a:t>
            </a:r>
          </a:p>
        </p:txBody>
      </p:sp>
      <p:sp>
        <p:nvSpPr>
          <p:cNvPr id="107" name="Tekstfelt 106">
            <a:extLst>
              <a:ext uri="{FF2B5EF4-FFF2-40B4-BE49-F238E27FC236}">
                <a16:creationId xmlns:a16="http://schemas.microsoft.com/office/drawing/2014/main" id="{76B8C1D3-8C6A-664C-9F99-49E833A35129}"/>
              </a:ext>
            </a:extLst>
          </p:cNvPr>
          <p:cNvSpPr txBox="1"/>
          <p:nvPr/>
        </p:nvSpPr>
        <p:spPr>
          <a:xfrm>
            <a:off x="6721486" y="4824447"/>
            <a:ext cx="314510" cy="369332"/>
          </a:xfrm>
          <a:prstGeom prst="rect">
            <a:avLst/>
          </a:prstGeom>
          <a:noFill/>
        </p:spPr>
        <p:txBody>
          <a:bodyPr wrap="none" rtlCol="0">
            <a:spAutoFit/>
          </a:bodyPr>
          <a:lstStyle/>
          <a:p>
            <a:r>
              <a:rPr lang="da-DK" b="1" dirty="0">
                <a:solidFill>
                  <a:srgbClr val="FFFF00"/>
                </a:solidFill>
              </a:rPr>
              <a:t>3</a:t>
            </a:r>
          </a:p>
        </p:txBody>
      </p:sp>
      <p:sp>
        <p:nvSpPr>
          <p:cNvPr id="108" name="Tekstfelt 107">
            <a:extLst>
              <a:ext uri="{FF2B5EF4-FFF2-40B4-BE49-F238E27FC236}">
                <a16:creationId xmlns:a16="http://schemas.microsoft.com/office/drawing/2014/main" id="{C09F6281-42E9-9746-8A90-3716D5AB94E9}"/>
              </a:ext>
            </a:extLst>
          </p:cNvPr>
          <p:cNvSpPr txBox="1"/>
          <p:nvPr/>
        </p:nvSpPr>
        <p:spPr>
          <a:xfrm>
            <a:off x="8609792" y="1688201"/>
            <a:ext cx="314510" cy="369332"/>
          </a:xfrm>
          <a:prstGeom prst="rect">
            <a:avLst/>
          </a:prstGeom>
          <a:noFill/>
        </p:spPr>
        <p:txBody>
          <a:bodyPr wrap="none" rtlCol="0">
            <a:spAutoFit/>
          </a:bodyPr>
          <a:lstStyle/>
          <a:p>
            <a:r>
              <a:rPr lang="da-DK" b="1" dirty="0">
                <a:solidFill>
                  <a:srgbClr val="FFFF00"/>
                </a:solidFill>
              </a:rPr>
              <a:t>0</a:t>
            </a:r>
          </a:p>
        </p:txBody>
      </p:sp>
      <p:sp>
        <p:nvSpPr>
          <p:cNvPr id="109" name="Tekstfelt 108">
            <a:extLst>
              <a:ext uri="{FF2B5EF4-FFF2-40B4-BE49-F238E27FC236}">
                <a16:creationId xmlns:a16="http://schemas.microsoft.com/office/drawing/2014/main" id="{F87DE054-C359-2D49-B6FB-02C014448A45}"/>
              </a:ext>
            </a:extLst>
          </p:cNvPr>
          <p:cNvSpPr txBox="1"/>
          <p:nvPr/>
        </p:nvSpPr>
        <p:spPr>
          <a:xfrm>
            <a:off x="7565771" y="3043118"/>
            <a:ext cx="314510" cy="369332"/>
          </a:xfrm>
          <a:prstGeom prst="rect">
            <a:avLst/>
          </a:prstGeom>
          <a:noFill/>
        </p:spPr>
        <p:txBody>
          <a:bodyPr wrap="none" rtlCol="0">
            <a:spAutoFit/>
          </a:bodyPr>
          <a:lstStyle/>
          <a:p>
            <a:r>
              <a:rPr lang="da-DK" b="1" dirty="0">
                <a:solidFill>
                  <a:srgbClr val="76D6FF"/>
                </a:solidFill>
              </a:rPr>
              <a:t>3</a:t>
            </a:r>
          </a:p>
        </p:txBody>
      </p:sp>
      <p:sp>
        <p:nvSpPr>
          <p:cNvPr id="110" name="Tekstfelt 109">
            <a:extLst>
              <a:ext uri="{FF2B5EF4-FFF2-40B4-BE49-F238E27FC236}">
                <a16:creationId xmlns:a16="http://schemas.microsoft.com/office/drawing/2014/main" id="{A685A4F4-D088-F541-AAC7-845836707CA6}"/>
              </a:ext>
            </a:extLst>
          </p:cNvPr>
          <p:cNvSpPr txBox="1"/>
          <p:nvPr/>
        </p:nvSpPr>
        <p:spPr>
          <a:xfrm>
            <a:off x="8562478" y="337942"/>
            <a:ext cx="314510" cy="369332"/>
          </a:xfrm>
          <a:prstGeom prst="rect">
            <a:avLst/>
          </a:prstGeom>
          <a:noFill/>
        </p:spPr>
        <p:txBody>
          <a:bodyPr wrap="none" rtlCol="0">
            <a:spAutoFit/>
          </a:bodyPr>
          <a:lstStyle/>
          <a:p>
            <a:r>
              <a:rPr lang="da-DK" b="1" dirty="0">
                <a:solidFill>
                  <a:srgbClr val="76D6FF"/>
                </a:solidFill>
              </a:rPr>
              <a:t>5</a:t>
            </a:r>
          </a:p>
        </p:txBody>
      </p:sp>
      <p:sp>
        <p:nvSpPr>
          <p:cNvPr id="111" name="Tekstfelt 110">
            <a:extLst>
              <a:ext uri="{FF2B5EF4-FFF2-40B4-BE49-F238E27FC236}">
                <a16:creationId xmlns:a16="http://schemas.microsoft.com/office/drawing/2014/main" id="{AF65EDD1-BFA6-A748-A679-1D8A211C5E54}"/>
              </a:ext>
            </a:extLst>
          </p:cNvPr>
          <p:cNvSpPr txBox="1"/>
          <p:nvPr/>
        </p:nvSpPr>
        <p:spPr>
          <a:xfrm>
            <a:off x="6272799" y="127850"/>
            <a:ext cx="314510" cy="369332"/>
          </a:xfrm>
          <a:prstGeom prst="rect">
            <a:avLst/>
          </a:prstGeom>
          <a:noFill/>
        </p:spPr>
        <p:txBody>
          <a:bodyPr wrap="none" rtlCol="0">
            <a:spAutoFit/>
          </a:bodyPr>
          <a:lstStyle/>
          <a:p>
            <a:r>
              <a:rPr lang="da-DK" b="1" dirty="0">
                <a:solidFill>
                  <a:srgbClr val="942093"/>
                </a:solidFill>
              </a:rPr>
              <a:t>8</a:t>
            </a:r>
          </a:p>
        </p:txBody>
      </p:sp>
      <p:sp>
        <p:nvSpPr>
          <p:cNvPr id="112" name="Tekstfelt 111">
            <a:extLst>
              <a:ext uri="{FF2B5EF4-FFF2-40B4-BE49-F238E27FC236}">
                <a16:creationId xmlns:a16="http://schemas.microsoft.com/office/drawing/2014/main" id="{9E367369-AEF3-CB44-830C-38EB2A104E4F}"/>
              </a:ext>
            </a:extLst>
          </p:cNvPr>
          <p:cNvSpPr txBox="1"/>
          <p:nvPr/>
        </p:nvSpPr>
        <p:spPr>
          <a:xfrm>
            <a:off x="7757640" y="82713"/>
            <a:ext cx="314510" cy="369332"/>
          </a:xfrm>
          <a:prstGeom prst="rect">
            <a:avLst/>
          </a:prstGeom>
          <a:noFill/>
        </p:spPr>
        <p:txBody>
          <a:bodyPr wrap="none" rtlCol="0">
            <a:spAutoFit/>
          </a:bodyPr>
          <a:lstStyle/>
          <a:p>
            <a:r>
              <a:rPr lang="da-DK" b="1" dirty="0">
                <a:solidFill>
                  <a:srgbClr val="73FDD6"/>
                </a:solidFill>
              </a:rPr>
              <a:t>9</a:t>
            </a:r>
          </a:p>
        </p:txBody>
      </p:sp>
      <p:sp>
        <p:nvSpPr>
          <p:cNvPr id="113" name="Tekstfelt 112">
            <a:extLst>
              <a:ext uri="{FF2B5EF4-FFF2-40B4-BE49-F238E27FC236}">
                <a16:creationId xmlns:a16="http://schemas.microsoft.com/office/drawing/2014/main" id="{44492CC5-68B8-5741-A32D-6A77D549D1F4}"/>
              </a:ext>
            </a:extLst>
          </p:cNvPr>
          <p:cNvSpPr txBox="1"/>
          <p:nvPr/>
        </p:nvSpPr>
        <p:spPr>
          <a:xfrm>
            <a:off x="8669885" y="3568635"/>
            <a:ext cx="314510" cy="369332"/>
          </a:xfrm>
          <a:prstGeom prst="rect">
            <a:avLst/>
          </a:prstGeom>
          <a:noFill/>
        </p:spPr>
        <p:txBody>
          <a:bodyPr wrap="none" rtlCol="0">
            <a:spAutoFit/>
          </a:bodyPr>
          <a:lstStyle/>
          <a:p>
            <a:r>
              <a:rPr lang="da-DK" b="1" dirty="0">
                <a:solidFill>
                  <a:srgbClr val="73FDD6"/>
                </a:solidFill>
              </a:rPr>
              <a:t>5</a:t>
            </a:r>
          </a:p>
        </p:txBody>
      </p:sp>
      <p:sp>
        <p:nvSpPr>
          <p:cNvPr id="114" name="Tekstfelt 113">
            <a:extLst>
              <a:ext uri="{FF2B5EF4-FFF2-40B4-BE49-F238E27FC236}">
                <a16:creationId xmlns:a16="http://schemas.microsoft.com/office/drawing/2014/main" id="{3C8D0216-A45C-1848-9BCD-56432ADABE8A}"/>
              </a:ext>
            </a:extLst>
          </p:cNvPr>
          <p:cNvSpPr txBox="1"/>
          <p:nvPr/>
        </p:nvSpPr>
        <p:spPr>
          <a:xfrm>
            <a:off x="5874342" y="4795910"/>
            <a:ext cx="314510" cy="369332"/>
          </a:xfrm>
          <a:prstGeom prst="rect">
            <a:avLst/>
          </a:prstGeom>
          <a:noFill/>
        </p:spPr>
        <p:txBody>
          <a:bodyPr wrap="none" rtlCol="0">
            <a:spAutoFit/>
          </a:bodyPr>
          <a:lstStyle/>
          <a:p>
            <a:r>
              <a:rPr lang="da-DK" b="1" dirty="0">
                <a:solidFill>
                  <a:srgbClr val="FF8AD8"/>
                </a:solidFill>
              </a:rPr>
              <a:t>8</a:t>
            </a:r>
          </a:p>
        </p:txBody>
      </p:sp>
      <p:sp>
        <p:nvSpPr>
          <p:cNvPr id="115" name="Tekstfelt 114">
            <a:extLst>
              <a:ext uri="{FF2B5EF4-FFF2-40B4-BE49-F238E27FC236}">
                <a16:creationId xmlns:a16="http://schemas.microsoft.com/office/drawing/2014/main" id="{7A26DC5D-8A03-D947-9E00-ACE72D70291C}"/>
              </a:ext>
            </a:extLst>
          </p:cNvPr>
          <p:cNvSpPr txBox="1"/>
          <p:nvPr/>
        </p:nvSpPr>
        <p:spPr>
          <a:xfrm>
            <a:off x="7930582" y="531473"/>
            <a:ext cx="314510" cy="369332"/>
          </a:xfrm>
          <a:prstGeom prst="rect">
            <a:avLst/>
          </a:prstGeom>
          <a:noFill/>
        </p:spPr>
        <p:txBody>
          <a:bodyPr wrap="none" rtlCol="0">
            <a:spAutoFit/>
          </a:bodyPr>
          <a:lstStyle/>
          <a:p>
            <a:r>
              <a:rPr lang="da-DK" b="1" dirty="0">
                <a:solidFill>
                  <a:srgbClr val="FF8AD8"/>
                </a:solidFill>
              </a:rPr>
              <a:t>3</a:t>
            </a:r>
          </a:p>
        </p:txBody>
      </p:sp>
      <p:sp>
        <p:nvSpPr>
          <p:cNvPr id="116" name="Tekstfelt 115">
            <a:extLst>
              <a:ext uri="{FF2B5EF4-FFF2-40B4-BE49-F238E27FC236}">
                <a16:creationId xmlns:a16="http://schemas.microsoft.com/office/drawing/2014/main" id="{CE95C219-F4B1-4E49-B5EC-7ADC70B6478B}"/>
              </a:ext>
            </a:extLst>
          </p:cNvPr>
          <p:cNvSpPr txBox="1"/>
          <p:nvPr/>
        </p:nvSpPr>
        <p:spPr>
          <a:xfrm>
            <a:off x="7646712" y="2049949"/>
            <a:ext cx="314510" cy="369332"/>
          </a:xfrm>
          <a:prstGeom prst="rect">
            <a:avLst/>
          </a:prstGeom>
          <a:noFill/>
        </p:spPr>
        <p:txBody>
          <a:bodyPr wrap="none" rtlCol="0">
            <a:spAutoFit/>
          </a:bodyPr>
          <a:lstStyle/>
          <a:p>
            <a:r>
              <a:rPr lang="da-DK" b="1" dirty="0">
                <a:solidFill>
                  <a:srgbClr val="00FA00"/>
                </a:solidFill>
              </a:rPr>
              <a:t>0</a:t>
            </a:r>
          </a:p>
        </p:txBody>
      </p:sp>
      <p:sp>
        <p:nvSpPr>
          <p:cNvPr id="117" name="Tekstfelt 116">
            <a:extLst>
              <a:ext uri="{FF2B5EF4-FFF2-40B4-BE49-F238E27FC236}">
                <a16:creationId xmlns:a16="http://schemas.microsoft.com/office/drawing/2014/main" id="{7CC4F3A3-7E01-8F46-9F7D-102807C00D7E}"/>
              </a:ext>
            </a:extLst>
          </p:cNvPr>
          <p:cNvSpPr txBox="1"/>
          <p:nvPr/>
        </p:nvSpPr>
        <p:spPr>
          <a:xfrm flipH="1">
            <a:off x="8237329" y="1109766"/>
            <a:ext cx="385352" cy="369332"/>
          </a:xfrm>
          <a:prstGeom prst="rect">
            <a:avLst/>
          </a:prstGeom>
          <a:noFill/>
        </p:spPr>
        <p:txBody>
          <a:bodyPr wrap="square" rtlCol="0">
            <a:spAutoFit/>
          </a:bodyPr>
          <a:lstStyle/>
          <a:p>
            <a:r>
              <a:rPr lang="da-DK" b="1" dirty="0">
                <a:solidFill>
                  <a:srgbClr val="FF0000"/>
                </a:solidFill>
              </a:rPr>
              <a:t>7</a:t>
            </a:r>
          </a:p>
        </p:txBody>
      </p:sp>
      <p:sp>
        <p:nvSpPr>
          <p:cNvPr id="118" name="Tekstfelt 117">
            <a:extLst>
              <a:ext uri="{FF2B5EF4-FFF2-40B4-BE49-F238E27FC236}">
                <a16:creationId xmlns:a16="http://schemas.microsoft.com/office/drawing/2014/main" id="{85E4CF96-9FB9-9C42-BE73-5A935C32D728}"/>
              </a:ext>
            </a:extLst>
          </p:cNvPr>
          <p:cNvSpPr txBox="1"/>
          <p:nvPr/>
        </p:nvSpPr>
        <p:spPr>
          <a:xfrm>
            <a:off x="8646995" y="4628169"/>
            <a:ext cx="314510" cy="369332"/>
          </a:xfrm>
          <a:prstGeom prst="rect">
            <a:avLst/>
          </a:prstGeom>
          <a:noFill/>
        </p:spPr>
        <p:txBody>
          <a:bodyPr wrap="none" rtlCol="0">
            <a:spAutoFit/>
          </a:bodyPr>
          <a:lstStyle/>
          <a:p>
            <a:r>
              <a:rPr lang="da-DK" b="1" dirty="0">
                <a:solidFill>
                  <a:srgbClr val="FF0000"/>
                </a:solidFill>
              </a:rPr>
              <a:t>4</a:t>
            </a:r>
          </a:p>
        </p:txBody>
      </p:sp>
      <p:sp>
        <p:nvSpPr>
          <p:cNvPr id="119" name="Tekstfelt 118">
            <a:extLst>
              <a:ext uri="{FF2B5EF4-FFF2-40B4-BE49-F238E27FC236}">
                <a16:creationId xmlns:a16="http://schemas.microsoft.com/office/drawing/2014/main" id="{B3BA35DA-A172-8B4F-952F-9FD60CE1F226}"/>
              </a:ext>
            </a:extLst>
          </p:cNvPr>
          <p:cNvSpPr txBox="1"/>
          <p:nvPr/>
        </p:nvSpPr>
        <p:spPr>
          <a:xfrm>
            <a:off x="5136260" y="4825122"/>
            <a:ext cx="314510" cy="369332"/>
          </a:xfrm>
          <a:prstGeom prst="rect">
            <a:avLst/>
          </a:prstGeom>
          <a:noFill/>
        </p:spPr>
        <p:txBody>
          <a:bodyPr wrap="none" rtlCol="0">
            <a:spAutoFit/>
          </a:bodyPr>
          <a:lstStyle/>
          <a:p>
            <a:r>
              <a:rPr lang="da-DK" b="1" dirty="0">
                <a:solidFill>
                  <a:srgbClr val="FF0000"/>
                </a:solidFill>
              </a:rPr>
              <a:t>6</a:t>
            </a:r>
          </a:p>
        </p:txBody>
      </p:sp>
      <p:sp>
        <p:nvSpPr>
          <p:cNvPr id="120" name="Tekstfelt 119">
            <a:extLst>
              <a:ext uri="{FF2B5EF4-FFF2-40B4-BE49-F238E27FC236}">
                <a16:creationId xmlns:a16="http://schemas.microsoft.com/office/drawing/2014/main" id="{0CD577F5-420F-E544-BF79-FE2AC5125E45}"/>
              </a:ext>
            </a:extLst>
          </p:cNvPr>
          <p:cNvSpPr txBox="1"/>
          <p:nvPr/>
        </p:nvSpPr>
        <p:spPr>
          <a:xfrm>
            <a:off x="7408516" y="1055245"/>
            <a:ext cx="314510" cy="369332"/>
          </a:xfrm>
          <a:prstGeom prst="rect">
            <a:avLst/>
          </a:prstGeom>
          <a:noFill/>
        </p:spPr>
        <p:txBody>
          <a:bodyPr wrap="none" rtlCol="0">
            <a:spAutoFit/>
          </a:bodyPr>
          <a:lstStyle/>
          <a:p>
            <a:r>
              <a:rPr lang="da-DK" b="1" dirty="0">
                <a:solidFill>
                  <a:srgbClr val="73FDD6"/>
                </a:solidFill>
              </a:rPr>
              <a:t>6</a:t>
            </a:r>
          </a:p>
        </p:txBody>
      </p:sp>
      <p:sp>
        <p:nvSpPr>
          <p:cNvPr id="121" name="Tekstfelt 120">
            <a:extLst>
              <a:ext uri="{FF2B5EF4-FFF2-40B4-BE49-F238E27FC236}">
                <a16:creationId xmlns:a16="http://schemas.microsoft.com/office/drawing/2014/main" id="{D3156693-C958-9242-95F8-64FA2658961C}"/>
              </a:ext>
            </a:extLst>
          </p:cNvPr>
          <p:cNvSpPr txBox="1"/>
          <p:nvPr/>
        </p:nvSpPr>
        <p:spPr>
          <a:xfrm>
            <a:off x="8272593" y="2906404"/>
            <a:ext cx="314510" cy="369332"/>
          </a:xfrm>
          <a:prstGeom prst="rect">
            <a:avLst/>
          </a:prstGeom>
          <a:noFill/>
        </p:spPr>
        <p:txBody>
          <a:bodyPr wrap="none" rtlCol="0">
            <a:spAutoFit/>
          </a:bodyPr>
          <a:lstStyle/>
          <a:p>
            <a:r>
              <a:rPr lang="da-DK" b="1" dirty="0">
                <a:solidFill>
                  <a:srgbClr val="FF8AD8"/>
                </a:solidFill>
              </a:rPr>
              <a:t>5</a:t>
            </a:r>
          </a:p>
        </p:txBody>
      </p:sp>
      <p:sp>
        <p:nvSpPr>
          <p:cNvPr id="122" name="Tekstfelt 121">
            <a:extLst>
              <a:ext uri="{FF2B5EF4-FFF2-40B4-BE49-F238E27FC236}">
                <a16:creationId xmlns:a16="http://schemas.microsoft.com/office/drawing/2014/main" id="{5033CE02-BAA5-5446-9562-035223634742}"/>
              </a:ext>
            </a:extLst>
          </p:cNvPr>
          <p:cNvSpPr txBox="1"/>
          <p:nvPr/>
        </p:nvSpPr>
        <p:spPr>
          <a:xfrm>
            <a:off x="8170985" y="4903738"/>
            <a:ext cx="314510" cy="369332"/>
          </a:xfrm>
          <a:prstGeom prst="rect">
            <a:avLst/>
          </a:prstGeom>
          <a:noFill/>
        </p:spPr>
        <p:txBody>
          <a:bodyPr wrap="none" rtlCol="0">
            <a:spAutoFit/>
          </a:bodyPr>
          <a:lstStyle/>
          <a:p>
            <a:r>
              <a:rPr lang="da-DK" b="1" dirty="0">
                <a:solidFill>
                  <a:srgbClr val="FFFF00"/>
                </a:solidFill>
              </a:rPr>
              <a:t>8</a:t>
            </a:r>
          </a:p>
        </p:txBody>
      </p:sp>
      <p:sp>
        <p:nvSpPr>
          <p:cNvPr id="123" name="Tekstfelt 122">
            <a:extLst>
              <a:ext uri="{FF2B5EF4-FFF2-40B4-BE49-F238E27FC236}">
                <a16:creationId xmlns:a16="http://schemas.microsoft.com/office/drawing/2014/main" id="{1EB50910-DAC3-D741-AEB7-03FA6A8060B5}"/>
              </a:ext>
            </a:extLst>
          </p:cNvPr>
          <p:cNvSpPr txBox="1"/>
          <p:nvPr/>
        </p:nvSpPr>
        <p:spPr>
          <a:xfrm>
            <a:off x="7958185" y="6585997"/>
            <a:ext cx="1173719" cy="276999"/>
          </a:xfrm>
          <a:prstGeom prst="rect">
            <a:avLst/>
          </a:prstGeom>
          <a:noFill/>
        </p:spPr>
        <p:txBody>
          <a:bodyPr wrap="none" rtlCol="0">
            <a:spAutoFit/>
          </a:bodyPr>
          <a:lstStyle/>
          <a:p>
            <a:r>
              <a:rPr lang="da-DK" sz="1200" dirty="0"/>
              <a:t>© Mat-</a:t>
            </a:r>
            <a:r>
              <a:rPr lang="da-DK" sz="1200" dirty="0" err="1"/>
              <a:t>nat.dk</a:t>
            </a:r>
            <a:endParaRPr lang="da-DK" sz="1200" dirty="0"/>
          </a:p>
        </p:txBody>
      </p:sp>
      <p:sp>
        <p:nvSpPr>
          <p:cNvPr id="3" name="Tekstfelt 2">
            <a:extLst>
              <a:ext uri="{FF2B5EF4-FFF2-40B4-BE49-F238E27FC236}">
                <a16:creationId xmlns:a16="http://schemas.microsoft.com/office/drawing/2014/main" id="{E9E94316-8432-D17F-EAFF-FED15F63B5CD}"/>
              </a:ext>
            </a:extLst>
          </p:cNvPr>
          <p:cNvSpPr txBox="1"/>
          <p:nvPr/>
        </p:nvSpPr>
        <p:spPr>
          <a:xfrm>
            <a:off x="3074635" y="1303078"/>
            <a:ext cx="2994731" cy="369332"/>
          </a:xfrm>
          <a:prstGeom prst="rect">
            <a:avLst/>
          </a:prstGeom>
          <a:noFill/>
        </p:spPr>
        <p:txBody>
          <a:bodyPr wrap="none" rtlCol="0">
            <a:spAutoFit/>
          </a:bodyPr>
          <a:lstStyle/>
          <a:p>
            <a:r>
              <a:rPr lang="da-DK" dirty="0"/>
              <a:t>FIND DEN RIGTIGE FARVE.</a:t>
            </a:r>
          </a:p>
        </p:txBody>
      </p:sp>
    </p:spTree>
    <p:extLst>
      <p:ext uri="{BB962C8B-B14F-4D97-AF65-F5344CB8AC3E}">
        <p14:creationId xmlns:p14="http://schemas.microsoft.com/office/powerpoint/2010/main" val="81865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Lommelygte, Mørk, Tunnel, Underjordisk">
            <a:extLst>
              <a:ext uri="{FF2B5EF4-FFF2-40B4-BE49-F238E27FC236}">
                <a16:creationId xmlns:a16="http://schemas.microsoft.com/office/drawing/2014/main" id="{84A365AB-9C27-A547-A722-7E677210EAFB}"/>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18347" y="1086089"/>
            <a:ext cx="7840630" cy="52270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kstfelt 5">
            <a:extLst>
              <a:ext uri="{FF2B5EF4-FFF2-40B4-BE49-F238E27FC236}">
                <a16:creationId xmlns:a16="http://schemas.microsoft.com/office/drawing/2014/main" id="{52DCBA73-A4CC-1D46-9C31-A9C4FC6B101C}"/>
              </a:ext>
            </a:extLst>
          </p:cNvPr>
          <p:cNvSpPr txBox="1"/>
          <p:nvPr/>
        </p:nvSpPr>
        <p:spPr>
          <a:xfrm>
            <a:off x="7958185" y="6585997"/>
            <a:ext cx="1173719" cy="276999"/>
          </a:xfrm>
          <a:prstGeom prst="rect">
            <a:avLst/>
          </a:prstGeom>
          <a:noFill/>
        </p:spPr>
        <p:txBody>
          <a:bodyPr wrap="none" rtlCol="0">
            <a:spAutoFit/>
          </a:bodyPr>
          <a:lstStyle/>
          <a:p>
            <a:r>
              <a:rPr lang="da-DK" sz="1200" dirty="0"/>
              <a:t>© Mat-</a:t>
            </a:r>
            <a:r>
              <a:rPr lang="da-DK" sz="1200" dirty="0" err="1"/>
              <a:t>nat.dk</a:t>
            </a:r>
            <a:endParaRPr lang="da-DK" sz="1200" dirty="0"/>
          </a:p>
        </p:txBody>
      </p:sp>
      <p:pic>
        <p:nvPicPr>
          <p:cNvPr id="3" name="Picture 2" descr="Lommelygte, Mørk, Tunnel, Underjordisk">
            <a:extLst>
              <a:ext uri="{FF2B5EF4-FFF2-40B4-BE49-F238E27FC236}">
                <a16:creationId xmlns:a16="http://schemas.microsoft.com/office/drawing/2014/main" id="{14016BEF-3D9F-9F0F-522B-146BD8998A65}"/>
              </a:ext>
            </a:extLst>
          </p:cNvPr>
          <p:cNvPicPr>
            <a:picLocks noChangeAspect="1" noChangeArrowheads="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916000" y="2325000"/>
            <a:ext cx="3312000" cy="2612760"/>
          </a:xfrm>
          <a:prstGeom prst="rect">
            <a:avLst/>
          </a:prstGeom>
          <a:ln>
            <a:noFill/>
          </a:ln>
          <a:effectLst>
            <a:softEdge rad="228600"/>
          </a:effectLst>
          <a:extLst>
            <a:ext uri="{909E8E84-426E-40DD-AFC4-6F175D3DCCD1}">
              <a14:hiddenFill xmlns:a14="http://schemas.microsoft.com/office/drawing/2010/main">
                <a:solidFill>
                  <a:srgbClr val="FFFFFF"/>
                </a:solidFill>
              </a14:hiddenFill>
            </a:ext>
          </a:extLst>
        </p:spPr>
      </p:pic>
      <p:pic>
        <p:nvPicPr>
          <p:cNvPr id="1026" name="Picture 2" descr="Gitter, Vindue, Metal, Jern">
            <a:extLst>
              <a:ext uri="{FF2B5EF4-FFF2-40B4-BE49-F238E27FC236}">
                <a16:creationId xmlns:a16="http://schemas.microsoft.com/office/drawing/2014/main" id="{FC13A2BC-2BA2-9661-7780-12116E2CEAE8}"/>
              </a:ext>
            </a:extLst>
          </p:cNvPr>
          <p:cNvPicPr>
            <a:picLocks noChangeAspect="1" noChangeArrowheads="1"/>
          </p:cNvPicPr>
          <p:nvPr/>
        </p:nvPicPr>
        <p:blipFill>
          <a:blip r:embed="rId6">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30152" y="107345"/>
            <a:ext cx="1049563" cy="6646152"/>
          </a:xfrm>
          <a:prstGeom prst="rect">
            <a:avLst/>
          </a:prstGeom>
          <a:ln w="98425" cap="sq">
            <a:solidFill>
              <a:schemeClr val="accent1">
                <a:lumMod val="50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2" name="Picture 2" descr="Gitter, Vindue, Metal, Jern">
            <a:extLst>
              <a:ext uri="{FF2B5EF4-FFF2-40B4-BE49-F238E27FC236}">
                <a16:creationId xmlns:a16="http://schemas.microsoft.com/office/drawing/2014/main" id="{D26B053E-51FD-996E-8A0A-7C489F1EA0C8}"/>
              </a:ext>
            </a:extLst>
          </p:cNvPr>
          <p:cNvPicPr>
            <a:picLocks noChangeAspect="1" noChangeArrowheads="1"/>
          </p:cNvPicPr>
          <p:nvPr/>
        </p:nvPicPr>
        <p:blipFill>
          <a:blip r:embed="rId6">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7958185" y="107345"/>
            <a:ext cx="1049562" cy="6646152"/>
          </a:xfrm>
          <a:prstGeom prst="rect">
            <a:avLst/>
          </a:prstGeom>
          <a:ln w="98425" cap="sq">
            <a:solidFill>
              <a:schemeClr val="accent1">
                <a:lumMod val="50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4" name="Picture 2" descr="Hængelås, Slot, Gammel, Glitrende">
            <a:extLst>
              <a:ext uri="{FF2B5EF4-FFF2-40B4-BE49-F238E27FC236}">
                <a16:creationId xmlns:a16="http://schemas.microsoft.com/office/drawing/2014/main" id="{EE87CDD3-36D9-5268-A969-F780B59292B8}"/>
              </a:ext>
            </a:extLst>
          </p:cNvPr>
          <p:cNvPicPr>
            <a:picLocks noChangeAspect="1" noChangeArrowheads="1"/>
          </p:cNvPicPr>
          <p:nvPr/>
        </p:nvPicPr>
        <p:blipFill>
          <a:blip r:embed="rId7">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975403" y="3187574"/>
            <a:ext cx="532782" cy="2403566"/>
          </a:xfrm>
          <a:prstGeom prst="rect">
            <a:avLst/>
          </a:prstGeom>
          <a:noFill/>
          <a:extLst>
            <a:ext uri="{909E8E84-426E-40DD-AFC4-6F175D3DCCD1}">
              <a14:hiddenFill xmlns:a14="http://schemas.microsoft.com/office/drawing/2010/main">
                <a:solidFill>
                  <a:srgbClr val="FFFFFF"/>
                </a:solidFill>
              </a14:hiddenFill>
            </a:ext>
          </a:extLst>
        </p:spPr>
      </p:pic>
      <p:sp>
        <p:nvSpPr>
          <p:cNvPr id="9" name="Rektangel 8">
            <a:extLst>
              <a:ext uri="{FF2B5EF4-FFF2-40B4-BE49-F238E27FC236}">
                <a16:creationId xmlns:a16="http://schemas.microsoft.com/office/drawing/2014/main" id="{2E19564C-BA92-6545-1479-C7CC95C92623}"/>
              </a:ext>
            </a:extLst>
          </p:cNvPr>
          <p:cNvSpPr/>
          <p:nvPr/>
        </p:nvSpPr>
        <p:spPr>
          <a:xfrm>
            <a:off x="1179715" y="3187574"/>
            <a:ext cx="83935" cy="446172"/>
          </a:xfrm>
          <a:prstGeom prst="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 name="Billede 7" descr="Et billede, der indeholder menneske, stående, tøj, silhuet&#10;&#10;Automatisk genereret beskrivelse">
            <a:extLst>
              <a:ext uri="{FF2B5EF4-FFF2-40B4-BE49-F238E27FC236}">
                <a16:creationId xmlns:a16="http://schemas.microsoft.com/office/drawing/2014/main" id="{82928827-E7DB-02B8-46CF-BBCCFD041CD8}"/>
              </a:ext>
            </a:extLst>
          </p:cNvPr>
          <p:cNvPicPr>
            <a:picLocks noChangeAspect="1"/>
          </p:cNvPicPr>
          <p:nvPr/>
        </p:nvPicPr>
        <p:blipFill>
          <a:blip r:embed="rId8">
            <a:clrChange>
              <a:clrFrom>
                <a:srgbClr val="DEDDD9"/>
              </a:clrFrom>
              <a:clrTo>
                <a:srgbClr val="DEDDD9">
                  <a:alpha val="0"/>
                </a:srgbClr>
              </a:clrTo>
            </a:clrChange>
          </a:blip>
          <a:stretch>
            <a:fillRect/>
          </a:stretch>
        </p:blipFill>
        <p:spPr>
          <a:xfrm>
            <a:off x="2136653" y="1343891"/>
            <a:ext cx="7345718" cy="5546017"/>
          </a:xfrm>
          <a:prstGeom prst="rect">
            <a:avLst/>
          </a:prstGeom>
        </p:spPr>
      </p:pic>
    </p:spTree>
    <p:extLst>
      <p:ext uri="{BB962C8B-B14F-4D97-AF65-F5344CB8AC3E}">
        <p14:creationId xmlns:p14="http://schemas.microsoft.com/office/powerpoint/2010/main" val="2912870641"/>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66B666-E7D1-E44B-BFEF-64883021E88A}"/>
              </a:ext>
            </a:extLst>
          </p:cNvPr>
          <p:cNvSpPr>
            <a:spLocks noGrp="1"/>
          </p:cNvSpPr>
          <p:nvPr>
            <p:ph type="title"/>
          </p:nvPr>
        </p:nvSpPr>
        <p:spPr>
          <a:xfrm>
            <a:off x="628650" y="44493"/>
            <a:ext cx="7886700" cy="1325563"/>
          </a:xfrm>
        </p:spPr>
        <p:txBody>
          <a:bodyPr/>
          <a:lstStyle/>
          <a:p>
            <a:r>
              <a:rPr lang="da-DK" dirty="0"/>
              <a:t>Opgave 2.5</a:t>
            </a:r>
          </a:p>
        </p:txBody>
      </p:sp>
      <p:pic>
        <p:nvPicPr>
          <p:cNvPr id="15362" name="Picture 2" descr="Silhuet, Musikalsk, Bemærk, Nøgle, Bas, Diskant, Musik">
            <a:extLst>
              <a:ext uri="{FF2B5EF4-FFF2-40B4-BE49-F238E27FC236}">
                <a16:creationId xmlns:a16="http://schemas.microsoft.com/office/drawing/2014/main" id="{5CE86440-37B8-8443-89CB-ADEDEB5D171B}"/>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8262" y="415541"/>
            <a:ext cx="7450818" cy="4571387"/>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uppe 25">
            <a:extLst>
              <a:ext uri="{FF2B5EF4-FFF2-40B4-BE49-F238E27FC236}">
                <a16:creationId xmlns:a16="http://schemas.microsoft.com/office/drawing/2014/main" id="{AF4B6D92-4F33-884B-A2AD-036364AE1487}"/>
              </a:ext>
            </a:extLst>
          </p:cNvPr>
          <p:cNvGrpSpPr/>
          <p:nvPr/>
        </p:nvGrpSpPr>
        <p:grpSpPr>
          <a:xfrm>
            <a:off x="210794" y="5278862"/>
            <a:ext cx="8731317" cy="1321655"/>
            <a:chOff x="210794" y="5278862"/>
            <a:chExt cx="8731317" cy="1321655"/>
          </a:xfrm>
        </p:grpSpPr>
        <p:grpSp>
          <p:nvGrpSpPr>
            <p:cNvPr id="27" name="Gruppe 26">
              <a:extLst>
                <a:ext uri="{FF2B5EF4-FFF2-40B4-BE49-F238E27FC236}">
                  <a16:creationId xmlns:a16="http://schemas.microsoft.com/office/drawing/2014/main" id="{6E389CA0-1BCA-6747-A45B-1BF50B5B2C5B}"/>
                </a:ext>
              </a:extLst>
            </p:cNvPr>
            <p:cNvGrpSpPr/>
            <p:nvPr/>
          </p:nvGrpSpPr>
          <p:grpSpPr>
            <a:xfrm>
              <a:off x="210794" y="5278862"/>
              <a:ext cx="8731317" cy="1311759"/>
              <a:chOff x="315691" y="5278862"/>
              <a:chExt cx="8731317" cy="1311759"/>
            </a:xfrm>
          </p:grpSpPr>
          <p:sp>
            <p:nvSpPr>
              <p:cNvPr id="33" name="Afrundet rektangel 32">
                <a:hlinkClick r:id="rId3" action="ppaction://hlinksldjump"/>
                <a:extLst>
                  <a:ext uri="{FF2B5EF4-FFF2-40B4-BE49-F238E27FC236}">
                    <a16:creationId xmlns:a16="http://schemas.microsoft.com/office/drawing/2014/main" id="{762BEB4F-CD80-1946-BDAF-2D514471233A}"/>
                  </a:ext>
                </a:extLst>
              </p:cNvPr>
              <p:cNvSpPr/>
              <p:nvPr/>
            </p:nvSpPr>
            <p:spPr>
              <a:xfrm>
                <a:off x="6992577" y="5290459"/>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dirty="0" err="1">
                    <a:solidFill>
                      <a:schemeClr val="bg1"/>
                    </a:solidFill>
                  </a:rPr>
                  <a:t>efgcachc</a:t>
                </a:r>
                <a:endParaRPr lang="da-DK" sz="2800" dirty="0">
                  <a:solidFill>
                    <a:schemeClr val="bg1"/>
                  </a:solidFill>
                </a:endParaRPr>
              </a:p>
            </p:txBody>
          </p:sp>
          <p:sp>
            <p:nvSpPr>
              <p:cNvPr id="34" name="Afrundet rektangel 33">
                <a:hlinkClick r:id="rId3" action="ppaction://hlinksldjump"/>
                <a:extLst>
                  <a:ext uri="{FF2B5EF4-FFF2-40B4-BE49-F238E27FC236}">
                    <a16:creationId xmlns:a16="http://schemas.microsoft.com/office/drawing/2014/main" id="{DE1579BB-A53A-2948-B2C8-4D31B97643EA}"/>
                  </a:ext>
                </a:extLst>
              </p:cNvPr>
              <p:cNvSpPr/>
              <p:nvPr/>
            </p:nvSpPr>
            <p:spPr>
              <a:xfrm>
                <a:off x="324595" y="599506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dirty="0" err="1">
                    <a:solidFill>
                      <a:schemeClr val="bg1"/>
                    </a:solidFill>
                  </a:rPr>
                  <a:t>cfeghccf</a:t>
                </a:r>
                <a:endParaRPr lang="da-DK" sz="2800" dirty="0">
                  <a:solidFill>
                    <a:schemeClr val="bg1"/>
                  </a:solidFill>
                </a:endParaRPr>
              </a:p>
            </p:txBody>
          </p:sp>
          <p:sp>
            <p:nvSpPr>
              <p:cNvPr id="35" name="Afrundet rektangel 34">
                <a:hlinkClick r:id="rId3" action="ppaction://hlinksldjump"/>
                <a:extLst>
                  <a:ext uri="{FF2B5EF4-FFF2-40B4-BE49-F238E27FC236}">
                    <a16:creationId xmlns:a16="http://schemas.microsoft.com/office/drawing/2014/main" id="{C6E1E315-5690-0C4D-9EF2-5CC90DB867DB}"/>
                  </a:ext>
                </a:extLst>
              </p:cNvPr>
              <p:cNvSpPr/>
              <p:nvPr/>
            </p:nvSpPr>
            <p:spPr>
              <a:xfrm>
                <a:off x="6974768" y="5995061"/>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dirty="0" err="1">
                    <a:solidFill>
                      <a:schemeClr val="bg1"/>
                    </a:solidFill>
                  </a:rPr>
                  <a:t>cfhdhcac</a:t>
                </a:r>
                <a:endParaRPr lang="da-DK" sz="2800" dirty="0">
                  <a:solidFill>
                    <a:schemeClr val="bg1"/>
                  </a:solidFill>
                </a:endParaRPr>
              </a:p>
            </p:txBody>
          </p:sp>
          <p:sp>
            <p:nvSpPr>
              <p:cNvPr id="36" name="Afrundet rektangel 35">
                <a:hlinkClick r:id="rId4" action="ppaction://hlinksldjump"/>
                <a:extLst>
                  <a:ext uri="{FF2B5EF4-FFF2-40B4-BE49-F238E27FC236}">
                    <a16:creationId xmlns:a16="http://schemas.microsoft.com/office/drawing/2014/main" id="{656BA746-B114-124B-A0CC-DF652AABE34C}"/>
                  </a:ext>
                </a:extLst>
              </p:cNvPr>
              <p:cNvSpPr/>
              <p:nvPr/>
            </p:nvSpPr>
            <p:spPr>
              <a:xfrm>
                <a:off x="315691" y="5278862"/>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dirty="0" err="1">
                    <a:solidFill>
                      <a:schemeClr val="bg1"/>
                    </a:solidFill>
                  </a:rPr>
                  <a:t>cfedaccf</a:t>
                </a:r>
                <a:endParaRPr lang="da-DK" sz="2800" dirty="0">
                  <a:solidFill>
                    <a:schemeClr val="bg1"/>
                  </a:solidFill>
                </a:endParaRPr>
              </a:p>
            </p:txBody>
          </p:sp>
        </p:grpSp>
        <p:grpSp>
          <p:nvGrpSpPr>
            <p:cNvPr id="28" name="Gruppe 27">
              <a:extLst>
                <a:ext uri="{FF2B5EF4-FFF2-40B4-BE49-F238E27FC236}">
                  <a16:creationId xmlns:a16="http://schemas.microsoft.com/office/drawing/2014/main" id="{FE95230B-BB8A-E348-BDF0-B1A371D32218}"/>
                </a:ext>
              </a:extLst>
            </p:cNvPr>
            <p:cNvGrpSpPr/>
            <p:nvPr/>
          </p:nvGrpSpPr>
          <p:grpSpPr>
            <a:xfrm>
              <a:off x="2430486" y="5290459"/>
              <a:ext cx="4288967" cy="1310058"/>
              <a:chOff x="2535383" y="5993082"/>
              <a:chExt cx="4288967" cy="1310058"/>
            </a:xfrm>
          </p:grpSpPr>
          <p:sp>
            <p:nvSpPr>
              <p:cNvPr id="29" name="Afrundet rektangel 28">
                <a:hlinkClick r:id="rId3" action="ppaction://hlinksldjump"/>
                <a:extLst>
                  <a:ext uri="{FF2B5EF4-FFF2-40B4-BE49-F238E27FC236}">
                    <a16:creationId xmlns:a16="http://schemas.microsoft.com/office/drawing/2014/main" id="{5FFC72AE-6AE9-0046-8024-BCED3EBC358B}"/>
                  </a:ext>
                </a:extLst>
              </p:cNvPr>
              <p:cNvSpPr/>
              <p:nvPr/>
            </p:nvSpPr>
            <p:spPr>
              <a:xfrm>
                <a:off x="2535383" y="5997039"/>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dirty="0" err="1">
                    <a:solidFill>
                      <a:schemeClr val="bg1"/>
                    </a:solidFill>
                  </a:rPr>
                  <a:t>defcdcf</a:t>
                </a:r>
                <a:endParaRPr lang="da-DK" sz="2800" dirty="0">
                  <a:solidFill>
                    <a:schemeClr val="bg1"/>
                  </a:solidFill>
                </a:endParaRPr>
              </a:p>
            </p:txBody>
          </p:sp>
          <p:sp>
            <p:nvSpPr>
              <p:cNvPr id="30" name="Afrundet rektangel 29">
                <a:hlinkClick r:id="rId3" action="ppaction://hlinksldjump"/>
                <a:extLst>
                  <a:ext uri="{FF2B5EF4-FFF2-40B4-BE49-F238E27FC236}">
                    <a16:creationId xmlns:a16="http://schemas.microsoft.com/office/drawing/2014/main" id="{45DADC0C-1306-5B49-8F0B-1EF033DB45FF}"/>
                  </a:ext>
                </a:extLst>
              </p:cNvPr>
              <p:cNvSpPr/>
              <p:nvPr/>
            </p:nvSpPr>
            <p:spPr>
              <a:xfrm>
                <a:off x="4769919" y="670758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dirty="0" err="1">
                    <a:solidFill>
                      <a:schemeClr val="bg1"/>
                    </a:solidFill>
                  </a:rPr>
                  <a:t>cfddacff</a:t>
                </a:r>
                <a:endParaRPr lang="da-DK" sz="2800" dirty="0">
                  <a:solidFill>
                    <a:schemeClr val="bg1"/>
                  </a:solidFill>
                </a:endParaRPr>
              </a:p>
            </p:txBody>
          </p:sp>
          <p:sp>
            <p:nvSpPr>
              <p:cNvPr id="31" name="Afrundet rektangel 30">
                <a:hlinkClick r:id="rId3" action="ppaction://hlinksldjump"/>
                <a:extLst>
                  <a:ext uri="{FF2B5EF4-FFF2-40B4-BE49-F238E27FC236}">
                    <a16:creationId xmlns:a16="http://schemas.microsoft.com/office/drawing/2014/main" id="{7A7A3515-2AE0-B249-B832-C2E3D230A0A2}"/>
                  </a:ext>
                </a:extLst>
              </p:cNvPr>
              <p:cNvSpPr/>
              <p:nvPr/>
            </p:nvSpPr>
            <p:spPr>
              <a:xfrm>
                <a:off x="2547257" y="670758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dirty="0" err="1">
                    <a:solidFill>
                      <a:schemeClr val="bg1"/>
                    </a:solidFill>
                  </a:rPr>
                  <a:t>hccfhaah</a:t>
                </a:r>
                <a:endParaRPr lang="da-DK" sz="2800" dirty="0">
                  <a:solidFill>
                    <a:schemeClr val="bg1"/>
                  </a:solidFill>
                </a:endParaRPr>
              </a:p>
            </p:txBody>
          </p:sp>
          <p:sp>
            <p:nvSpPr>
              <p:cNvPr id="32" name="Afrundet rektangel 31">
                <a:hlinkClick r:id="rId3" action="ppaction://hlinksldjump"/>
                <a:extLst>
                  <a:ext uri="{FF2B5EF4-FFF2-40B4-BE49-F238E27FC236}">
                    <a16:creationId xmlns:a16="http://schemas.microsoft.com/office/drawing/2014/main" id="{1A528122-B962-214D-B9F1-6EF90E125302}"/>
                  </a:ext>
                </a:extLst>
              </p:cNvPr>
              <p:cNvSpPr/>
              <p:nvPr/>
            </p:nvSpPr>
            <p:spPr>
              <a:xfrm>
                <a:off x="4763980" y="5993082"/>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dirty="0">
                    <a:solidFill>
                      <a:schemeClr val="bg1"/>
                    </a:solidFill>
                  </a:rPr>
                  <a:t>fcdadefc</a:t>
                </a:r>
              </a:p>
            </p:txBody>
          </p:sp>
        </p:grpSp>
      </p:grpSp>
      <p:pic>
        <p:nvPicPr>
          <p:cNvPr id="15364" name="Picture 4" descr="JJ: Musikkurser: Nodelære">
            <a:extLst>
              <a:ext uri="{FF2B5EF4-FFF2-40B4-BE49-F238E27FC236}">
                <a16:creationId xmlns:a16="http://schemas.microsoft.com/office/drawing/2014/main" id="{6EC89E52-C5B0-2948-A08E-04513DFF9BF0}"/>
              </a:ext>
            </a:extLst>
          </p:cNvPr>
          <p:cNvPicPr>
            <a:picLocks noChangeAspect="1" noChangeArrowheads="1"/>
          </p:cNvPicPr>
          <p:nvPr/>
        </p:nvPicPr>
        <p:blipFill rotWithShape="1">
          <a:blip r:embed="rId5">
            <a:duotone>
              <a:schemeClr val="accent1">
                <a:shade val="45000"/>
                <a:satMod val="135000"/>
              </a:schemeClr>
              <a:prstClr val="white"/>
            </a:duotone>
            <a:extLst>
              <a:ext uri="{28A0092B-C50C-407E-A947-70E740481C1C}">
                <a14:useLocalDpi xmlns:a14="http://schemas.microsoft.com/office/drawing/2010/main" val="0"/>
              </a:ext>
            </a:extLst>
          </a:blip>
          <a:srcRect t="54823" b="8145"/>
          <a:stretch/>
        </p:blipFill>
        <p:spPr bwMode="auto">
          <a:xfrm>
            <a:off x="5236905" y="3944460"/>
            <a:ext cx="3600000" cy="1070175"/>
          </a:xfrm>
          <a:prstGeom prst="rect">
            <a:avLst/>
          </a:prstGeom>
          <a:noFill/>
          <a:extLst>
            <a:ext uri="{909E8E84-426E-40DD-AFC4-6F175D3DCCD1}">
              <a14:hiddenFill xmlns:a14="http://schemas.microsoft.com/office/drawing/2010/main">
                <a:solidFill>
                  <a:srgbClr val="FFFFFF"/>
                </a:solidFill>
              </a14:hiddenFill>
            </a:ext>
          </a:extLst>
        </p:spPr>
      </p:pic>
      <p:sp>
        <p:nvSpPr>
          <p:cNvPr id="16" name="Tekstfelt 15">
            <a:extLst>
              <a:ext uri="{FF2B5EF4-FFF2-40B4-BE49-F238E27FC236}">
                <a16:creationId xmlns:a16="http://schemas.microsoft.com/office/drawing/2014/main" id="{DFA87977-77CD-824C-9739-43AAE1B603B1}"/>
              </a:ext>
            </a:extLst>
          </p:cNvPr>
          <p:cNvSpPr txBox="1"/>
          <p:nvPr/>
        </p:nvSpPr>
        <p:spPr>
          <a:xfrm>
            <a:off x="7958185" y="6585997"/>
            <a:ext cx="1173719"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28709326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Lommelygte, Mørk, Tunnel, Underjordisk">
            <a:extLst>
              <a:ext uri="{FF2B5EF4-FFF2-40B4-BE49-F238E27FC236}">
                <a16:creationId xmlns:a16="http://schemas.microsoft.com/office/drawing/2014/main" id="{84A365AB-9C27-A547-A722-7E677210EAFB}"/>
              </a:ext>
            </a:extLst>
          </p:cNvPr>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18347" y="1086089"/>
            <a:ext cx="7840630" cy="52270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kstfelt 5">
            <a:extLst>
              <a:ext uri="{FF2B5EF4-FFF2-40B4-BE49-F238E27FC236}">
                <a16:creationId xmlns:a16="http://schemas.microsoft.com/office/drawing/2014/main" id="{52DCBA73-A4CC-1D46-9C31-A9C4FC6B101C}"/>
              </a:ext>
            </a:extLst>
          </p:cNvPr>
          <p:cNvSpPr txBox="1"/>
          <p:nvPr/>
        </p:nvSpPr>
        <p:spPr>
          <a:xfrm>
            <a:off x="7958185" y="6585997"/>
            <a:ext cx="1173719" cy="276999"/>
          </a:xfrm>
          <a:prstGeom prst="rect">
            <a:avLst/>
          </a:prstGeom>
          <a:noFill/>
        </p:spPr>
        <p:txBody>
          <a:bodyPr wrap="none" rtlCol="0">
            <a:spAutoFit/>
          </a:bodyPr>
          <a:lstStyle/>
          <a:p>
            <a:r>
              <a:rPr lang="da-DK" sz="1200" dirty="0"/>
              <a:t>© Mat-</a:t>
            </a:r>
            <a:r>
              <a:rPr lang="da-DK" sz="1200" dirty="0" err="1"/>
              <a:t>nat.dk</a:t>
            </a:r>
            <a:endParaRPr lang="da-DK" sz="1200" dirty="0"/>
          </a:p>
        </p:txBody>
      </p:sp>
      <p:pic>
        <p:nvPicPr>
          <p:cNvPr id="3" name="Picture 2" descr="Lommelygte, Mørk, Tunnel, Underjordisk">
            <a:extLst>
              <a:ext uri="{FF2B5EF4-FFF2-40B4-BE49-F238E27FC236}">
                <a16:creationId xmlns:a16="http://schemas.microsoft.com/office/drawing/2014/main" id="{14016BEF-3D9F-9F0F-522B-146BD8998A65}"/>
              </a:ext>
            </a:extLst>
          </p:cNvPr>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916000" y="2325000"/>
            <a:ext cx="3312000" cy="2612760"/>
          </a:xfrm>
          <a:prstGeom prst="rect">
            <a:avLst/>
          </a:prstGeom>
          <a:ln>
            <a:noFill/>
          </a:ln>
          <a:effectLst>
            <a:softEdge rad="228600"/>
          </a:effectLst>
          <a:extLst>
            <a:ext uri="{909E8E84-426E-40DD-AFC4-6F175D3DCCD1}">
              <a14:hiddenFill xmlns:a14="http://schemas.microsoft.com/office/drawing/2010/main">
                <a:solidFill>
                  <a:srgbClr val="FFFFFF"/>
                </a:solidFill>
              </a14:hiddenFill>
            </a:ext>
          </a:extLst>
        </p:spPr>
      </p:pic>
      <p:pic>
        <p:nvPicPr>
          <p:cNvPr id="5" name="Picture 2" descr="Lommelygte, Mørk, Tunnel, Underjordisk">
            <a:extLst>
              <a:ext uri="{FF2B5EF4-FFF2-40B4-BE49-F238E27FC236}">
                <a16:creationId xmlns:a16="http://schemas.microsoft.com/office/drawing/2014/main" id="{BA770951-2ED2-B2D8-55B2-DEA7989E3DA0}"/>
              </a:ext>
            </a:extLst>
          </p:cNvPr>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654000" y="2847704"/>
            <a:ext cx="1836000" cy="1507864"/>
          </a:xfrm>
          <a:prstGeom prst="rect">
            <a:avLst/>
          </a:prstGeom>
          <a:ln>
            <a:noFill/>
          </a:ln>
          <a:effectLst>
            <a:softEdge rad="228600"/>
          </a:effectLst>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0891C047-51E1-E7ED-A466-CBFD02D8D4B9}"/>
              </a:ext>
            </a:extLst>
          </p:cNvPr>
          <p:cNvSpPr>
            <a:spLocks noGrp="1"/>
          </p:cNvSpPr>
          <p:nvPr>
            <p:ph type="title"/>
          </p:nvPr>
        </p:nvSpPr>
        <p:spPr>
          <a:xfrm>
            <a:off x="818347" y="93098"/>
            <a:ext cx="7511473" cy="1312480"/>
          </a:xfrm>
          <a:solidFill>
            <a:schemeClr val="bg1">
              <a:alpha val="38000"/>
            </a:schemeClr>
          </a:solidFill>
          <a:effectLst>
            <a:softEdge rad="63500"/>
          </a:effectLst>
        </p:spPr>
        <p:txBody>
          <a:bodyPr>
            <a:normAutofit/>
          </a:bodyPr>
          <a:lstStyle/>
          <a:p>
            <a:pPr algn="ctr"/>
            <a:r>
              <a:rPr lang="da-DK" sz="4000" dirty="0"/>
              <a:t>Kapitel 3</a:t>
            </a:r>
          </a:p>
        </p:txBody>
      </p:sp>
    </p:spTree>
    <p:extLst>
      <p:ext uri="{BB962C8B-B14F-4D97-AF65-F5344CB8AC3E}">
        <p14:creationId xmlns:p14="http://schemas.microsoft.com/office/powerpoint/2010/main" val="2529799794"/>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Lommelygte, Mørk, Tunnel, Underjordisk">
            <a:extLst>
              <a:ext uri="{FF2B5EF4-FFF2-40B4-BE49-F238E27FC236}">
                <a16:creationId xmlns:a16="http://schemas.microsoft.com/office/drawing/2014/main" id="{84A365AB-9C27-A547-A722-7E677210EAFB}"/>
              </a:ext>
            </a:extLst>
          </p:cNvPr>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18347" y="1086089"/>
            <a:ext cx="7840630" cy="52270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kstfelt 5">
            <a:extLst>
              <a:ext uri="{FF2B5EF4-FFF2-40B4-BE49-F238E27FC236}">
                <a16:creationId xmlns:a16="http://schemas.microsoft.com/office/drawing/2014/main" id="{52DCBA73-A4CC-1D46-9C31-A9C4FC6B101C}"/>
              </a:ext>
            </a:extLst>
          </p:cNvPr>
          <p:cNvSpPr txBox="1"/>
          <p:nvPr/>
        </p:nvSpPr>
        <p:spPr>
          <a:xfrm>
            <a:off x="7958185" y="6585997"/>
            <a:ext cx="1173719" cy="276999"/>
          </a:xfrm>
          <a:prstGeom prst="rect">
            <a:avLst/>
          </a:prstGeom>
          <a:noFill/>
        </p:spPr>
        <p:txBody>
          <a:bodyPr wrap="none" rtlCol="0">
            <a:spAutoFit/>
          </a:bodyPr>
          <a:lstStyle/>
          <a:p>
            <a:r>
              <a:rPr lang="da-DK" sz="1200" dirty="0"/>
              <a:t>© Mat-</a:t>
            </a:r>
            <a:r>
              <a:rPr lang="da-DK" sz="1200" dirty="0" err="1"/>
              <a:t>nat.dk</a:t>
            </a:r>
            <a:endParaRPr lang="da-DK" sz="1200" dirty="0"/>
          </a:p>
        </p:txBody>
      </p:sp>
      <p:pic>
        <p:nvPicPr>
          <p:cNvPr id="3" name="Picture 2" descr="Lommelygte, Mørk, Tunnel, Underjordisk">
            <a:extLst>
              <a:ext uri="{FF2B5EF4-FFF2-40B4-BE49-F238E27FC236}">
                <a16:creationId xmlns:a16="http://schemas.microsoft.com/office/drawing/2014/main" id="{14016BEF-3D9F-9F0F-522B-146BD8998A65}"/>
              </a:ext>
            </a:extLst>
          </p:cNvPr>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916000" y="2325000"/>
            <a:ext cx="3312000" cy="2612760"/>
          </a:xfrm>
          <a:prstGeom prst="rect">
            <a:avLst/>
          </a:prstGeom>
          <a:ln>
            <a:noFill/>
          </a:ln>
          <a:effectLst>
            <a:softEdge rad="228600"/>
          </a:effectLst>
          <a:extLst>
            <a:ext uri="{909E8E84-426E-40DD-AFC4-6F175D3DCCD1}">
              <a14:hiddenFill xmlns:a14="http://schemas.microsoft.com/office/drawing/2010/main">
                <a:solidFill>
                  <a:srgbClr val="FFFFFF"/>
                </a:solidFill>
              </a14:hiddenFill>
            </a:ext>
          </a:extLst>
        </p:spPr>
      </p:pic>
      <p:pic>
        <p:nvPicPr>
          <p:cNvPr id="5" name="Picture 2" descr="Lommelygte, Mørk, Tunnel, Underjordisk">
            <a:extLst>
              <a:ext uri="{FF2B5EF4-FFF2-40B4-BE49-F238E27FC236}">
                <a16:creationId xmlns:a16="http://schemas.microsoft.com/office/drawing/2014/main" id="{BA770951-2ED2-B2D8-55B2-DEA7989E3DA0}"/>
              </a:ext>
            </a:extLst>
          </p:cNvPr>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654000" y="2847704"/>
            <a:ext cx="1836000" cy="1507864"/>
          </a:xfrm>
          <a:prstGeom prst="rect">
            <a:avLst/>
          </a:prstGeom>
          <a:ln>
            <a:noFill/>
          </a:ln>
          <a:effectLst>
            <a:softEdge rad="228600"/>
          </a:effectLst>
          <a:extLst>
            <a:ext uri="{909E8E84-426E-40DD-AFC4-6F175D3DCCD1}">
              <a14:hiddenFill xmlns:a14="http://schemas.microsoft.com/office/drawing/2010/main">
                <a:solidFill>
                  <a:srgbClr val="FFFFFF"/>
                </a:solidFill>
              </a14:hiddenFill>
            </a:ext>
          </a:extLst>
        </p:spPr>
      </p:pic>
      <p:pic>
        <p:nvPicPr>
          <p:cNvPr id="8" name="Picture 2" descr="Gitter, Vindue, Metal, Jern">
            <a:extLst>
              <a:ext uri="{FF2B5EF4-FFF2-40B4-BE49-F238E27FC236}">
                <a16:creationId xmlns:a16="http://schemas.microsoft.com/office/drawing/2014/main" id="{7BEFA0BB-498F-5DDB-4621-161D6288FA8F}"/>
              </a:ext>
            </a:extLst>
          </p:cNvPr>
          <p:cNvPicPr>
            <a:picLocks noChangeAspect="1" noChangeArrowheads="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170114" y="3330051"/>
            <a:ext cx="432012" cy="575400"/>
          </a:xfrm>
          <a:prstGeom prst="rect">
            <a:avLst/>
          </a:prstGeom>
          <a:ln w="38100" cap="sq">
            <a:solidFill>
              <a:schemeClr val="accent1">
                <a:lumMod val="50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9" name="Picture 2" descr="Gitter, Vindue, Metal, Jern">
            <a:extLst>
              <a:ext uri="{FF2B5EF4-FFF2-40B4-BE49-F238E27FC236}">
                <a16:creationId xmlns:a16="http://schemas.microsoft.com/office/drawing/2014/main" id="{4646ABEE-9F06-307E-175E-4E007FF93072}"/>
              </a:ext>
            </a:extLst>
          </p:cNvPr>
          <p:cNvPicPr>
            <a:picLocks noChangeAspect="1" noChangeArrowheads="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610022" y="3329171"/>
            <a:ext cx="432012" cy="575400"/>
          </a:xfrm>
          <a:prstGeom prst="rect">
            <a:avLst/>
          </a:prstGeom>
          <a:ln w="38100" cap="sq">
            <a:solidFill>
              <a:schemeClr val="accent1">
                <a:lumMod val="50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0" name="Picture 2" descr="Hængelås, Slot, Gammel, Glitrende">
            <a:extLst>
              <a:ext uri="{FF2B5EF4-FFF2-40B4-BE49-F238E27FC236}">
                <a16:creationId xmlns:a16="http://schemas.microsoft.com/office/drawing/2014/main" id="{6C753A93-0992-069D-5275-C247EA3A5033}"/>
              </a:ext>
            </a:extLst>
          </p:cNvPr>
          <p:cNvPicPr>
            <a:picLocks noChangeAspect="1" noChangeArrowheads="1"/>
          </p:cNvPicPr>
          <p:nvPr/>
        </p:nvPicPr>
        <p:blipFill>
          <a:blip r:embed="rId6">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509185" y="3513808"/>
            <a:ext cx="196400" cy="296452"/>
          </a:xfrm>
          <a:prstGeom prst="rect">
            <a:avLst/>
          </a:prstGeom>
          <a:noFill/>
          <a:extLst>
            <a:ext uri="{909E8E84-426E-40DD-AFC4-6F175D3DCCD1}">
              <a14:hiddenFill xmlns:a14="http://schemas.microsoft.com/office/drawing/2010/main">
                <a:solidFill>
                  <a:srgbClr val="FFFFFF"/>
                </a:solidFill>
              </a14:hiddenFill>
            </a:ext>
          </a:extLst>
        </p:spPr>
      </p:pic>
      <p:sp>
        <p:nvSpPr>
          <p:cNvPr id="7" name="Rektangel 6">
            <a:extLst>
              <a:ext uri="{FF2B5EF4-FFF2-40B4-BE49-F238E27FC236}">
                <a16:creationId xmlns:a16="http://schemas.microsoft.com/office/drawing/2014/main" id="{B54E9132-7C26-FA81-3656-AC50C6A6289B}"/>
              </a:ext>
            </a:extLst>
          </p:cNvPr>
          <p:cNvSpPr/>
          <p:nvPr/>
        </p:nvSpPr>
        <p:spPr>
          <a:xfrm>
            <a:off x="4589402" y="3513808"/>
            <a:ext cx="20620" cy="55030"/>
          </a:xfrm>
          <a:prstGeom prst="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6529971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Lommelygte, Mørk, Tunnel, Underjordisk">
            <a:extLst>
              <a:ext uri="{FF2B5EF4-FFF2-40B4-BE49-F238E27FC236}">
                <a16:creationId xmlns:a16="http://schemas.microsoft.com/office/drawing/2014/main" id="{84A365AB-9C27-A547-A722-7E677210EAFB}"/>
              </a:ext>
            </a:extLst>
          </p:cNvPr>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18347" y="1086089"/>
            <a:ext cx="7840630" cy="52270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kstfelt 5">
            <a:extLst>
              <a:ext uri="{FF2B5EF4-FFF2-40B4-BE49-F238E27FC236}">
                <a16:creationId xmlns:a16="http://schemas.microsoft.com/office/drawing/2014/main" id="{52DCBA73-A4CC-1D46-9C31-A9C4FC6B101C}"/>
              </a:ext>
            </a:extLst>
          </p:cNvPr>
          <p:cNvSpPr txBox="1"/>
          <p:nvPr/>
        </p:nvSpPr>
        <p:spPr>
          <a:xfrm>
            <a:off x="7958185" y="6585997"/>
            <a:ext cx="1173719" cy="276999"/>
          </a:xfrm>
          <a:prstGeom prst="rect">
            <a:avLst/>
          </a:prstGeom>
          <a:noFill/>
        </p:spPr>
        <p:txBody>
          <a:bodyPr wrap="none" rtlCol="0">
            <a:spAutoFit/>
          </a:bodyPr>
          <a:lstStyle/>
          <a:p>
            <a:r>
              <a:rPr lang="da-DK" sz="1200" dirty="0"/>
              <a:t>© Mat-</a:t>
            </a:r>
            <a:r>
              <a:rPr lang="da-DK" sz="1200" dirty="0" err="1"/>
              <a:t>nat.dk</a:t>
            </a:r>
            <a:endParaRPr lang="da-DK" sz="1200" dirty="0"/>
          </a:p>
        </p:txBody>
      </p:sp>
      <p:pic>
        <p:nvPicPr>
          <p:cNvPr id="3" name="Picture 2" descr="Lommelygte, Mørk, Tunnel, Underjordisk">
            <a:extLst>
              <a:ext uri="{FF2B5EF4-FFF2-40B4-BE49-F238E27FC236}">
                <a16:creationId xmlns:a16="http://schemas.microsoft.com/office/drawing/2014/main" id="{14016BEF-3D9F-9F0F-522B-146BD8998A65}"/>
              </a:ext>
            </a:extLst>
          </p:cNvPr>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916000" y="2325000"/>
            <a:ext cx="3312000" cy="2612760"/>
          </a:xfrm>
          <a:prstGeom prst="rect">
            <a:avLst/>
          </a:prstGeom>
          <a:ln>
            <a:noFill/>
          </a:ln>
          <a:effectLst>
            <a:softEdge rad="228600"/>
          </a:effectLst>
          <a:extLst>
            <a:ext uri="{909E8E84-426E-40DD-AFC4-6F175D3DCCD1}">
              <a14:hiddenFill xmlns:a14="http://schemas.microsoft.com/office/drawing/2010/main">
                <a:solidFill>
                  <a:srgbClr val="FFFFFF"/>
                </a:solidFill>
              </a14:hiddenFill>
            </a:ext>
          </a:extLst>
        </p:spPr>
      </p:pic>
      <p:pic>
        <p:nvPicPr>
          <p:cNvPr id="5" name="Picture 2" descr="Lommelygte, Mørk, Tunnel, Underjordisk">
            <a:extLst>
              <a:ext uri="{FF2B5EF4-FFF2-40B4-BE49-F238E27FC236}">
                <a16:creationId xmlns:a16="http://schemas.microsoft.com/office/drawing/2014/main" id="{BA770951-2ED2-B2D8-55B2-DEA7989E3DA0}"/>
              </a:ext>
            </a:extLst>
          </p:cNvPr>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654000" y="2847704"/>
            <a:ext cx="1836000" cy="1507864"/>
          </a:xfrm>
          <a:prstGeom prst="rect">
            <a:avLst/>
          </a:prstGeom>
          <a:ln>
            <a:noFill/>
          </a:ln>
          <a:effectLst>
            <a:softEdge rad="228600"/>
          </a:effectLst>
          <a:extLst>
            <a:ext uri="{909E8E84-426E-40DD-AFC4-6F175D3DCCD1}">
              <a14:hiddenFill xmlns:a14="http://schemas.microsoft.com/office/drawing/2010/main">
                <a:solidFill>
                  <a:srgbClr val="FFFFFF"/>
                </a:solidFill>
              </a14:hiddenFill>
            </a:ext>
          </a:extLst>
        </p:spPr>
      </p:pic>
      <p:pic>
        <p:nvPicPr>
          <p:cNvPr id="19" name="Picture 2" descr="Gitter, Vindue, Metal, Jern">
            <a:extLst>
              <a:ext uri="{FF2B5EF4-FFF2-40B4-BE49-F238E27FC236}">
                <a16:creationId xmlns:a16="http://schemas.microsoft.com/office/drawing/2014/main" id="{C4C38784-C695-7597-EF74-306722BE4C18}"/>
              </a:ext>
            </a:extLst>
          </p:cNvPr>
          <p:cNvPicPr>
            <a:picLocks noChangeAspect="1" noChangeArrowheads="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433937" y="2275780"/>
            <a:ext cx="2138065" cy="2847704"/>
          </a:xfrm>
          <a:prstGeom prst="rect">
            <a:avLst/>
          </a:prstGeom>
          <a:ln w="98425" cap="sq">
            <a:solidFill>
              <a:schemeClr val="accent1">
                <a:lumMod val="50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20" name="Picture 2" descr="Gitter, Vindue, Metal, Jern">
            <a:extLst>
              <a:ext uri="{FF2B5EF4-FFF2-40B4-BE49-F238E27FC236}">
                <a16:creationId xmlns:a16="http://schemas.microsoft.com/office/drawing/2014/main" id="{A2C63A5F-EA51-4206-C3D4-6DAE2583EC95}"/>
              </a:ext>
            </a:extLst>
          </p:cNvPr>
          <p:cNvPicPr>
            <a:picLocks noChangeAspect="1" noChangeArrowheads="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611080" y="2271424"/>
            <a:ext cx="2138065" cy="2847704"/>
          </a:xfrm>
          <a:prstGeom prst="rect">
            <a:avLst/>
          </a:prstGeom>
          <a:ln w="98425" cap="sq">
            <a:solidFill>
              <a:schemeClr val="accent1">
                <a:lumMod val="50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21" name="Picture 2" descr="Hængelås, Slot, Gammel, Glitrende">
            <a:extLst>
              <a:ext uri="{FF2B5EF4-FFF2-40B4-BE49-F238E27FC236}">
                <a16:creationId xmlns:a16="http://schemas.microsoft.com/office/drawing/2014/main" id="{E1F0C800-0D8F-1714-E385-C7CCE7864C28}"/>
              </a:ext>
            </a:extLst>
          </p:cNvPr>
          <p:cNvPicPr>
            <a:picLocks noChangeAspect="1" noChangeArrowheads="1"/>
          </p:cNvPicPr>
          <p:nvPr/>
        </p:nvPicPr>
        <p:blipFill>
          <a:blip r:embed="rId6">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112026" y="3185210"/>
            <a:ext cx="971999" cy="1467167"/>
          </a:xfrm>
          <a:prstGeom prst="rect">
            <a:avLst/>
          </a:prstGeom>
          <a:noFill/>
          <a:extLst>
            <a:ext uri="{909E8E84-426E-40DD-AFC4-6F175D3DCCD1}">
              <a14:hiddenFill xmlns:a14="http://schemas.microsoft.com/office/drawing/2010/main">
                <a:solidFill>
                  <a:srgbClr val="FFFFFF"/>
                </a:solidFill>
              </a14:hiddenFill>
            </a:ext>
          </a:extLst>
        </p:spPr>
      </p:pic>
      <p:sp>
        <p:nvSpPr>
          <p:cNvPr id="18" name="Rektangel 17">
            <a:extLst>
              <a:ext uri="{FF2B5EF4-FFF2-40B4-BE49-F238E27FC236}">
                <a16:creationId xmlns:a16="http://schemas.microsoft.com/office/drawing/2014/main" id="{B0E9531A-BC8F-B8A4-B080-CD9D7AC8BC8D}"/>
              </a:ext>
            </a:extLst>
          </p:cNvPr>
          <p:cNvSpPr/>
          <p:nvPr/>
        </p:nvSpPr>
        <p:spPr>
          <a:xfrm>
            <a:off x="4509031" y="3185210"/>
            <a:ext cx="102049" cy="272349"/>
          </a:xfrm>
          <a:prstGeom prst="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481582335"/>
      </p:ext>
    </p:extLst>
  </p:cSld>
  <p:clrMapOvr>
    <a:masterClrMapping/>
  </p:clrMapOvr>
  <mc:AlternateContent xmlns:mc="http://schemas.openxmlformats.org/markup-compatibility/2006" xmlns:p159="http://schemas.microsoft.com/office/powerpoint/2015/09/main">
    <mc:Choice Requires="p159">
      <p:transition spd="slow" advClick="0" advTm="0">
        <p159:morph option="byObject"/>
      </p:transition>
    </mc:Choice>
    <mc:Fallback xmlns="">
      <p:transition spd="slow" advClick="0" advTm="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Lommelygte, Mørk, Tunnel, Underjordisk">
            <a:extLst>
              <a:ext uri="{FF2B5EF4-FFF2-40B4-BE49-F238E27FC236}">
                <a16:creationId xmlns:a16="http://schemas.microsoft.com/office/drawing/2014/main" id="{84A365AB-9C27-A547-A722-7E677210EAFB}"/>
              </a:ext>
            </a:extLst>
          </p:cNvPr>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18347" y="1086089"/>
            <a:ext cx="7840630" cy="52270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kstfelt 5">
            <a:extLst>
              <a:ext uri="{FF2B5EF4-FFF2-40B4-BE49-F238E27FC236}">
                <a16:creationId xmlns:a16="http://schemas.microsoft.com/office/drawing/2014/main" id="{52DCBA73-A4CC-1D46-9C31-A9C4FC6B101C}"/>
              </a:ext>
            </a:extLst>
          </p:cNvPr>
          <p:cNvSpPr txBox="1"/>
          <p:nvPr/>
        </p:nvSpPr>
        <p:spPr>
          <a:xfrm>
            <a:off x="7958185" y="6585997"/>
            <a:ext cx="1173719" cy="276999"/>
          </a:xfrm>
          <a:prstGeom prst="rect">
            <a:avLst/>
          </a:prstGeom>
          <a:noFill/>
        </p:spPr>
        <p:txBody>
          <a:bodyPr wrap="none" rtlCol="0">
            <a:spAutoFit/>
          </a:bodyPr>
          <a:lstStyle/>
          <a:p>
            <a:r>
              <a:rPr lang="da-DK" sz="1200" dirty="0"/>
              <a:t>© Mat-</a:t>
            </a:r>
            <a:r>
              <a:rPr lang="da-DK" sz="1200" dirty="0" err="1"/>
              <a:t>nat.dk</a:t>
            </a:r>
            <a:endParaRPr lang="da-DK" sz="1200" dirty="0"/>
          </a:p>
        </p:txBody>
      </p:sp>
      <p:pic>
        <p:nvPicPr>
          <p:cNvPr id="3" name="Picture 2" descr="Lommelygte, Mørk, Tunnel, Underjordisk">
            <a:extLst>
              <a:ext uri="{FF2B5EF4-FFF2-40B4-BE49-F238E27FC236}">
                <a16:creationId xmlns:a16="http://schemas.microsoft.com/office/drawing/2014/main" id="{14016BEF-3D9F-9F0F-522B-146BD8998A65}"/>
              </a:ext>
            </a:extLst>
          </p:cNvPr>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916000" y="2325000"/>
            <a:ext cx="3312000" cy="2612760"/>
          </a:xfrm>
          <a:prstGeom prst="rect">
            <a:avLst/>
          </a:prstGeom>
          <a:ln>
            <a:noFill/>
          </a:ln>
          <a:effectLst>
            <a:softEdge rad="228600"/>
          </a:effectLst>
          <a:extLst>
            <a:ext uri="{909E8E84-426E-40DD-AFC4-6F175D3DCCD1}">
              <a14:hiddenFill xmlns:a14="http://schemas.microsoft.com/office/drawing/2010/main">
                <a:solidFill>
                  <a:srgbClr val="FFFFFF"/>
                </a:solidFill>
              </a14:hiddenFill>
            </a:ext>
          </a:extLst>
        </p:spPr>
      </p:pic>
      <p:pic>
        <p:nvPicPr>
          <p:cNvPr id="5" name="Picture 2" descr="Lommelygte, Mørk, Tunnel, Underjordisk">
            <a:extLst>
              <a:ext uri="{FF2B5EF4-FFF2-40B4-BE49-F238E27FC236}">
                <a16:creationId xmlns:a16="http://schemas.microsoft.com/office/drawing/2014/main" id="{BA770951-2ED2-B2D8-55B2-DEA7989E3DA0}"/>
              </a:ext>
            </a:extLst>
          </p:cNvPr>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654000" y="2847704"/>
            <a:ext cx="1836000" cy="1507864"/>
          </a:xfrm>
          <a:prstGeom prst="rect">
            <a:avLst/>
          </a:prstGeom>
          <a:ln>
            <a:noFill/>
          </a:ln>
          <a:effectLst>
            <a:softEdge rad="228600"/>
          </a:effectLst>
          <a:extLst>
            <a:ext uri="{909E8E84-426E-40DD-AFC4-6F175D3DCCD1}">
              <a14:hiddenFill xmlns:a14="http://schemas.microsoft.com/office/drawing/2010/main">
                <a:solidFill>
                  <a:srgbClr val="FFFFFF"/>
                </a:solidFill>
              </a14:hiddenFill>
            </a:ext>
          </a:extLst>
        </p:spPr>
      </p:pic>
      <p:pic>
        <p:nvPicPr>
          <p:cNvPr id="1026" name="Picture 2" descr="Gitter, Vindue, Metal, Jern">
            <a:extLst>
              <a:ext uri="{FF2B5EF4-FFF2-40B4-BE49-F238E27FC236}">
                <a16:creationId xmlns:a16="http://schemas.microsoft.com/office/drawing/2014/main" id="{FC13A2BC-2BA2-9661-7780-12116E2CEAE8}"/>
              </a:ext>
            </a:extLst>
          </p:cNvPr>
          <p:cNvPicPr>
            <a:picLocks noChangeAspect="1" noChangeArrowheads="1"/>
          </p:cNvPicPr>
          <p:nvPr/>
        </p:nvPicPr>
        <p:blipFill>
          <a:blip r:embed="rId6">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433933" y="2275780"/>
            <a:ext cx="482067" cy="2847704"/>
          </a:xfrm>
          <a:prstGeom prst="rect">
            <a:avLst/>
          </a:prstGeom>
          <a:ln w="98425" cap="sq">
            <a:solidFill>
              <a:schemeClr val="accent1">
                <a:lumMod val="50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7" name="Picture 2" descr="Gitter, Vindue, Metal, Jern">
            <a:extLst>
              <a:ext uri="{FF2B5EF4-FFF2-40B4-BE49-F238E27FC236}">
                <a16:creationId xmlns:a16="http://schemas.microsoft.com/office/drawing/2014/main" id="{3CA60A54-1AC7-C37C-31DB-F61EC510718D}"/>
              </a:ext>
            </a:extLst>
          </p:cNvPr>
          <p:cNvPicPr>
            <a:picLocks noChangeAspect="1" noChangeArrowheads="1"/>
          </p:cNvPicPr>
          <p:nvPr/>
        </p:nvPicPr>
        <p:blipFill>
          <a:blip r:embed="rId6">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6267078" y="2271424"/>
            <a:ext cx="482067" cy="2847704"/>
          </a:xfrm>
          <a:prstGeom prst="rect">
            <a:avLst/>
          </a:prstGeom>
          <a:ln w="98425" cap="sq">
            <a:solidFill>
              <a:schemeClr val="accent1">
                <a:lumMod val="50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6649854"/>
      </p:ext>
    </p:extLst>
  </p:cSld>
  <p:clrMapOvr>
    <a:masterClrMapping/>
  </p:clrMapOvr>
  <mc:AlternateContent xmlns:mc="http://schemas.openxmlformats.org/markup-compatibility/2006" xmlns:p159="http://schemas.microsoft.com/office/powerpoint/2015/09/main">
    <mc:Choice Requires="p159">
      <p:transition spd="slow" advClick="0" advTm="0">
        <p159:morph option="byObject"/>
      </p:transition>
    </mc:Choice>
    <mc:Fallback xmlns="">
      <p:transition spd="slow" advClick="0" advTm="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Lommelygte, Mørk, Tunnel, Underjordisk">
            <a:extLst>
              <a:ext uri="{FF2B5EF4-FFF2-40B4-BE49-F238E27FC236}">
                <a16:creationId xmlns:a16="http://schemas.microsoft.com/office/drawing/2014/main" id="{84A365AB-9C27-A547-A722-7E677210EAFB}"/>
              </a:ext>
            </a:extLst>
          </p:cNvPr>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18347" y="1086089"/>
            <a:ext cx="7840630" cy="52270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kstfelt 5">
            <a:extLst>
              <a:ext uri="{FF2B5EF4-FFF2-40B4-BE49-F238E27FC236}">
                <a16:creationId xmlns:a16="http://schemas.microsoft.com/office/drawing/2014/main" id="{52DCBA73-A4CC-1D46-9C31-A9C4FC6B101C}"/>
              </a:ext>
            </a:extLst>
          </p:cNvPr>
          <p:cNvSpPr txBox="1"/>
          <p:nvPr/>
        </p:nvSpPr>
        <p:spPr>
          <a:xfrm>
            <a:off x="7958185" y="6585997"/>
            <a:ext cx="1173719" cy="276999"/>
          </a:xfrm>
          <a:prstGeom prst="rect">
            <a:avLst/>
          </a:prstGeom>
          <a:noFill/>
        </p:spPr>
        <p:txBody>
          <a:bodyPr wrap="none" rtlCol="0">
            <a:spAutoFit/>
          </a:bodyPr>
          <a:lstStyle/>
          <a:p>
            <a:r>
              <a:rPr lang="da-DK" sz="1200" dirty="0"/>
              <a:t>© Mat-</a:t>
            </a:r>
            <a:r>
              <a:rPr lang="da-DK" sz="1200" dirty="0" err="1"/>
              <a:t>nat.dk</a:t>
            </a:r>
            <a:endParaRPr lang="da-DK" sz="1200" dirty="0"/>
          </a:p>
        </p:txBody>
      </p:sp>
      <p:pic>
        <p:nvPicPr>
          <p:cNvPr id="3" name="Picture 2" descr="Lommelygte, Mørk, Tunnel, Underjordisk">
            <a:extLst>
              <a:ext uri="{FF2B5EF4-FFF2-40B4-BE49-F238E27FC236}">
                <a16:creationId xmlns:a16="http://schemas.microsoft.com/office/drawing/2014/main" id="{14016BEF-3D9F-9F0F-522B-146BD8998A65}"/>
              </a:ext>
            </a:extLst>
          </p:cNvPr>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916000" y="2325000"/>
            <a:ext cx="3312000" cy="2612760"/>
          </a:xfrm>
          <a:prstGeom prst="rect">
            <a:avLst/>
          </a:prstGeom>
          <a:ln>
            <a:noFill/>
          </a:ln>
          <a:effectLst>
            <a:softEdge rad="228600"/>
          </a:effectLst>
          <a:extLst>
            <a:ext uri="{909E8E84-426E-40DD-AFC4-6F175D3DCCD1}">
              <a14:hiddenFill xmlns:a14="http://schemas.microsoft.com/office/drawing/2010/main">
                <a:solidFill>
                  <a:srgbClr val="FFFFFF"/>
                </a:solidFill>
              </a14:hiddenFill>
            </a:ext>
          </a:extLst>
        </p:spPr>
      </p:pic>
      <p:pic>
        <p:nvPicPr>
          <p:cNvPr id="5" name="Picture 2" descr="Lommelygte, Mørk, Tunnel, Underjordisk">
            <a:extLst>
              <a:ext uri="{FF2B5EF4-FFF2-40B4-BE49-F238E27FC236}">
                <a16:creationId xmlns:a16="http://schemas.microsoft.com/office/drawing/2014/main" id="{BA770951-2ED2-B2D8-55B2-DEA7989E3DA0}"/>
              </a:ext>
            </a:extLst>
          </p:cNvPr>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654000" y="2847704"/>
            <a:ext cx="1836000" cy="1507864"/>
          </a:xfrm>
          <a:prstGeom prst="rect">
            <a:avLst/>
          </a:prstGeom>
          <a:ln>
            <a:noFill/>
          </a:ln>
          <a:effectLst>
            <a:softEdge rad="228600"/>
          </a:effectLst>
          <a:extLst>
            <a:ext uri="{909E8E84-426E-40DD-AFC4-6F175D3DCCD1}">
              <a14:hiddenFill xmlns:a14="http://schemas.microsoft.com/office/drawing/2010/main">
                <a:solidFill>
                  <a:srgbClr val="FFFFFF"/>
                </a:solidFill>
              </a14:hiddenFill>
            </a:ext>
          </a:extLst>
        </p:spPr>
      </p:pic>
      <p:pic>
        <p:nvPicPr>
          <p:cNvPr id="1026" name="Picture 2" descr="Gitter, Vindue, Metal, Jern">
            <a:extLst>
              <a:ext uri="{FF2B5EF4-FFF2-40B4-BE49-F238E27FC236}">
                <a16:creationId xmlns:a16="http://schemas.microsoft.com/office/drawing/2014/main" id="{FC13A2BC-2BA2-9661-7780-12116E2CEAE8}"/>
              </a:ext>
            </a:extLst>
          </p:cNvPr>
          <p:cNvPicPr>
            <a:picLocks noChangeAspect="1" noChangeArrowheads="1"/>
          </p:cNvPicPr>
          <p:nvPr/>
        </p:nvPicPr>
        <p:blipFill>
          <a:blip r:embed="rId6">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433933" y="2275780"/>
            <a:ext cx="482067" cy="2847704"/>
          </a:xfrm>
          <a:prstGeom prst="rect">
            <a:avLst/>
          </a:prstGeom>
          <a:ln w="98425" cap="sq">
            <a:solidFill>
              <a:schemeClr val="accent1">
                <a:lumMod val="50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7" name="Picture 2" descr="Gitter, Vindue, Metal, Jern">
            <a:extLst>
              <a:ext uri="{FF2B5EF4-FFF2-40B4-BE49-F238E27FC236}">
                <a16:creationId xmlns:a16="http://schemas.microsoft.com/office/drawing/2014/main" id="{3CA60A54-1AC7-C37C-31DB-F61EC510718D}"/>
              </a:ext>
            </a:extLst>
          </p:cNvPr>
          <p:cNvPicPr>
            <a:picLocks noChangeAspect="1" noChangeArrowheads="1"/>
          </p:cNvPicPr>
          <p:nvPr/>
        </p:nvPicPr>
        <p:blipFill>
          <a:blip r:embed="rId6">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6267078" y="2271424"/>
            <a:ext cx="482067" cy="2847704"/>
          </a:xfrm>
          <a:prstGeom prst="rect">
            <a:avLst/>
          </a:prstGeom>
          <a:ln w="98425" cap="sq">
            <a:solidFill>
              <a:schemeClr val="accent1">
                <a:lumMod val="50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732154"/>
      </p:ext>
    </p:extLst>
  </p:cSld>
  <p:clrMapOvr>
    <a:masterClrMapping/>
  </p:clrMapOvr>
  <mc:AlternateContent xmlns:mc="http://schemas.openxmlformats.org/markup-compatibility/2006" xmlns:p159="http://schemas.microsoft.com/office/powerpoint/2015/09/main">
    <mc:Choice Requires="p159">
      <p:transition spd="slow" advTm="4000">
        <p159:morph option="byObject"/>
      </p:transition>
    </mc:Choice>
    <mc:Fallback xmlns="">
      <p:transition spd="slow" advTm="4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66B666-E7D1-E44B-BFEF-64883021E88A}"/>
              </a:ext>
            </a:extLst>
          </p:cNvPr>
          <p:cNvSpPr>
            <a:spLocks noGrp="1"/>
          </p:cNvSpPr>
          <p:nvPr>
            <p:ph type="title"/>
          </p:nvPr>
        </p:nvSpPr>
        <p:spPr>
          <a:xfrm>
            <a:off x="628650" y="44493"/>
            <a:ext cx="7886700" cy="1325563"/>
          </a:xfrm>
        </p:spPr>
        <p:txBody>
          <a:bodyPr/>
          <a:lstStyle/>
          <a:p>
            <a:r>
              <a:rPr lang="da-DK" dirty="0"/>
              <a:t>Opgave 3.1</a:t>
            </a:r>
          </a:p>
        </p:txBody>
      </p:sp>
      <p:grpSp>
        <p:nvGrpSpPr>
          <p:cNvPr id="26" name="Gruppe 25">
            <a:extLst>
              <a:ext uri="{FF2B5EF4-FFF2-40B4-BE49-F238E27FC236}">
                <a16:creationId xmlns:a16="http://schemas.microsoft.com/office/drawing/2014/main" id="{AF4B6D92-4F33-884B-A2AD-036364AE1487}"/>
              </a:ext>
            </a:extLst>
          </p:cNvPr>
          <p:cNvGrpSpPr/>
          <p:nvPr/>
        </p:nvGrpSpPr>
        <p:grpSpPr>
          <a:xfrm>
            <a:off x="219698" y="5290459"/>
            <a:ext cx="8722413" cy="1310058"/>
            <a:chOff x="219698" y="5290459"/>
            <a:chExt cx="8722413" cy="1310058"/>
          </a:xfrm>
        </p:grpSpPr>
        <p:grpSp>
          <p:nvGrpSpPr>
            <p:cNvPr id="27" name="Gruppe 26">
              <a:extLst>
                <a:ext uri="{FF2B5EF4-FFF2-40B4-BE49-F238E27FC236}">
                  <a16:creationId xmlns:a16="http://schemas.microsoft.com/office/drawing/2014/main" id="{6E389CA0-1BCA-6747-A45B-1BF50B5B2C5B}"/>
                </a:ext>
              </a:extLst>
            </p:cNvPr>
            <p:cNvGrpSpPr/>
            <p:nvPr/>
          </p:nvGrpSpPr>
          <p:grpSpPr>
            <a:xfrm>
              <a:off x="219698" y="5290459"/>
              <a:ext cx="8722413" cy="1300162"/>
              <a:chOff x="324595" y="5290459"/>
              <a:chExt cx="8722413" cy="1300162"/>
            </a:xfrm>
          </p:grpSpPr>
          <mc:AlternateContent xmlns:mc="http://schemas.openxmlformats.org/markup-compatibility/2006" xmlns:a14="http://schemas.microsoft.com/office/drawing/2010/main">
            <mc:Choice Requires="a14">
              <p:sp>
                <p:nvSpPr>
                  <p:cNvPr id="33" name="Afrundet rektangel 32">
                    <a:hlinkClick r:id="rId2" action="ppaction://hlinksldjump"/>
                    <a:extLst>
                      <a:ext uri="{FF2B5EF4-FFF2-40B4-BE49-F238E27FC236}">
                        <a16:creationId xmlns:a16="http://schemas.microsoft.com/office/drawing/2014/main" id="{762BEB4F-CD80-1946-BDAF-2D514471233A}"/>
                      </a:ext>
                    </a:extLst>
                  </p:cNvPr>
                  <p:cNvSpPr/>
                  <p:nvPr/>
                </p:nvSpPr>
                <p:spPr>
                  <a:xfrm>
                    <a:off x="6992577" y="5290459"/>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a-DK" i="1" smtClean="0">
                                  <a:solidFill>
                                    <a:schemeClr val="bg1"/>
                                  </a:solidFill>
                                  <a:latin typeface="Cambria Math" panose="02040503050406030204" pitchFamily="18" charset="0"/>
                                </a:rPr>
                              </m:ctrlPr>
                            </m:fPr>
                            <m:num>
                              <m:r>
                                <a:rPr lang="da-DK" i="1">
                                  <a:solidFill>
                                    <a:schemeClr val="bg1"/>
                                  </a:solidFill>
                                  <a:latin typeface="Cambria Math" panose="02040503050406030204" pitchFamily="18" charset="0"/>
                                </a:rPr>
                                <m:t>2</m:t>
                              </m:r>
                            </m:num>
                            <m:den>
                              <m:r>
                                <a:rPr lang="da-DK" b="0" i="1" smtClean="0">
                                  <a:solidFill>
                                    <a:schemeClr val="bg1"/>
                                  </a:solidFill>
                                  <a:latin typeface="Cambria Math" panose="02040503050406030204" pitchFamily="18" charset="0"/>
                                </a:rPr>
                                <m:t>8</m:t>
                              </m:r>
                            </m:den>
                          </m:f>
                        </m:oMath>
                      </m:oMathPara>
                    </a14:m>
                    <a:endParaRPr lang="da-DK" dirty="0">
                      <a:solidFill>
                        <a:schemeClr val="bg1"/>
                      </a:solidFill>
                    </a:endParaRPr>
                  </a:p>
                </p:txBody>
              </p:sp>
            </mc:Choice>
            <mc:Fallback xmlns="">
              <p:sp>
                <p:nvSpPr>
                  <p:cNvPr id="33" name="Afrundet rektangel 32">
                    <a:hlinkClick r:id="rId3" action="ppaction://hlinksldjump"/>
                    <a:extLst>
                      <a:ext uri="{FF2B5EF4-FFF2-40B4-BE49-F238E27FC236}">
                        <a16:creationId xmlns:a16="http://schemas.microsoft.com/office/drawing/2014/main" id="{762BEB4F-CD80-1946-BDAF-2D514471233A}"/>
                      </a:ext>
                    </a:extLst>
                  </p:cNvPr>
                  <p:cNvSpPr>
                    <a:spLocks noRot="1" noChangeAspect="1" noMove="1" noResize="1" noEditPoints="1" noAdjustHandles="1" noChangeArrowheads="1" noChangeShapeType="1" noTextEdit="1"/>
                  </p:cNvSpPr>
                  <p:nvPr/>
                </p:nvSpPr>
                <p:spPr>
                  <a:xfrm>
                    <a:off x="6992577" y="5290459"/>
                    <a:ext cx="2054431" cy="595560"/>
                  </a:xfrm>
                  <a:prstGeom prst="roundRect">
                    <a:avLst/>
                  </a:prstGeom>
                  <a:blipFill>
                    <a:blip r:embed="rId4"/>
                    <a:stretch>
                      <a:fillRect b="-4082"/>
                    </a:stretch>
                  </a:blipFill>
                </p:spPr>
                <p:txBody>
                  <a:bodyPr/>
                  <a:lstStyle/>
                  <a:p>
                    <a:r>
                      <a:rPr lang="da-DK">
                        <a:noFill/>
                      </a:rPr>
                      <a:t> </a:t>
                    </a:r>
                  </a:p>
                </p:txBody>
              </p:sp>
            </mc:Fallback>
          </mc:AlternateContent>
          <mc:AlternateContent xmlns:mc="http://schemas.openxmlformats.org/markup-compatibility/2006" xmlns:a14="http://schemas.microsoft.com/office/drawing/2010/main">
            <mc:Choice Requires="a14">
              <p:sp>
                <p:nvSpPr>
                  <p:cNvPr id="34" name="Afrundet rektangel 33">
                    <a:hlinkClick r:id="rId2" action="ppaction://hlinksldjump"/>
                    <a:extLst>
                      <a:ext uri="{FF2B5EF4-FFF2-40B4-BE49-F238E27FC236}">
                        <a16:creationId xmlns:a16="http://schemas.microsoft.com/office/drawing/2014/main" id="{DE1579BB-A53A-2948-B2C8-4D31B97643EA}"/>
                      </a:ext>
                    </a:extLst>
                  </p:cNvPr>
                  <p:cNvSpPr/>
                  <p:nvPr/>
                </p:nvSpPr>
                <p:spPr>
                  <a:xfrm>
                    <a:off x="324595" y="599506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a-DK" i="1" smtClean="0">
                                  <a:solidFill>
                                    <a:schemeClr val="bg1"/>
                                  </a:solidFill>
                                  <a:latin typeface="Cambria Math" panose="02040503050406030204" pitchFamily="18" charset="0"/>
                                </a:rPr>
                              </m:ctrlPr>
                            </m:fPr>
                            <m:num>
                              <m:r>
                                <a:rPr lang="da-DK" b="0" i="1" smtClean="0">
                                  <a:solidFill>
                                    <a:schemeClr val="bg1"/>
                                  </a:solidFill>
                                  <a:latin typeface="Cambria Math" panose="02040503050406030204" pitchFamily="18" charset="0"/>
                                </a:rPr>
                                <m:t>5</m:t>
                              </m:r>
                            </m:num>
                            <m:den>
                              <m:r>
                                <a:rPr lang="da-DK" b="0" i="1" smtClean="0">
                                  <a:solidFill>
                                    <a:schemeClr val="bg1"/>
                                  </a:solidFill>
                                  <a:latin typeface="Cambria Math" panose="02040503050406030204" pitchFamily="18" charset="0"/>
                                </a:rPr>
                                <m:t>6</m:t>
                              </m:r>
                            </m:den>
                          </m:f>
                        </m:oMath>
                      </m:oMathPara>
                    </a14:m>
                    <a:endParaRPr lang="da-DK" dirty="0">
                      <a:solidFill>
                        <a:schemeClr val="bg1"/>
                      </a:solidFill>
                    </a:endParaRPr>
                  </a:p>
                </p:txBody>
              </p:sp>
            </mc:Choice>
            <mc:Fallback xmlns="">
              <p:sp>
                <p:nvSpPr>
                  <p:cNvPr id="34" name="Afrundet rektangel 33">
                    <a:hlinkClick r:id="rId3" action="ppaction://hlinksldjump"/>
                    <a:extLst>
                      <a:ext uri="{FF2B5EF4-FFF2-40B4-BE49-F238E27FC236}">
                        <a16:creationId xmlns:a16="http://schemas.microsoft.com/office/drawing/2014/main" id="{DE1579BB-A53A-2948-B2C8-4D31B97643EA}"/>
                      </a:ext>
                    </a:extLst>
                  </p:cNvPr>
                  <p:cNvSpPr>
                    <a:spLocks noRot="1" noChangeAspect="1" noMove="1" noResize="1" noEditPoints="1" noAdjustHandles="1" noChangeArrowheads="1" noChangeShapeType="1" noTextEdit="1"/>
                  </p:cNvSpPr>
                  <p:nvPr/>
                </p:nvSpPr>
                <p:spPr>
                  <a:xfrm>
                    <a:off x="324595" y="5995060"/>
                    <a:ext cx="2054431" cy="595560"/>
                  </a:xfrm>
                  <a:prstGeom prst="roundRect">
                    <a:avLst/>
                  </a:prstGeom>
                  <a:blipFill>
                    <a:blip r:embed="rId5"/>
                    <a:stretch>
                      <a:fillRect b="-6122"/>
                    </a:stretch>
                  </a:blipFill>
                </p:spPr>
                <p:txBody>
                  <a:bodyPr/>
                  <a:lstStyle/>
                  <a:p>
                    <a:r>
                      <a:rPr lang="da-DK">
                        <a:noFill/>
                      </a:rPr>
                      <a:t> </a:t>
                    </a:r>
                  </a:p>
                </p:txBody>
              </p:sp>
            </mc:Fallback>
          </mc:AlternateContent>
          <mc:AlternateContent xmlns:mc="http://schemas.openxmlformats.org/markup-compatibility/2006" xmlns:a14="http://schemas.microsoft.com/office/drawing/2010/main">
            <mc:Choice Requires="a14">
              <p:sp>
                <p:nvSpPr>
                  <p:cNvPr id="35" name="Afrundet rektangel 34">
                    <a:hlinkClick r:id="rId2" action="ppaction://hlinksldjump"/>
                    <a:extLst>
                      <a:ext uri="{FF2B5EF4-FFF2-40B4-BE49-F238E27FC236}">
                        <a16:creationId xmlns:a16="http://schemas.microsoft.com/office/drawing/2014/main" id="{C6E1E315-5690-0C4D-9EF2-5CC90DB867DB}"/>
                      </a:ext>
                    </a:extLst>
                  </p:cNvPr>
                  <p:cNvSpPr/>
                  <p:nvPr/>
                </p:nvSpPr>
                <p:spPr>
                  <a:xfrm>
                    <a:off x="6974768" y="5995061"/>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a-DK" i="1" smtClean="0">
                                  <a:solidFill>
                                    <a:schemeClr val="bg1"/>
                                  </a:solidFill>
                                  <a:latin typeface="Cambria Math" panose="02040503050406030204" pitchFamily="18" charset="0"/>
                                </a:rPr>
                              </m:ctrlPr>
                            </m:fPr>
                            <m:num>
                              <m:r>
                                <a:rPr lang="da-DK" b="0" i="1" smtClean="0">
                                  <a:solidFill>
                                    <a:schemeClr val="bg1"/>
                                  </a:solidFill>
                                  <a:latin typeface="Cambria Math" panose="02040503050406030204" pitchFamily="18" charset="0"/>
                                </a:rPr>
                                <m:t>3</m:t>
                              </m:r>
                            </m:num>
                            <m:den>
                              <m:r>
                                <a:rPr lang="da-DK" b="0" i="1" smtClean="0">
                                  <a:solidFill>
                                    <a:schemeClr val="bg1"/>
                                  </a:solidFill>
                                  <a:latin typeface="Cambria Math" panose="02040503050406030204" pitchFamily="18" charset="0"/>
                                </a:rPr>
                                <m:t>10</m:t>
                              </m:r>
                            </m:den>
                          </m:f>
                        </m:oMath>
                      </m:oMathPara>
                    </a14:m>
                    <a:endParaRPr lang="da-DK" dirty="0">
                      <a:solidFill>
                        <a:schemeClr val="bg1"/>
                      </a:solidFill>
                    </a:endParaRPr>
                  </a:p>
                </p:txBody>
              </p:sp>
            </mc:Choice>
            <mc:Fallback xmlns="">
              <p:sp>
                <p:nvSpPr>
                  <p:cNvPr id="35" name="Afrundet rektangel 34">
                    <a:hlinkClick r:id="rId3" action="ppaction://hlinksldjump"/>
                    <a:extLst>
                      <a:ext uri="{FF2B5EF4-FFF2-40B4-BE49-F238E27FC236}">
                        <a16:creationId xmlns:a16="http://schemas.microsoft.com/office/drawing/2014/main" id="{C6E1E315-5690-0C4D-9EF2-5CC90DB867DB}"/>
                      </a:ext>
                    </a:extLst>
                  </p:cNvPr>
                  <p:cNvSpPr>
                    <a:spLocks noRot="1" noChangeAspect="1" noMove="1" noResize="1" noEditPoints="1" noAdjustHandles="1" noChangeArrowheads="1" noChangeShapeType="1" noTextEdit="1"/>
                  </p:cNvSpPr>
                  <p:nvPr/>
                </p:nvSpPr>
                <p:spPr>
                  <a:xfrm>
                    <a:off x="6974768" y="5995061"/>
                    <a:ext cx="2054431" cy="595560"/>
                  </a:xfrm>
                  <a:prstGeom prst="roundRect">
                    <a:avLst/>
                  </a:prstGeom>
                  <a:blipFill>
                    <a:blip r:embed="rId6"/>
                    <a:stretch>
                      <a:fillRect b="-4082"/>
                    </a:stretch>
                  </a:blipFill>
                </p:spPr>
                <p:txBody>
                  <a:bodyPr/>
                  <a:lstStyle/>
                  <a:p>
                    <a:r>
                      <a:rPr lang="da-DK">
                        <a:noFill/>
                      </a:rPr>
                      <a:t> </a:t>
                    </a:r>
                  </a:p>
                </p:txBody>
              </p:sp>
            </mc:Fallback>
          </mc:AlternateContent>
          <mc:AlternateContent xmlns:mc="http://schemas.openxmlformats.org/markup-compatibility/2006" xmlns:a14="http://schemas.microsoft.com/office/drawing/2010/main">
            <mc:Choice Requires="a14">
              <p:sp>
                <p:nvSpPr>
                  <p:cNvPr id="36" name="Afrundet rektangel 35">
                    <a:hlinkClick r:id="rId2" action="ppaction://hlinksldjump"/>
                    <a:extLst>
                      <a:ext uri="{FF2B5EF4-FFF2-40B4-BE49-F238E27FC236}">
                        <a16:creationId xmlns:a16="http://schemas.microsoft.com/office/drawing/2014/main" id="{656BA746-B114-124B-A0CC-DF652AABE34C}"/>
                      </a:ext>
                    </a:extLst>
                  </p:cNvPr>
                  <p:cNvSpPr/>
                  <p:nvPr/>
                </p:nvSpPr>
                <p:spPr>
                  <a:xfrm>
                    <a:off x="4763980" y="5993082"/>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a-DK" i="1" smtClean="0">
                                  <a:solidFill>
                                    <a:schemeClr val="bg1"/>
                                  </a:solidFill>
                                  <a:latin typeface="Cambria Math" panose="02040503050406030204" pitchFamily="18" charset="0"/>
                                </a:rPr>
                              </m:ctrlPr>
                            </m:fPr>
                            <m:num>
                              <m:r>
                                <a:rPr lang="da-DK" b="0" i="1" smtClean="0">
                                  <a:solidFill>
                                    <a:schemeClr val="bg1"/>
                                  </a:solidFill>
                                  <a:latin typeface="Cambria Math" panose="02040503050406030204" pitchFamily="18" charset="0"/>
                                </a:rPr>
                                <m:t>4</m:t>
                              </m:r>
                            </m:num>
                            <m:den>
                              <m:r>
                                <a:rPr lang="da-DK" b="0" i="1" smtClean="0">
                                  <a:solidFill>
                                    <a:schemeClr val="bg1"/>
                                  </a:solidFill>
                                  <a:latin typeface="Cambria Math" panose="02040503050406030204" pitchFamily="18" charset="0"/>
                                </a:rPr>
                                <m:t>7</m:t>
                              </m:r>
                            </m:den>
                          </m:f>
                        </m:oMath>
                      </m:oMathPara>
                    </a14:m>
                    <a:endParaRPr lang="da-DK" dirty="0">
                      <a:solidFill>
                        <a:schemeClr val="bg1"/>
                      </a:solidFill>
                    </a:endParaRPr>
                  </a:p>
                </p:txBody>
              </p:sp>
            </mc:Choice>
            <mc:Fallback xmlns="">
              <p:sp>
                <p:nvSpPr>
                  <p:cNvPr id="36" name="Afrundet rektangel 35">
                    <a:hlinkClick r:id="rId3" action="ppaction://hlinksldjump"/>
                    <a:extLst>
                      <a:ext uri="{FF2B5EF4-FFF2-40B4-BE49-F238E27FC236}">
                        <a16:creationId xmlns:a16="http://schemas.microsoft.com/office/drawing/2014/main" id="{656BA746-B114-124B-A0CC-DF652AABE34C}"/>
                      </a:ext>
                    </a:extLst>
                  </p:cNvPr>
                  <p:cNvSpPr>
                    <a:spLocks noRot="1" noChangeAspect="1" noMove="1" noResize="1" noEditPoints="1" noAdjustHandles="1" noChangeArrowheads="1" noChangeShapeType="1" noTextEdit="1"/>
                  </p:cNvSpPr>
                  <p:nvPr/>
                </p:nvSpPr>
                <p:spPr>
                  <a:xfrm>
                    <a:off x="4763980" y="5993082"/>
                    <a:ext cx="2054431" cy="595560"/>
                  </a:xfrm>
                  <a:prstGeom prst="roundRect">
                    <a:avLst/>
                  </a:prstGeom>
                  <a:blipFill>
                    <a:blip r:embed="rId7"/>
                    <a:stretch>
                      <a:fillRect b="-4082"/>
                    </a:stretch>
                  </a:blipFill>
                </p:spPr>
                <p:txBody>
                  <a:bodyPr/>
                  <a:lstStyle/>
                  <a:p>
                    <a:r>
                      <a:rPr lang="da-DK">
                        <a:noFill/>
                      </a:rPr>
                      <a:t> </a:t>
                    </a:r>
                  </a:p>
                </p:txBody>
              </p:sp>
            </mc:Fallback>
          </mc:AlternateContent>
        </p:grpSp>
        <p:grpSp>
          <p:nvGrpSpPr>
            <p:cNvPr id="28" name="Gruppe 27">
              <a:extLst>
                <a:ext uri="{FF2B5EF4-FFF2-40B4-BE49-F238E27FC236}">
                  <a16:creationId xmlns:a16="http://schemas.microsoft.com/office/drawing/2014/main" id="{FE95230B-BB8A-E348-BDF0-B1A371D32218}"/>
                </a:ext>
              </a:extLst>
            </p:cNvPr>
            <p:cNvGrpSpPr/>
            <p:nvPr/>
          </p:nvGrpSpPr>
          <p:grpSpPr>
            <a:xfrm>
              <a:off x="219698" y="5290459"/>
              <a:ext cx="6493816" cy="1310058"/>
              <a:chOff x="324595" y="5993082"/>
              <a:chExt cx="6493816" cy="1310058"/>
            </a:xfrm>
          </p:grpSpPr>
          <mc:AlternateContent xmlns:mc="http://schemas.openxmlformats.org/markup-compatibility/2006" xmlns:a14="http://schemas.microsoft.com/office/drawing/2010/main">
            <mc:Choice Requires="a14">
              <p:sp>
                <p:nvSpPr>
                  <p:cNvPr id="29" name="Afrundet rektangel 28">
                    <a:hlinkClick r:id="rId2" action="ppaction://hlinksldjump"/>
                    <a:extLst>
                      <a:ext uri="{FF2B5EF4-FFF2-40B4-BE49-F238E27FC236}">
                        <a16:creationId xmlns:a16="http://schemas.microsoft.com/office/drawing/2014/main" id="{5FFC72AE-6AE9-0046-8024-BCED3EBC358B}"/>
                      </a:ext>
                    </a:extLst>
                  </p:cNvPr>
                  <p:cNvSpPr/>
                  <p:nvPr/>
                </p:nvSpPr>
                <p:spPr>
                  <a:xfrm>
                    <a:off x="2535383" y="5997039"/>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a-DK" i="1" smtClean="0">
                                  <a:solidFill>
                                    <a:schemeClr val="bg1"/>
                                  </a:solidFill>
                                  <a:latin typeface="Cambria Math" panose="02040503050406030204" pitchFamily="18" charset="0"/>
                                </a:rPr>
                              </m:ctrlPr>
                            </m:fPr>
                            <m:num>
                              <m:r>
                                <a:rPr lang="da-DK" i="1">
                                  <a:solidFill>
                                    <a:schemeClr val="bg1"/>
                                  </a:solidFill>
                                  <a:latin typeface="Cambria Math" panose="02040503050406030204" pitchFamily="18" charset="0"/>
                                </a:rPr>
                                <m:t>2</m:t>
                              </m:r>
                            </m:num>
                            <m:den>
                              <m:r>
                                <a:rPr lang="da-DK" b="0" i="1" smtClean="0">
                                  <a:solidFill>
                                    <a:schemeClr val="bg1"/>
                                  </a:solidFill>
                                  <a:latin typeface="Cambria Math" panose="02040503050406030204" pitchFamily="18" charset="0"/>
                                </a:rPr>
                                <m:t>10</m:t>
                              </m:r>
                            </m:den>
                          </m:f>
                        </m:oMath>
                      </m:oMathPara>
                    </a14:m>
                    <a:endParaRPr lang="da-DK" dirty="0">
                      <a:solidFill>
                        <a:schemeClr val="bg1"/>
                      </a:solidFill>
                    </a:endParaRPr>
                  </a:p>
                </p:txBody>
              </p:sp>
            </mc:Choice>
            <mc:Fallback xmlns="">
              <p:sp>
                <p:nvSpPr>
                  <p:cNvPr id="29" name="Afrundet rektangel 28">
                    <a:hlinkClick r:id="rId3" action="ppaction://hlinksldjump"/>
                    <a:extLst>
                      <a:ext uri="{FF2B5EF4-FFF2-40B4-BE49-F238E27FC236}">
                        <a16:creationId xmlns:a16="http://schemas.microsoft.com/office/drawing/2014/main" id="{5FFC72AE-6AE9-0046-8024-BCED3EBC358B}"/>
                      </a:ext>
                    </a:extLst>
                  </p:cNvPr>
                  <p:cNvSpPr>
                    <a:spLocks noRot="1" noChangeAspect="1" noMove="1" noResize="1" noEditPoints="1" noAdjustHandles="1" noChangeArrowheads="1" noChangeShapeType="1" noTextEdit="1"/>
                  </p:cNvSpPr>
                  <p:nvPr/>
                </p:nvSpPr>
                <p:spPr>
                  <a:xfrm>
                    <a:off x="2535383" y="5997039"/>
                    <a:ext cx="2054431" cy="595560"/>
                  </a:xfrm>
                  <a:prstGeom prst="roundRect">
                    <a:avLst/>
                  </a:prstGeom>
                  <a:blipFill>
                    <a:blip r:embed="rId8"/>
                    <a:stretch>
                      <a:fillRect b="-4082"/>
                    </a:stretch>
                  </a:blipFill>
                </p:spPr>
                <p:txBody>
                  <a:bodyPr/>
                  <a:lstStyle/>
                  <a:p>
                    <a:r>
                      <a:rPr lang="da-DK">
                        <a:noFill/>
                      </a:rPr>
                      <a:t> </a:t>
                    </a:r>
                  </a:p>
                </p:txBody>
              </p:sp>
            </mc:Fallback>
          </mc:AlternateContent>
          <mc:AlternateContent xmlns:mc="http://schemas.openxmlformats.org/markup-compatibility/2006" xmlns:a14="http://schemas.microsoft.com/office/drawing/2010/main">
            <mc:Choice Requires="a14">
              <p:sp>
                <p:nvSpPr>
                  <p:cNvPr id="30" name="Afrundet rektangel 29">
                    <a:hlinkClick r:id="rId2" action="ppaction://hlinksldjump"/>
                    <a:extLst>
                      <a:ext uri="{FF2B5EF4-FFF2-40B4-BE49-F238E27FC236}">
                        <a16:creationId xmlns:a16="http://schemas.microsoft.com/office/drawing/2014/main" id="{45DADC0C-1306-5B49-8F0B-1EF033DB45FF}"/>
                      </a:ext>
                    </a:extLst>
                  </p:cNvPr>
                  <p:cNvSpPr/>
                  <p:nvPr/>
                </p:nvSpPr>
                <p:spPr>
                  <a:xfrm>
                    <a:off x="324595" y="599506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a-DK" i="1">
                                  <a:solidFill>
                                    <a:schemeClr val="bg1"/>
                                  </a:solidFill>
                                  <a:latin typeface="Cambria Math" panose="02040503050406030204" pitchFamily="18" charset="0"/>
                                </a:rPr>
                              </m:ctrlPr>
                            </m:fPr>
                            <m:num>
                              <m:r>
                                <a:rPr lang="da-DK" i="1">
                                  <a:solidFill>
                                    <a:schemeClr val="bg1"/>
                                  </a:solidFill>
                                  <a:latin typeface="Cambria Math" panose="02040503050406030204" pitchFamily="18" charset="0"/>
                                </a:rPr>
                                <m:t>2</m:t>
                              </m:r>
                            </m:num>
                            <m:den>
                              <m:r>
                                <a:rPr lang="da-DK" i="1">
                                  <a:solidFill>
                                    <a:schemeClr val="bg1"/>
                                  </a:solidFill>
                                  <a:latin typeface="Cambria Math" panose="02040503050406030204" pitchFamily="18" charset="0"/>
                                </a:rPr>
                                <m:t>7</m:t>
                              </m:r>
                            </m:den>
                          </m:f>
                        </m:oMath>
                      </m:oMathPara>
                    </a14:m>
                    <a:endParaRPr lang="da-DK" dirty="0">
                      <a:solidFill>
                        <a:schemeClr val="bg1"/>
                      </a:solidFill>
                    </a:endParaRPr>
                  </a:p>
                </p:txBody>
              </p:sp>
            </mc:Choice>
            <mc:Fallback xmlns="">
              <p:sp>
                <p:nvSpPr>
                  <p:cNvPr id="30" name="Afrundet rektangel 29">
                    <a:hlinkClick r:id="rId3" action="ppaction://hlinksldjump"/>
                    <a:extLst>
                      <a:ext uri="{FF2B5EF4-FFF2-40B4-BE49-F238E27FC236}">
                        <a16:creationId xmlns:a16="http://schemas.microsoft.com/office/drawing/2014/main" id="{45DADC0C-1306-5B49-8F0B-1EF033DB45FF}"/>
                      </a:ext>
                    </a:extLst>
                  </p:cNvPr>
                  <p:cNvSpPr>
                    <a:spLocks noRot="1" noChangeAspect="1" noMove="1" noResize="1" noEditPoints="1" noAdjustHandles="1" noChangeArrowheads="1" noChangeShapeType="1" noTextEdit="1"/>
                  </p:cNvSpPr>
                  <p:nvPr/>
                </p:nvSpPr>
                <p:spPr>
                  <a:xfrm>
                    <a:off x="324595" y="5995060"/>
                    <a:ext cx="2054431" cy="595560"/>
                  </a:xfrm>
                  <a:prstGeom prst="roundRect">
                    <a:avLst/>
                  </a:prstGeom>
                  <a:blipFill>
                    <a:blip r:embed="rId9"/>
                    <a:stretch>
                      <a:fillRect b="-4082"/>
                    </a:stretch>
                  </a:blipFill>
                </p:spPr>
                <p:txBody>
                  <a:bodyPr/>
                  <a:lstStyle/>
                  <a:p>
                    <a:r>
                      <a:rPr lang="da-DK">
                        <a:noFill/>
                      </a:rPr>
                      <a:t> </a:t>
                    </a:r>
                  </a:p>
                </p:txBody>
              </p:sp>
            </mc:Fallback>
          </mc:AlternateContent>
          <mc:AlternateContent xmlns:mc="http://schemas.openxmlformats.org/markup-compatibility/2006" xmlns:a14="http://schemas.microsoft.com/office/drawing/2010/main">
            <mc:Choice Requires="a14">
              <p:sp>
                <p:nvSpPr>
                  <p:cNvPr id="31" name="Afrundet rektangel 30">
                    <a:hlinkClick r:id="rId2" action="ppaction://hlinksldjump"/>
                    <a:extLst>
                      <a:ext uri="{FF2B5EF4-FFF2-40B4-BE49-F238E27FC236}">
                        <a16:creationId xmlns:a16="http://schemas.microsoft.com/office/drawing/2014/main" id="{7A7A3515-2AE0-B249-B832-C2E3D230A0A2}"/>
                      </a:ext>
                    </a:extLst>
                  </p:cNvPr>
                  <p:cNvSpPr/>
                  <p:nvPr/>
                </p:nvSpPr>
                <p:spPr>
                  <a:xfrm>
                    <a:off x="2547257" y="670758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a-DK" i="1" smtClean="0">
                                  <a:solidFill>
                                    <a:schemeClr val="bg1"/>
                                  </a:solidFill>
                                  <a:latin typeface="Cambria Math" panose="02040503050406030204" pitchFamily="18" charset="0"/>
                                </a:rPr>
                              </m:ctrlPr>
                            </m:fPr>
                            <m:num>
                              <m:r>
                                <a:rPr lang="da-DK" b="0" i="1" smtClean="0">
                                  <a:solidFill>
                                    <a:schemeClr val="bg1"/>
                                  </a:solidFill>
                                  <a:latin typeface="Cambria Math" panose="02040503050406030204" pitchFamily="18" charset="0"/>
                                </a:rPr>
                                <m:t>1</m:t>
                              </m:r>
                            </m:num>
                            <m:den>
                              <m:r>
                                <a:rPr lang="da-DK" b="0" i="1" smtClean="0">
                                  <a:solidFill>
                                    <a:schemeClr val="bg1"/>
                                  </a:solidFill>
                                  <a:latin typeface="Cambria Math" panose="02040503050406030204" pitchFamily="18" charset="0"/>
                                </a:rPr>
                                <m:t>2</m:t>
                              </m:r>
                            </m:den>
                          </m:f>
                        </m:oMath>
                      </m:oMathPara>
                    </a14:m>
                    <a:endParaRPr lang="da-DK" dirty="0">
                      <a:solidFill>
                        <a:schemeClr val="bg1"/>
                      </a:solidFill>
                    </a:endParaRPr>
                  </a:p>
                </p:txBody>
              </p:sp>
            </mc:Choice>
            <mc:Fallback xmlns="">
              <p:sp>
                <p:nvSpPr>
                  <p:cNvPr id="31" name="Afrundet rektangel 30">
                    <a:hlinkClick r:id="rId3" action="ppaction://hlinksldjump"/>
                    <a:extLst>
                      <a:ext uri="{FF2B5EF4-FFF2-40B4-BE49-F238E27FC236}">
                        <a16:creationId xmlns:a16="http://schemas.microsoft.com/office/drawing/2014/main" id="{7A7A3515-2AE0-B249-B832-C2E3D230A0A2}"/>
                      </a:ext>
                    </a:extLst>
                  </p:cNvPr>
                  <p:cNvSpPr>
                    <a:spLocks noRot="1" noChangeAspect="1" noMove="1" noResize="1" noEditPoints="1" noAdjustHandles="1" noChangeArrowheads="1" noChangeShapeType="1" noTextEdit="1"/>
                  </p:cNvSpPr>
                  <p:nvPr/>
                </p:nvSpPr>
                <p:spPr>
                  <a:xfrm>
                    <a:off x="2547257" y="6707580"/>
                    <a:ext cx="2054431" cy="595560"/>
                  </a:xfrm>
                  <a:prstGeom prst="roundRect">
                    <a:avLst/>
                  </a:prstGeom>
                  <a:blipFill>
                    <a:blip r:embed="rId10"/>
                    <a:stretch>
                      <a:fillRect b="-4082"/>
                    </a:stretch>
                  </a:blipFill>
                </p:spPr>
                <p:txBody>
                  <a:bodyPr/>
                  <a:lstStyle/>
                  <a:p>
                    <a:r>
                      <a:rPr lang="da-DK">
                        <a:noFill/>
                      </a:rPr>
                      <a:t> </a:t>
                    </a:r>
                  </a:p>
                </p:txBody>
              </p:sp>
            </mc:Fallback>
          </mc:AlternateContent>
          <mc:AlternateContent xmlns:mc="http://schemas.openxmlformats.org/markup-compatibility/2006" xmlns:a14="http://schemas.microsoft.com/office/drawing/2010/main">
            <mc:Choice Requires="a14">
              <p:sp>
                <p:nvSpPr>
                  <p:cNvPr id="32" name="Afrundet rektangel 31">
                    <a:hlinkClick r:id="rId11" action="ppaction://hlinksldjump"/>
                    <a:extLst>
                      <a:ext uri="{FF2B5EF4-FFF2-40B4-BE49-F238E27FC236}">
                        <a16:creationId xmlns:a16="http://schemas.microsoft.com/office/drawing/2014/main" id="{1A528122-B962-214D-B9F1-6EF90E125302}"/>
                      </a:ext>
                    </a:extLst>
                  </p:cNvPr>
                  <p:cNvSpPr/>
                  <p:nvPr/>
                </p:nvSpPr>
                <p:spPr>
                  <a:xfrm>
                    <a:off x="4763980" y="5993082"/>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a-DK" i="1" smtClean="0">
                                  <a:solidFill>
                                    <a:schemeClr val="bg1"/>
                                  </a:solidFill>
                                  <a:latin typeface="Cambria Math" panose="02040503050406030204" pitchFamily="18" charset="0"/>
                                </a:rPr>
                              </m:ctrlPr>
                            </m:fPr>
                            <m:num>
                              <m:r>
                                <a:rPr lang="da-DK" b="0" i="1" smtClean="0">
                                  <a:solidFill>
                                    <a:schemeClr val="bg1"/>
                                  </a:solidFill>
                                  <a:latin typeface="Cambria Math" panose="02040503050406030204" pitchFamily="18" charset="0"/>
                                </a:rPr>
                                <m:t>2</m:t>
                              </m:r>
                            </m:num>
                            <m:den>
                              <m:r>
                                <a:rPr lang="da-DK" b="0" i="1" smtClean="0">
                                  <a:solidFill>
                                    <a:schemeClr val="bg1"/>
                                  </a:solidFill>
                                  <a:latin typeface="Cambria Math" panose="02040503050406030204" pitchFamily="18" charset="0"/>
                                </a:rPr>
                                <m:t>5</m:t>
                              </m:r>
                            </m:den>
                          </m:f>
                        </m:oMath>
                      </m:oMathPara>
                    </a14:m>
                    <a:endParaRPr lang="da-DK" dirty="0">
                      <a:solidFill>
                        <a:schemeClr val="bg1"/>
                      </a:solidFill>
                    </a:endParaRPr>
                  </a:p>
                </p:txBody>
              </p:sp>
            </mc:Choice>
            <mc:Fallback xmlns="">
              <p:sp>
                <p:nvSpPr>
                  <p:cNvPr id="32" name="Afrundet rektangel 31">
                    <a:hlinkClick r:id="rId12" action="ppaction://hlinksldjump"/>
                    <a:extLst>
                      <a:ext uri="{FF2B5EF4-FFF2-40B4-BE49-F238E27FC236}">
                        <a16:creationId xmlns:a16="http://schemas.microsoft.com/office/drawing/2014/main" id="{1A528122-B962-214D-B9F1-6EF90E125302}"/>
                      </a:ext>
                    </a:extLst>
                  </p:cNvPr>
                  <p:cNvSpPr>
                    <a:spLocks noRot="1" noChangeAspect="1" noMove="1" noResize="1" noEditPoints="1" noAdjustHandles="1" noChangeArrowheads="1" noChangeShapeType="1" noTextEdit="1"/>
                  </p:cNvSpPr>
                  <p:nvPr/>
                </p:nvSpPr>
                <p:spPr>
                  <a:xfrm>
                    <a:off x="4763980" y="5993082"/>
                    <a:ext cx="2054431" cy="595560"/>
                  </a:xfrm>
                  <a:prstGeom prst="roundRect">
                    <a:avLst/>
                  </a:prstGeom>
                  <a:blipFill>
                    <a:blip r:embed="rId13"/>
                    <a:stretch>
                      <a:fillRect b="-4082"/>
                    </a:stretch>
                  </a:blipFill>
                </p:spPr>
                <p:txBody>
                  <a:bodyPr/>
                  <a:lstStyle/>
                  <a:p>
                    <a:r>
                      <a:rPr lang="da-DK">
                        <a:noFill/>
                      </a:rPr>
                      <a:t> </a:t>
                    </a:r>
                  </a:p>
                </p:txBody>
              </p:sp>
            </mc:Fallback>
          </mc:AlternateContent>
        </p:grpSp>
      </p:grpSp>
      <p:sp>
        <p:nvSpPr>
          <p:cNvPr id="15" name="Tekstfelt 14">
            <a:extLst>
              <a:ext uri="{FF2B5EF4-FFF2-40B4-BE49-F238E27FC236}">
                <a16:creationId xmlns:a16="http://schemas.microsoft.com/office/drawing/2014/main" id="{60CAAD12-20CD-1B43-83C2-B2996EC700C3}"/>
              </a:ext>
            </a:extLst>
          </p:cNvPr>
          <p:cNvSpPr txBox="1"/>
          <p:nvPr/>
        </p:nvSpPr>
        <p:spPr>
          <a:xfrm>
            <a:off x="724396" y="1080657"/>
            <a:ext cx="5500224" cy="646331"/>
          </a:xfrm>
          <a:prstGeom prst="rect">
            <a:avLst/>
          </a:prstGeom>
          <a:noFill/>
        </p:spPr>
        <p:txBody>
          <a:bodyPr wrap="none" rtlCol="0">
            <a:spAutoFit/>
          </a:bodyPr>
          <a:lstStyle/>
          <a:p>
            <a:r>
              <a:rPr lang="da-DK" dirty="0"/>
              <a:t>SÆT BRØKERNE I RÆKKEFØLGE EFTER STØRRELSE.</a:t>
            </a:r>
          </a:p>
          <a:p>
            <a:r>
              <a:rPr lang="da-DK" dirty="0"/>
              <a:t>HVILKEN BRØK VIL KOMME TIL AT STÅ I MIDTEN?</a:t>
            </a:r>
          </a:p>
        </p:txBody>
      </p:sp>
      <p:grpSp>
        <p:nvGrpSpPr>
          <p:cNvPr id="16" name="Gruppe 15">
            <a:extLst>
              <a:ext uri="{FF2B5EF4-FFF2-40B4-BE49-F238E27FC236}">
                <a16:creationId xmlns:a16="http://schemas.microsoft.com/office/drawing/2014/main" id="{5EB8D27B-2608-3B4A-9737-FBAE865FD13E}"/>
              </a:ext>
            </a:extLst>
          </p:cNvPr>
          <p:cNvGrpSpPr>
            <a:grpSpLocks noChangeAspect="1"/>
          </p:cNvGrpSpPr>
          <p:nvPr/>
        </p:nvGrpSpPr>
        <p:grpSpPr>
          <a:xfrm>
            <a:off x="3022290" y="3570197"/>
            <a:ext cx="1082363" cy="1080000"/>
            <a:chOff x="2106684" y="2671575"/>
            <a:chExt cx="1262768" cy="1260010"/>
          </a:xfrm>
        </p:grpSpPr>
        <p:sp>
          <p:nvSpPr>
            <p:cNvPr id="17" name="Cirkel 16">
              <a:hlinkClick r:id="" action="ppaction://noaction"/>
              <a:extLst>
                <a:ext uri="{FF2B5EF4-FFF2-40B4-BE49-F238E27FC236}">
                  <a16:creationId xmlns:a16="http://schemas.microsoft.com/office/drawing/2014/main" id="{BD6B71FD-85BE-2940-B0BE-692246D58175}"/>
                </a:ext>
              </a:extLst>
            </p:cNvPr>
            <p:cNvSpPr>
              <a:spLocks noChangeAspect="1"/>
            </p:cNvSpPr>
            <p:nvPr/>
          </p:nvSpPr>
          <p:spPr>
            <a:xfrm rot="16200000" flipH="1">
              <a:off x="2109452" y="2671584"/>
              <a:ext cx="1260000" cy="1260000"/>
            </a:xfrm>
            <a:prstGeom prst="pie">
              <a:avLst>
                <a:gd name="adj1" fmla="val 13506604"/>
                <a:gd name="adj2" fmla="val 16200000"/>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sp>
          <p:nvSpPr>
            <p:cNvPr id="18" name="Cirkel 17">
              <a:hlinkClick r:id="" action="ppaction://noaction"/>
              <a:extLst>
                <a:ext uri="{FF2B5EF4-FFF2-40B4-BE49-F238E27FC236}">
                  <a16:creationId xmlns:a16="http://schemas.microsoft.com/office/drawing/2014/main" id="{9A0C642B-6321-8E46-9154-DE6DF37778FA}"/>
                </a:ext>
              </a:extLst>
            </p:cNvPr>
            <p:cNvSpPr>
              <a:spLocks noChangeAspect="1"/>
            </p:cNvSpPr>
            <p:nvPr/>
          </p:nvSpPr>
          <p:spPr>
            <a:xfrm rot="13509516" flipV="1">
              <a:off x="2109452" y="2671584"/>
              <a:ext cx="1260000" cy="1260000"/>
            </a:xfrm>
            <a:prstGeom prst="pie">
              <a:avLst>
                <a:gd name="adj1" fmla="val 13506604"/>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sp>
          <p:nvSpPr>
            <p:cNvPr id="19" name="Cirkel 18">
              <a:hlinkClick r:id="" action="ppaction://noaction"/>
              <a:extLst>
                <a:ext uri="{FF2B5EF4-FFF2-40B4-BE49-F238E27FC236}">
                  <a16:creationId xmlns:a16="http://schemas.microsoft.com/office/drawing/2014/main" id="{92DCCE47-4E29-F345-9CCC-E0CE8E3A9E28}"/>
                </a:ext>
              </a:extLst>
            </p:cNvPr>
            <p:cNvSpPr>
              <a:spLocks noChangeAspect="1"/>
            </p:cNvSpPr>
            <p:nvPr/>
          </p:nvSpPr>
          <p:spPr>
            <a:xfrm rot="10800000" flipV="1">
              <a:off x="2106684" y="2671585"/>
              <a:ext cx="1260000" cy="1260000"/>
            </a:xfrm>
            <a:prstGeom prst="pie">
              <a:avLst>
                <a:gd name="adj1" fmla="val 13506604"/>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sp>
          <p:nvSpPr>
            <p:cNvPr id="20" name="Cirkel 19">
              <a:hlinkClick r:id="" action="ppaction://noaction"/>
              <a:extLst>
                <a:ext uri="{FF2B5EF4-FFF2-40B4-BE49-F238E27FC236}">
                  <a16:creationId xmlns:a16="http://schemas.microsoft.com/office/drawing/2014/main" id="{0A6FAA71-E219-CB4B-8C65-1BA0184C4388}"/>
                </a:ext>
              </a:extLst>
            </p:cNvPr>
            <p:cNvSpPr>
              <a:spLocks noChangeAspect="1"/>
            </p:cNvSpPr>
            <p:nvPr/>
          </p:nvSpPr>
          <p:spPr>
            <a:xfrm rot="8081735" flipV="1">
              <a:off x="2106684" y="2671584"/>
              <a:ext cx="1260000" cy="1260000"/>
            </a:xfrm>
            <a:prstGeom prst="pie">
              <a:avLst>
                <a:gd name="adj1" fmla="val 13506604"/>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sp>
          <p:nvSpPr>
            <p:cNvPr id="21" name="Cirkel 20">
              <a:hlinkClick r:id="" action="ppaction://noaction"/>
              <a:extLst>
                <a:ext uri="{FF2B5EF4-FFF2-40B4-BE49-F238E27FC236}">
                  <a16:creationId xmlns:a16="http://schemas.microsoft.com/office/drawing/2014/main" id="{0E59C54C-5111-4946-9948-EDA8FE165D81}"/>
                </a:ext>
              </a:extLst>
            </p:cNvPr>
            <p:cNvSpPr>
              <a:spLocks noChangeAspect="1"/>
            </p:cNvSpPr>
            <p:nvPr/>
          </p:nvSpPr>
          <p:spPr>
            <a:xfrm rot="5400000" flipH="1" flipV="1">
              <a:off x="2109452" y="2671575"/>
              <a:ext cx="1260000" cy="1260000"/>
            </a:xfrm>
            <a:prstGeom prst="pie">
              <a:avLst>
                <a:gd name="adj1" fmla="val 13506604"/>
                <a:gd name="adj2" fmla="val 16200000"/>
              </a:avLst>
            </a:prstGeom>
            <a:solidFill>
              <a:srgbClr val="0070C0"/>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sp>
          <p:nvSpPr>
            <p:cNvPr id="22" name="Cirkel 21">
              <a:hlinkClick r:id="" action="ppaction://noaction"/>
              <a:extLst>
                <a:ext uri="{FF2B5EF4-FFF2-40B4-BE49-F238E27FC236}">
                  <a16:creationId xmlns:a16="http://schemas.microsoft.com/office/drawing/2014/main" id="{F87EBBE9-7FC0-A04F-9729-6B532CA209D5}"/>
                </a:ext>
              </a:extLst>
            </p:cNvPr>
            <p:cNvSpPr>
              <a:spLocks noChangeAspect="1"/>
            </p:cNvSpPr>
            <p:nvPr/>
          </p:nvSpPr>
          <p:spPr>
            <a:xfrm rot="8090484">
              <a:off x="2109452" y="2671575"/>
              <a:ext cx="1260000" cy="1260000"/>
            </a:xfrm>
            <a:prstGeom prst="pie">
              <a:avLst>
                <a:gd name="adj1" fmla="val 13506604"/>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sp>
          <p:nvSpPr>
            <p:cNvPr id="23" name="Cirkel 22">
              <a:hlinkClick r:id="" action="ppaction://noaction"/>
              <a:extLst>
                <a:ext uri="{FF2B5EF4-FFF2-40B4-BE49-F238E27FC236}">
                  <a16:creationId xmlns:a16="http://schemas.microsoft.com/office/drawing/2014/main" id="{1B92C472-F7C1-5743-80A3-A9E5B963B4D9}"/>
                </a:ext>
              </a:extLst>
            </p:cNvPr>
            <p:cNvSpPr>
              <a:spLocks noChangeAspect="1"/>
            </p:cNvSpPr>
            <p:nvPr/>
          </p:nvSpPr>
          <p:spPr>
            <a:xfrm rot="10800000">
              <a:off x="2106684" y="2671576"/>
              <a:ext cx="1260000" cy="1260000"/>
            </a:xfrm>
            <a:prstGeom prst="pie">
              <a:avLst>
                <a:gd name="adj1" fmla="val 13506604"/>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sp>
          <p:nvSpPr>
            <p:cNvPr id="24" name="Cirkel 23">
              <a:hlinkClick r:id="" action="ppaction://noaction"/>
              <a:extLst>
                <a:ext uri="{FF2B5EF4-FFF2-40B4-BE49-F238E27FC236}">
                  <a16:creationId xmlns:a16="http://schemas.microsoft.com/office/drawing/2014/main" id="{F54B3FFB-8E68-EF45-807B-F89E4266C16D}"/>
                </a:ext>
              </a:extLst>
            </p:cNvPr>
            <p:cNvSpPr>
              <a:spLocks noChangeAspect="1"/>
            </p:cNvSpPr>
            <p:nvPr/>
          </p:nvSpPr>
          <p:spPr>
            <a:xfrm rot="13518265">
              <a:off x="2106684" y="2671575"/>
              <a:ext cx="1260000" cy="1260000"/>
            </a:xfrm>
            <a:prstGeom prst="pie">
              <a:avLst>
                <a:gd name="adj1" fmla="val 13506604"/>
                <a:gd name="adj2" fmla="val 16200000"/>
              </a:avLst>
            </a:prstGeom>
            <a:solidFill>
              <a:srgbClr val="0070C0"/>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grpSp>
      <p:grpSp>
        <p:nvGrpSpPr>
          <p:cNvPr id="37" name="Gruppe 36">
            <a:extLst>
              <a:ext uri="{FF2B5EF4-FFF2-40B4-BE49-F238E27FC236}">
                <a16:creationId xmlns:a16="http://schemas.microsoft.com/office/drawing/2014/main" id="{5DC7666E-A2E8-194D-9474-A61D1B378043}"/>
              </a:ext>
            </a:extLst>
          </p:cNvPr>
          <p:cNvGrpSpPr>
            <a:grpSpLocks noChangeAspect="1"/>
          </p:cNvGrpSpPr>
          <p:nvPr/>
        </p:nvGrpSpPr>
        <p:grpSpPr>
          <a:xfrm>
            <a:off x="482839" y="1987390"/>
            <a:ext cx="1085626" cy="1080000"/>
            <a:chOff x="945345" y="700034"/>
            <a:chExt cx="1266567" cy="1260003"/>
          </a:xfrm>
        </p:grpSpPr>
        <p:sp>
          <p:nvSpPr>
            <p:cNvPr id="38" name="Cirkel 37">
              <a:hlinkClick r:id="" action="ppaction://noaction"/>
              <a:extLst>
                <a:ext uri="{FF2B5EF4-FFF2-40B4-BE49-F238E27FC236}">
                  <a16:creationId xmlns:a16="http://schemas.microsoft.com/office/drawing/2014/main" id="{74C24926-1ED2-6743-B40A-4183F0F5CCBB}"/>
                </a:ext>
              </a:extLst>
            </p:cNvPr>
            <p:cNvSpPr>
              <a:spLocks noChangeAspect="1"/>
            </p:cNvSpPr>
            <p:nvPr/>
          </p:nvSpPr>
          <p:spPr>
            <a:xfrm flipV="1">
              <a:off x="945345" y="700036"/>
              <a:ext cx="1260000" cy="1260000"/>
            </a:xfrm>
            <a:prstGeom prst="pie">
              <a:avLst>
                <a:gd name="adj1" fmla="val 0"/>
                <a:gd name="adj2" fmla="val 3606181"/>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sp>
          <p:nvSpPr>
            <p:cNvPr id="39" name="Cirkel 38">
              <a:hlinkClick r:id="" action="ppaction://noaction"/>
              <a:extLst>
                <a:ext uri="{FF2B5EF4-FFF2-40B4-BE49-F238E27FC236}">
                  <a16:creationId xmlns:a16="http://schemas.microsoft.com/office/drawing/2014/main" id="{5EEDF947-7A4C-DB4B-98C6-9C4FC491B850}"/>
                </a:ext>
              </a:extLst>
            </p:cNvPr>
            <p:cNvSpPr>
              <a:spLocks noChangeAspect="1"/>
            </p:cNvSpPr>
            <p:nvPr/>
          </p:nvSpPr>
          <p:spPr>
            <a:xfrm rot="3600000" flipV="1">
              <a:off x="945345" y="700036"/>
              <a:ext cx="1260000" cy="1260000"/>
            </a:xfrm>
            <a:prstGeom prst="pie">
              <a:avLst>
                <a:gd name="adj1" fmla="val 0"/>
                <a:gd name="adj2" fmla="val 3606181"/>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sp>
          <p:nvSpPr>
            <p:cNvPr id="40" name="Cirkel 39">
              <a:hlinkClick r:id="" action="ppaction://noaction"/>
              <a:extLst>
                <a:ext uri="{FF2B5EF4-FFF2-40B4-BE49-F238E27FC236}">
                  <a16:creationId xmlns:a16="http://schemas.microsoft.com/office/drawing/2014/main" id="{99008682-2D13-F244-8F25-F38273D18462}"/>
                </a:ext>
              </a:extLst>
            </p:cNvPr>
            <p:cNvSpPr>
              <a:spLocks noChangeAspect="1"/>
            </p:cNvSpPr>
            <p:nvPr/>
          </p:nvSpPr>
          <p:spPr>
            <a:xfrm rot="72000000" flipV="1">
              <a:off x="945345" y="700036"/>
              <a:ext cx="1260000" cy="1260000"/>
            </a:xfrm>
            <a:prstGeom prst="pie">
              <a:avLst>
                <a:gd name="adj1" fmla="val 0"/>
                <a:gd name="adj2" fmla="val 3606181"/>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sp>
          <p:nvSpPr>
            <p:cNvPr id="41" name="Cirkel 40">
              <a:hlinkClick r:id="" action="ppaction://noaction"/>
              <a:extLst>
                <a:ext uri="{FF2B5EF4-FFF2-40B4-BE49-F238E27FC236}">
                  <a16:creationId xmlns:a16="http://schemas.microsoft.com/office/drawing/2014/main" id="{63251F43-89E9-AE44-AF4E-A506E8BD88FE}"/>
                </a:ext>
              </a:extLst>
            </p:cNvPr>
            <p:cNvSpPr>
              <a:spLocks noChangeAspect="1"/>
            </p:cNvSpPr>
            <p:nvPr/>
          </p:nvSpPr>
          <p:spPr>
            <a:xfrm rot="10800000" flipV="1">
              <a:off x="946422" y="700037"/>
              <a:ext cx="1260000" cy="1260000"/>
            </a:xfrm>
            <a:prstGeom prst="pie">
              <a:avLst>
                <a:gd name="adj1" fmla="val 0"/>
                <a:gd name="adj2" fmla="val 3606181"/>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sp>
          <p:nvSpPr>
            <p:cNvPr id="42" name="Cirkel 41">
              <a:hlinkClick r:id="" action="ppaction://noaction"/>
              <a:extLst>
                <a:ext uri="{FF2B5EF4-FFF2-40B4-BE49-F238E27FC236}">
                  <a16:creationId xmlns:a16="http://schemas.microsoft.com/office/drawing/2014/main" id="{AA3B1819-BA52-DF43-B1BA-F7F7CB4C4F3B}"/>
                </a:ext>
              </a:extLst>
            </p:cNvPr>
            <p:cNvSpPr>
              <a:spLocks noChangeAspect="1"/>
            </p:cNvSpPr>
            <p:nvPr/>
          </p:nvSpPr>
          <p:spPr>
            <a:xfrm rot="144000000" flipV="1">
              <a:off x="951912" y="700035"/>
              <a:ext cx="1260000" cy="1260000"/>
            </a:xfrm>
            <a:prstGeom prst="pie">
              <a:avLst>
                <a:gd name="adj1" fmla="val 0"/>
                <a:gd name="adj2" fmla="val 3606181"/>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sp>
          <p:nvSpPr>
            <p:cNvPr id="43" name="Cirkel 42">
              <a:hlinkClick r:id="" action="ppaction://noaction"/>
              <a:extLst>
                <a:ext uri="{FF2B5EF4-FFF2-40B4-BE49-F238E27FC236}">
                  <a16:creationId xmlns:a16="http://schemas.microsoft.com/office/drawing/2014/main" id="{C19DF5AD-6460-3D4F-9DCD-22F0F47B1A1C}"/>
                </a:ext>
              </a:extLst>
            </p:cNvPr>
            <p:cNvSpPr>
              <a:spLocks noChangeAspect="1"/>
            </p:cNvSpPr>
            <p:nvPr/>
          </p:nvSpPr>
          <p:spPr>
            <a:xfrm rot="18000000" flipV="1">
              <a:off x="948628" y="700034"/>
              <a:ext cx="1260000" cy="1260000"/>
            </a:xfrm>
            <a:prstGeom prst="pie">
              <a:avLst>
                <a:gd name="adj1" fmla="val 0"/>
                <a:gd name="adj2" fmla="val 3606181"/>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grpSp>
      <p:grpSp>
        <p:nvGrpSpPr>
          <p:cNvPr id="44" name="Gruppe 43">
            <a:extLst>
              <a:ext uri="{FF2B5EF4-FFF2-40B4-BE49-F238E27FC236}">
                <a16:creationId xmlns:a16="http://schemas.microsoft.com/office/drawing/2014/main" id="{F2CFDF7B-AC12-5846-B2CA-23BE107BF356}"/>
              </a:ext>
            </a:extLst>
          </p:cNvPr>
          <p:cNvGrpSpPr>
            <a:grpSpLocks noChangeAspect="1"/>
          </p:cNvGrpSpPr>
          <p:nvPr/>
        </p:nvGrpSpPr>
        <p:grpSpPr>
          <a:xfrm>
            <a:off x="2940917" y="1788168"/>
            <a:ext cx="1076615" cy="1080000"/>
            <a:chOff x="734298" y="1422413"/>
            <a:chExt cx="1262405" cy="1266374"/>
          </a:xfrm>
        </p:grpSpPr>
        <p:sp>
          <p:nvSpPr>
            <p:cNvPr id="45" name="Cirkel 44">
              <a:hlinkClick r:id="" action="ppaction://noaction"/>
              <a:extLst>
                <a:ext uri="{FF2B5EF4-FFF2-40B4-BE49-F238E27FC236}">
                  <a16:creationId xmlns:a16="http://schemas.microsoft.com/office/drawing/2014/main" id="{C7A97A7D-25C8-C742-96F4-3F97C41C71BA}"/>
                </a:ext>
              </a:extLst>
            </p:cNvPr>
            <p:cNvSpPr>
              <a:spLocks noChangeAspect="1"/>
            </p:cNvSpPr>
            <p:nvPr/>
          </p:nvSpPr>
          <p:spPr>
            <a:xfrm rot="14400000" flipV="1">
              <a:off x="736702" y="1422414"/>
              <a:ext cx="1260000" cy="1260000"/>
            </a:xfrm>
            <a:prstGeom prst="pie">
              <a:avLst>
                <a:gd name="adj1" fmla="val 534024"/>
                <a:gd name="adj2" fmla="val 3606181"/>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sp>
          <p:nvSpPr>
            <p:cNvPr id="46" name="Cirkel 45">
              <a:hlinkClick r:id="" action="ppaction://noaction"/>
              <a:extLst>
                <a:ext uri="{FF2B5EF4-FFF2-40B4-BE49-F238E27FC236}">
                  <a16:creationId xmlns:a16="http://schemas.microsoft.com/office/drawing/2014/main" id="{F24B6B81-A45B-4C41-9B1F-DFF7E7AAE6FB}"/>
                </a:ext>
              </a:extLst>
            </p:cNvPr>
            <p:cNvSpPr>
              <a:spLocks noChangeAspect="1"/>
            </p:cNvSpPr>
            <p:nvPr/>
          </p:nvSpPr>
          <p:spPr>
            <a:xfrm rot="2145633" flipV="1">
              <a:off x="735114" y="1424704"/>
              <a:ext cx="1260000" cy="1260000"/>
            </a:xfrm>
            <a:prstGeom prst="pie">
              <a:avLst>
                <a:gd name="adj1" fmla="val 534024"/>
                <a:gd name="adj2" fmla="val 3606181"/>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sp>
          <p:nvSpPr>
            <p:cNvPr id="47" name="Cirkel 46">
              <a:hlinkClick r:id="" action="ppaction://noaction"/>
              <a:extLst>
                <a:ext uri="{FF2B5EF4-FFF2-40B4-BE49-F238E27FC236}">
                  <a16:creationId xmlns:a16="http://schemas.microsoft.com/office/drawing/2014/main" id="{4D4A57AE-E96B-8A48-B2FF-F18DB877B971}"/>
                </a:ext>
              </a:extLst>
            </p:cNvPr>
            <p:cNvSpPr>
              <a:spLocks noChangeAspect="1"/>
            </p:cNvSpPr>
            <p:nvPr/>
          </p:nvSpPr>
          <p:spPr>
            <a:xfrm rot="8203384" flipV="1">
              <a:off x="734298" y="1422413"/>
              <a:ext cx="1260000" cy="1260000"/>
            </a:xfrm>
            <a:prstGeom prst="pie">
              <a:avLst>
                <a:gd name="adj1" fmla="val 534024"/>
                <a:gd name="adj2" fmla="val 3606181"/>
              </a:avLst>
            </a:prstGeom>
            <a:solidFill>
              <a:srgbClr val="AB51D6"/>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grpSp>
          <p:nvGrpSpPr>
            <p:cNvPr id="48" name="Gruppe 47">
              <a:extLst>
                <a:ext uri="{FF2B5EF4-FFF2-40B4-BE49-F238E27FC236}">
                  <a16:creationId xmlns:a16="http://schemas.microsoft.com/office/drawing/2014/main" id="{6C5B0AB3-CA58-8D44-A2B2-10E92D1D78B4}"/>
                </a:ext>
              </a:extLst>
            </p:cNvPr>
            <p:cNvGrpSpPr/>
            <p:nvPr/>
          </p:nvGrpSpPr>
          <p:grpSpPr>
            <a:xfrm>
              <a:off x="734298" y="1422413"/>
              <a:ext cx="1262405" cy="1266374"/>
              <a:chOff x="734298" y="1422413"/>
              <a:chExt cx="1262405" cy="1266374"/>
            </a:xfrm>
          </p:grpSpPr>
          <p:sp>
            <p:nvSpPr>
              <p:cNvPr id="49" name="Cirkel 48">
                <a:hlinkClick r:id="" action="ppaction://noaction"/>
                <a:extLst>
                  <a:ext uri="{FF2B5EF4-FFF2-40B4-BE49-F238E27FC236}">
                    <a16:creationId xmlns:a16="http://schemas.microsoft.com/office/drawing/2014/main" id="{6FCFC664-0C50-304F-B5CE-0ACB272B9912}"/>
                  </a:ext>
                </a:extLst>
              </p:cNvPr>
              <p:cNvSpPr>
                <a:spLocks noChangeAspect="1"/>
              </p:cNvSpPr>
              <p:nvPr/>
            </p:nvSpPr>
            <p:spPr>
              <a:xfrm rot="17541479" flipV="1">
                <a:off x="736703" y="1428787"/>
                <a:ext cx="1260000" cy="1260000"/>
              </a:xfrm>
              <a:prstGeom prst="pie">
                <a:avLst>
                  <a:gd name="adj1" fmla="val 534024"/>
                  <a:gd name="adj2" fmla="val 3606181"/>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sp>
            <p:nvSpPr>
              <p:cNvPr id="50" name="Cirkel 49">
                <a:hlinkClick r:id="" action="ppaction://noaction"/>
                <a:extLst>
                  <a:ext uri="{FF2B5EF4-FFF2-40B4-BE49-F238E27FC236}">
                    <a16:creationId xmlns:a16="http://schemas.microsoft.com/office/drawing/2014/main" id="{47EEF348-5473-4842-BFCE-77A68939E464}"/>
                  </a:ext>
                </a:extLst>
              </p:cNvPr>
              <p:cNvSpPr>
                <a:spLocks noChangeAspect="1"/>
              </p:cNvSpPr>
              <p:nvPr/>
            </p:nvSpPr>
            <p:spPr>
              <a:xfrm rot="20652863" flipV="1">
                <a:off x="735114" y="1424704"/>
                <a:ext cx="1260000" cy="1260000"/>
              </a:xfrm>
              <a:prstGeom prst="pie">
                <a:avLst>
                  <a:gd name="adj1" fmla="val 534024"/>
                  <a:gd name="adj2" fmla="val 3606181"/>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sp>
            <p:nvSpPr>
              <p:cNvPr id="51" name="Cirkel 50">
                <a:hlinkClick r:id="" action="ppaction://noaction"/>
                <a:extLst>
                  <a:ext uri="{FF2B5EF4-FFF2-40B4-BE49-F238E27FC236}">
                    <a16:creationId xmlns:a16="http://schemas.microsoft.com/office/drawing/2014/main" id="{6EB254F2-0CF0-AF40-BBBE-3AB02797D09D}"/>
                  </a:ext>
                </a:extLst>
              </p:cNvPr>
              <p:cNvSpPr>
                <a:spLocks noChangeAspect="1"/>
              </p:cNvSpPr>
              <p:nvPr/>
            </p:nvSpPr>
            <p:spPr>
              <a:xfrm rot="5151333" flipV="1">
                <a:off x="734299" y="1425563"/>
                <a:ext cx="1260000" cy="1260000"/>
              </a:xfrm>
              <a:prstGeom prst="pie">
                <a:avLst>
                  <a:gd name="adj1" fmla="val 534024"/>
                  <a:gd name="adj2" fmla="val 3606181"/>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sp>
            <p:nvSpPr>
              <p:cNvPr id="52" name="Cirkel 51">
                <a:hlinkClick r:id="" action="ppaction://noaction"/>
                <a:extLst>
                  <a:ext uri="{FF2B5EF4-FFF2-40B4-BE49-F238E27FC236}">
                    <a16:creationId xmlns:a16="http://schemas.microsoft.com/office/drawing/2014/main" id="{0173B840-CDFB-9444-96E0-02A860817B34}"/>
                  </a:ext>
                </a:extLst>
              </p:cNvPr>
              <p:cNvSpPr>
                <a:spLocks noChangeAspect="1"/>
              </p:cNvSpPr>
              <p:nvPr/>
            </p:nvSpPr>
            <p:spPr>
              <a:xfrm rot="11299135" flipV="1">
                <a:off x="734298" y="1422413"/>
                <a:ext cx="1260000" cy="1260000"/>
              </a:xfrm>
              <a:prstGeom prst="pie">
                <a:avLst>
                  <a:gd name="adj1" fmla="val 534024"/>
                  <a:gd name="adj2" fmla="val 3606181"/>
                </a:avLst>
              </a:prstGeom>
              <a:solidFill>
                <a:srgbClr val="AB51D6"/>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grpSp>
      </p:grpSp>
      <p:grpSp>
        <p:nvGrpSpPr>
          <p:cNvPr id="53" name="Gruppe 52">
            <a:extLst>
              <a:ext uri="{FF2B5EF4-FFF2-40B4-BE49-F238E27FC236}">
                <a16:creationId xmlns:a16="http://schemas.microsoft.com/office/drawing/2014/main" id="{911EE837-ADD3-0A4E-B263-B9AF726B5B83}"/>
              </a:ext>
            </a:extLst>
          </p:cNvPr>
          <p:cNvGrpSpPr>
            <a:grpSpLocks noChangeAspect="1"/>
          </p:cNvGrpSpPr>
          <p:nvPr/>
        </p:nvGrpSpPr>
        <p:grpSpPr>
          <a:xfrm>
            <a:off x="7340654" y="733394"/>
            <a:ext cx="1078950" cy="1080000"/>
            <a:chOff x="2053073" y="2668816"/>
            <a:chExt cx="1261541" cy="1262769"/>
          </a:xfrm>
        </p:grpSpPr>
        <p:sp>
          <p:nvSpPr>
            <p:cNvPr id="54" name="Cirkel 53">
              <a:hlinkClick r:id="" action="ppaction://noaction"/>
              <a:extLst>
                <a:ext uri="{FF2B5EF4-FFF2-40B4-BE49-F238E27FC236}">
                  <a16:creationId xmlns:a16="http://schemas.microsoft.com/office/drawing/2014/main" id="{33445673-9CAD-9549-8876-B8B876F44DE4}"/>
                </a:ext>
              </a:extLst>
            </p:cNvPr>
            <p:cNvSpPr>
              <a:spLocks noChangeAspect="1"/>
            </p:cNvSpPr>
            <p:nvPr/>
          </p:nvSpPr>
          <p:spPr>
            <a:xfrm rot="18357470" flipH="1">
              <a:off x="2054613" y="2671584"/>
              <a:ext cx="1260000" cy="1260000"/>
            </a:xfrm>
            <a:prstGeom prst="pie">
              <a:avLst>
                <a:gd name="adj1" fmla="val 14051454"/>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sp>
          <p:nvSpPr>
            <p:cNvPr id="55" name="Cirkel 54">
              <a:hlinkClick r:id="" action="ppaction://noaction"/>
              <a:extLst>
                <a:ext uri="{FF2B5EF4-FFF2-40B4-BE49-F238E27FC236}">
                  <a16:creationId xmlns:a16="http://schemas.microsoft.com/office/drawing/2014/main" id="{D1192404-755A-8445-9CA8-72209B5EF70D}"/>
                </a:ext>
              </a:extLst>
            </p:cNvPr>
            <p:cNvSpPr>
              <a:spLocks noChangeAspect="1"/>
            </p:cNvSpPr>
            <p:nvPr/>
          </p:nvSpPr>
          <p:spPr>
            <a:xfrm rot="3279106" flipH="1">
              <a:off x="2054614" y="2668816"/>
              <a:ext cx="1260000" cy="1260000"/>
            </a:xfrm>
            <a:prstGeom prst="pie">
              <a:avLst>
                <a:gd name="adj1" fmla="val 14051454"/>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grpSp>
          <p:nvGrpSpPr>
            <p:cNvPr id="56" name="Gruppe 55">
              <a:extLst>
                <a:ext uri="{FF2B5EF4-FFF2-40B4-BE49-F238E27FC236}">
                  <a16:creationId xmlns:a16="http://schemas.microsoft.com/office/drawing/2014/main" id="{266AF277-16AA-784B-83F5-3F90D16E6912}"/>
                </a:ext>
              </a:extLst>
            </p:cNvPr>
            <p:cNvGrpSpPr/>
            <p:nvPr/>
          </p:nvGrpSpPr>
          <p:grpSpPr>
            <a:xfrm>
              <a:off x="2053073" y="2668817"/>
              <a:ext cx="1261541" cy="1262768"/>
              <a:chOff x="2053073" y="2668817"/>
              <a:chExt cx="1261541" cy="1262768"/>
            </a:xfrm>
          </p:grpSpPr>
          <p:sp>
            <p:nvSpPr>
              <p:cNvPr id="57" name="Cirkel 56">
                <a:hlinkClick r:id="" action="ppaction://noaction"/>
                <a:extLst>
                  <a:ext uri="{FF2B5EF4-FFF2-40B4-BE49-F238E27FC236}">
                    <a16:creationId xmlns:a16="http://schemas.microsoft.com/office/drawing/2014/main" id="{4DDA51D3-1949-C54C-A706-CA7240651749}"/>
                  </a:ext>
                </a:extLst>
              </p:cNvPr>
              <p:cNvSpPr>
                <a:spLocks noChangeAspect="1"/>
              </p:cNvSpPr>
              <p:nvPr/>
            </p:nvSpPr>
            <p:spPr>
              <a:xfrm rot="16200000" flipH="1">
                <a:off x="2054613" y="2671584"/>
                <a:ext cx="1260000" cy="1260000"/>
              </a:xfrm>
              <a:prstGeom prst="pie">
                <a:avLst>
                  <a:gd name="adj1" fmla="val 14051454"/>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sp>
            <p:nvSpPr>
              <p:cNvPr id="58" name="Cirkel 57">
                <a:hlinkClick r:id="" action="ppaction://noaction"/>
                <a:extLst>
                  <a:ext uri="{FF2B5EF4-FFF2-40B4-BE49-F238E27FC236}">
                    <a16:creationId xmlns:a16="http://schemas.microsoft.com/office/drawing/2014/main" id="{C06DADC5-E667-6E48-89CA-FF9AB7B132C7}"/>
                  </a:ext>
                </a:extLst>
              </p:cNvPr>
              <p:cNvSpPr>
                <a:spLocks noChangeAspect="1"/>
              </p:cNvSpPr>
              <p:nvPr/>
            </p:nvSpPr>
            <p:spPr>
              <a:xfrm rot="20531830" flipH="1">
                <a:off x="2054614" y="2671583"/>
                <a:ext cx="1260000" cy="1260000"/>
              </a:xfrm>
              <a:prstGeom prst="pie">
                <a:avLst>
                  <a:gd name="adj1" fmla="val 14051454"/>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sp>
            <p:nvSpPr>
              <p:cNvPr id="59" name="Cirkel 58">
                <a:hlinkClick r:id="" action="ppaction://noaction"/>
                <a:extLst>
                  <a:ext uri="{FF2B5EF4-FFF2-40B4-BE49-F238E27FC236}">
                    <a16:creationId xmlns:a16="http://schemas.microsoft.com/office/drawing/2014/main" id="{7E5E28D5-0687-3540-ADA8-D8E411E9FF1A}"/>
                  </a:ext>
                </a:extLst>
              </p:cNvPr>
              <p:cNvSpPr>
                <a:spLocks noChangeAspect="1"/>
              </p:cNvSpPr>
              <p:nvPr/>
            </p:nvSpPr>
            <p:spPr>
              <a:xfrm rot="1091685" flipH="1">
                <a:off x="2054613" y="2671584"/>
                <a:ext cx="1260000" cy="1260000"/>
              </a:xfrm>
              <a:prstGeom prst="pie">
                <a:avLst>
                  <a:gd name="adj1" fmla="val 14051454"/>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grpSp>
            <p:nvGrpSpPr>
              <p:cNvPr id="60" name="Gruppe 59">
                <a:extLst>
                  <a:ext uri="{FF2B5EF4-FFF2-40B4-BE49-F238E27FC236}">
                    <a16:creationId xmlns:a16="http://schemas.microsoft.com/office/drawing/2014/main" id="{73C49093-D0B2-4D4F-9DBF-988B8E78496C}"/>
                  </a:ext>
                </a:extLst>
              </p:cNvPr>
              <p:cNvGrpSpPr>
                <a:grpSpLocks noChangeAspect="1"/>
              </p:cNvGrpSpPr>
              <p:nvPr/>
            </p:nvGrpSpPr>
            <p:grpSpPr>
              <a:xfrm>
                <a:off x="2053073" y="2668817"/>
                <a:ext cx="1260001" cy="1262768"/>
                <a:chOff x="2053073" y="2668817"/>
                <a:chExt cx="1260001" cy="1262768"/>
              </a:xfrm>
            </p:grpSpPr>
            <p:sp>
              <p:nvSpPr>
                <p:cNvPr id="61" name="Cirkel 60">
                  <a:hlinkClick r:id="" action="ppaction://noaction"/>
                  <a:extLst>
                    <a:ext uri="{FF2B5EF4-FFF2-40B4-BE49-F238E27FC236}">
                      <a16:creationId xmlns:a16="http://schemas.microsoft.com/office/drawing/2014/main" id="{1015E646-5A40-C043-9F01-95675F43E122}"/>
                    </a:ext>
                  </a:extLst>
                </p:cNvPr>
                <p:cNvSpPr>
                  <a:spLocks noChangeAspect="1"/>
                </p:cNvSpPr>
                <p:nvPr/>
              </p:nvSpPr>
              <p:spPr>
                <a:xfrm rot="5400000" flipH="1" flipV="1">
                  <a:off x="2053073" y="2671585"/>
                  <a:ext cx="1260000" cy="1260000"/>
                </a:xfrm>
                <a:prstGeom prst="pie">
                  <a:avLst>
                    <a:gd name="adj1" fmla="val 14051454"/>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sp>
              <p:nvSpPr>
                <p:cNvPr id="62" name="Cirkel 61">
                  <a:hlinkClick r:id="" action="ppaction://noaction"/>
                  <a:extLst>
                    <a:ext uri="{FF2B5EF4-FFF2-40B4-BE49-F238E27FC236}">
                      <a16:creationId xmlns:a16="http://schemas.microsoft.com/office/drawing/2014/main" id="{5C8B7805-4663-3E49-A6CC-E7B281F6FE33}"/>
                    </a:ext>
                  </a:extLst>
                </p:cNvPr>
                <p:cNvSpPr>
                  <a:spLocks noChangeAspect="1"/>
                </p:cNvSpPr>
                <p:nvPr/>
              </p:nvSpPr>
              <p:spPr>
                <a:xfrm rot="3242530" flipH="1" flipV="1">
                  <a:off x="2053073" y="2671585"/>
                  <a:ext cx="1260000" cy="1260000"/>
                </a:xfrm>
                <a:prstGeom prst="pie">
                  <a:avLst>
                    <a:gd name="adj1" fmla="val 14051454"/>
                    <a:gd name="adj2" fmla="val 16200000"/>
                  </a:avLst>
                </a:prstGeom>
                <a:solidFill>
                  <a:srgbClr val="FF80A9"/>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sp>
              <p:nvSpPr>
                <p:cNvPr id="63" name="Cirkel 62">
                  <a:hlinkClick r:id="" action="ppaction://noaction"/>
                  <a:extLst>
                    <a:ext uri="{FF2B5EF4-FFF2-40B4-BE49-F238E27FC236}">
                      <a16:creationId xmlns:a16="http://schemas.microsoft.com/office/drawing/2014/main" id="{8976C52B-60D5-A344-9CAE-4ED957BE2633}"/>
                    </a:ext>
                  </a:extLst>
                </p:cNvPr>
                <p:cNvSpPr>
                  <a:spLocks noChangeAspect="1"/>
                </p:cNvSpPr>
                <p:nvPr/>
              </p:nvSpPr>
              <p:spPr>
                <a:xfrm rot="1068170" flipH="1" flipV="1">
                  <a:off x="2053074" y="2671584"/>
                  <a:ext cx="1260000" cy="1260000"/>
                </a:xfrm>
                <a:prstGeom prst="pie">
                  <a:avLst>
                    <a:gd name="adj1" fmla="val 14051454"/>
                    <a:gd name="adj2" fmla="val 16200000"/>
                  </a:avLst>
                </a:prstGeom>
                <a:solidFill>
                  <a:srgbClr val="FF80A9"/>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sp>
              <p:nvSpPr>
                <p:cNvPr id="64" name="Cirkel 63">
                  <a:hlinkClick r:id="" action="ppaction://noaction"/>
                  <a:extLst>
                    <a:ext uri="{FF2B5EF4-FFF2-40B4-BE49-F238E27FC236}">
                      <a16:creationId xmlns:a16="http://schemas.microsoft.com/office/drawing/2014/main" id="{0FB00748-F87D-FD4A-9DE2-30144C2FE69D}"/>
                    </a:ext>
                  </a:extLst>
                </p:cNvPr>
                <p:cNvSpPr>
                  <a:spLocks noChangeAspect="1"/>
                </p:cNvSpPr>
                <p:nvPr/>
              </p:nvSpPr>
              <p:spPr>
                <a:xfrm rot="20508315" flipH="1" flipV="1">
                  <a:off x="2053073" y="2671585"/>
                  <a:ext cx="1260000" cy="1260000"/>
                </a:xfrm>
                <a:prstGeom prst="pie">
                  <a:avLst>
                    <a:gd name="adj1" fmla="val 14051454"/>
                    <a:gd name="adj2" fmla="val 16200000"/>
                  </a:avLst>
                </a:prstGeom>
                <a:solidFill>
                  <a:srgbClr val="FF80A9"/>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sp>
              <p:nvSpPr>
                <p:cNvPr id="65" name="Cirkel 64">
                  <a:hlinkClick r:id="" action="ppaction://noaction"/>
                  <a:extLst>
                    <a:ext uri="{FF2B5EF4-FFF2-40B4-BE49-F238E27FC236}">
                      <a16:creationId xmlns:a16="http://schemas.microsoft.com/office/drawing/2014/main" id="{7398D6B8-BF5C-8049-8FBE-D33BE9073FAF}"/>
                    </a:ext>
                  </a:extLst>
                </p:cNvPr>
                <p:cNvSpPr>
                  <a:spLocks noChangeAspect="1"/>
                </p:cNvSpPr>
                <p:nvPr/>
              </p:nvSpPr>
              <p:spPr>
                <a:xfrm rot="18320894" flipH="1" flipV="1">
                  <a:off x="2053074" y="2668817"/>
                  <a:ext cx="1260000" cy="1260000"/>
                </a:xfrm>
                <a:prstGeom prst="pie">
                  <a:avLst>
                    <a:gd name="adj1" fmla="val 14051454"/>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grpSp>
        </p:grpSp>
      </p:grpSp>
      <p:grpSp>
        <p:nvGrpSpPr>
          <p:cNvPr id="66" name="Gruppe 65">
            <a:extLst>
              <a:ext uri="{FF2B5EF4-FFF2-40B4-BE49-F238E27FC236}">
                <a16:creationId xmlns:a16="http://schemas.microsoft.com/office/drawing/2014/main" id="{958FFED7-8D63-0D40-8B14-3582073510AF}"/>
              </a:ext>
            </a:extLst>
          </p:cNvPr>
          <p:cNvGrpSpPr>
            <a:grpSpLocks noChangeAspect="1"/>
          </p:cNvGrpSpPr>
          <p:nvPr/>
        </p:nvGrpSpPr>
        <p:grpSpPr>
          <a:xfrm>
            <a:off x="5087405" y="3662195"/>
            <a:ext cx="1078950" cy="1080000"/>
            <a:chOff x="2053073" y="2668816"/>
            <a:chExt cx="1261541" cy="1262769"/>
          </a:xfrm>
        </p:grpSpPr>
        <p:sp>
          <p:nvSpPr>
            <p:cNvPr id="67" name="Cirkel 66">
              <a:hlinkClick r:id="" action="ppaction://noaction"/>
              <a:extLst>
                <a:ext uri="{FF2B5EF4-FFF2-40B4-BE49-F238E27FC236}">
                  <a16:creationId xmlns:a16="http://schemas.microsoft.com/office/drawing/2014/main" id="{DF036672-22C4-9340-BB11-B88D9A0FEE2E}"/>
                </a:ext>
              </a:extLst>
            </p:cNvPr>
            <p:cNvSpPr>
              <a:spLocks noChangeAspect="1"/>
            </p:cNvSpPr>
            <p:nvPr/>
          </p:nvSpPr>
          <p:spPr>
            <a:xfrm rot="18357470" flipH="1">
              <a:off x="2054613" y="2671584"/>
              <a:ext cx="1260000" cy="1260000"/>
            </a:xfrm>
            <a:prstGeom prst="pie">
              <a:avLst>
                <a:gd name="adj1" fmla="val 14051454"/>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sp>
          <p:nvSpPr>
            <p:cNvPr id="68" name="Cirkel 67">
              <a:hlinkClick r:id="" action="ppaction://noaction"/>
              <a:extLst>
                <a:ext uri="{FF2B5EF4-FFF2-40B4-BE49-F238E27FC236}">
                  <a16:creationId xmlns:a16="http://schemas.microsoft.com/office/drawing/2014/main" id="{A951E501-B1C0-C043-BE1B-697AC3BD1C6C}"/>
                </a:ext>
              </a:extLst>
            </p:cNvPr>
            <p:cNvSpPr>
              <a:spLocks noChangeAspect="1"/>
            </p:cNvSpPr>
            <p:nvPr/>
          </p:nvSpPr>
          <p:spPr>
            <a:xfrm rot="3279106" flipH="1">
              <a:off x="2054614" y="2668816"/>
              <a:ext cx="1260000" cy="1260000"/>
            </a:xfrm>
            <a:prstGeom prst="pie">
              <a:avLst>
                <a:gd name="adj1" fmla="val 14051454"/>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grpSp>
          <p:nvGrpSpPr>
            <p:cNvPr id="69" name="Gruppe 68">
              <a:extLst>
                <a:ext uri="{FF2B5EF4-FFF2-40B4-BE49-F238E27FC236}">
                  <a16:creationId xmlns:a16="http://schemas.microsoft.com/office/drawing/2014/main" id="{AF568D31-E22E-374D-A78C-FAB7792B704B}"/>
                </a:ext>
              </a:extLst>
            </p:cNvPr>
            <p:cNvGrpSpPr/>
            <p:nvPr/>
          </p:nvGrpSpPr>
          <p:grpSpPr>
            <a:xfrm>
              <a:off x="2053073" y="2668817"/>
              <a:ext cx="1261541" cy="1262768"/>
              <a:chOff x="2053073" y="2668817"/>
              <a:chExt cx="1261541" cy="1262768"/>
            </a:xfrm>
          </p:grpSpPr>
          <p:sp>
            <p:nvSpPr>
              <p:cNvPr id="70" name="Cirkel 69">
                <a:hlinkClick r:id="" action="ppaction://noaction"/>
                <a:extLst>
                  <a:ext uri="{FF2B5EF4-FFF2-40B4-BE49-F238E27FC236}">
                    <a16:creationId xmlns:a16="http://schemas.microsoft.com/office/drawing/2014/main" id="{913AF71C-3F49-6548-8428-3E1B0E902CF7}"/>
                  </a:ext>
                </a:extLst>
              </p:cNvPr>
              <p:cNvSpPr>
                <a:spLocks noChangeAspect="1"/>
              </p:cNvSpPr>
              <p:nvPr/>
            </p:nvSpPr>
            <p:spPr>
              <a:xfrm rot="16200000" flipH="1">
                <a:off x="2054613" y="2671584"/>
                <a:ext cx="1260000" cy="1260000"/>
              </a:xfrm>
              <a:prstGeom prst="pie">
                <a:avLst>
                  <a:gd name="adj1" fmla="val 14051454"/>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sp>
            <p:nvSpPr>
              <p:cNvPr id="71" name="Cirkel 70">
                <a:hlinkClick r:id="" action="ppaction://noaction"/>
                <a:extLst>
                  <a:ext uri="{FF2B5EF4-FFF2-40B4-BE49-F238E27FC236}">
                    <a16:creationId xmlns:a16="http://schemas.microsoft.com/office/drawing/2014/main" id="{C125C9AE-415E-5A4B-B7C9-4B9DA97EDABD}"/>
                  </a:ext>
                </a:extLst>
              </p:cNvPr>
              <p:cNvSpPr>
                <a:spLocks noChangeAspect="1"/>
              </p:cNvSpPr>
              <p:nvPr/>
            </p:nvSpPr>
            <p:spPr>
              <a:xfrm rot="20531830" flipH="1">
                <a:off x="2054614" y="2671583"/>
                <a:ext cx="1260000" cy="1260000"/>
              </a:xfrm>
              <a:prstGeom prst="pie">
                <a:avLst>
                  <a:gd name="adj1" fmla="val 14051454"/>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sp>
            <p:nvSpPr>
              <p:cNvPr id="72" name="Cirkel 71">
                <a:hlinkClick r:id="" action="ppaction://noaction"/>
                <a:extLst>
                  <a:ext uri="{FF2B5EF4-FFF2-40B4-BE49-F238E27FC236}">
                    <a16:creationId xmlns:a16="http://schemas.microsoft.com/office/drawing/2014/main" id="{08E5B525-B058-4841-8EE6-F7AD92487DEF}"/>
                  </a:ext>
                </a:extLst>
              </p:cNvPr>
              <p:cNvSpPr>
                <a:spLocks noChangeAspect="1"/>
              </p:cNvSpPr>
              <p:nvPr/>
            </p:nvSpPr>
            <p:spPr>
              <a:xfrm rot="1091685" flipH="1">
                <a:off x="2054613" y="2671584"/>
                <a:ext cx="1260000" cy="1260000"/>
              </a:xfrm>
              <a:prstGeom prst="pie">
                <a:avLst>
                  <a:gd name="adj1" fmla="val 14051454"/>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grpSp>
            <p:nvGrpSpPr>
              <p:cNvPr id="73" name="Gruppe 72">
                <a:extLst>
                  <a:ext uri="{FF2B5EF4-FFF2-40B4-BE49-F238E27FC236}">
                    <a16:creationId xmlns:a16="http://schemas.microsoft.com/office/drawing/2014/main" id="{C835862E-FD76-E845-97C4-ED15276A5206}"/>
                  </a:ext>
                </a:extLst>
              </p:cNvPr>
              <p:cNvGrpSpPr>
                <a:grpSpLocks noChangeAspect="1"/>
              </p:cNvGrpSpPr>
              <p:nvPr/>
            </p:nvGrpSpPr>
            <p:grpSpPr>
              <a:xfrm>
                <a:off x="2053073" y="2668817"/>
                <a:ext cx="1260001" cy="1262768"/>
                <a:chOff x="2053073" y="2668817"/>
                <a:chExt cx="1260001" cy="1262768"/>
              </a:xfrm>
            </p:grpSpPr>
            <p:sp>
              <p:nvSpPr>
                <p:cNvPr id="74" name="Cirkel 73">
                  <a:hlinkClick r:id="" action="ppaction://noaction"/>
                  <a:extLst>
                    <a:ext uri="{FF2B5EF4-FFF2-40B4-BE49-F238E27FC236}">
                      <a16:creationId xmlns:a16="http://schemas.microsoft.com/office/drawing/2014/main" id="{4184EC8E-C5FD-BD4A-A246-F39A0B5BF008}"/>
                    </a:ext>
                  </a:extLst>
                </p:cNvPr>
                <p:cNvSpPr>
                  <a:spLocks noChangeAspect="1"/>
                </p:cNvSpPr>
                <p:nvPr/>
              </p:nvSpPr>
              <p:spPr>
                <a:xfrm rot="5400000" flipH="1" flipV="1">
                  <a:off x="2053073" y="2671585"/>
                  <a:ext cx="1260000" cy="1260000"/>
                </a:xfrm>
                <a:prstGeom prst="pie">
                  <a:avLst>
                    <a:gd name="adj1" fmla="val 14051454"/>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sp>
              <p:nvSpPr>
                <p:cNvPr id="75" name="Cirkel 74">
                  <a:hlinkClick r:id="" action="ppaction://noaction"/>
                  <a:extLst>
                    <a:ext uri="{FF2B5EF4-FFF2-40B4-BE49-F238E27FC236}">
                      <a16:creationId xmlns:a16="http://schemas.microsoft.com/office/drawing/2014/main" id="{F2485BF4-BC4A-214D-8F22-558601386787}"/>
                    </a:ext>
                  </a:extLst>
                </p:cNvPr>
                <p:cNvSpPr>
                  <a:spLocks noChangeAspect="1"/>
                </p:cNvSpPr>
                <p:nvPr/>
              </p:nvSpPr>
              <p:spPr>
                <a:xfrm rot="3242530" flipH="1" flipV="1">
                  <a:off x="2053073" y="2671585"/>
                  <a:ext cx="1260000" cy="1260000"/>
                </a:xfrm>
                <a:prstGeom prst="pie">
                  <a:avLst>
                    <a:gd name="adj1" fmla="val 14051454"/>
                    <a:gd name="adj2" fmla="val 16200000"/>
                  </a:avLst>
                </a:prstGeom>
                <a:solidFill>
                  <a:srgbClr val="FF80A9"/>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sp>
              <p:nvSpPr>
                <p:cNvPr id="76" name="Cirkel 75">
                  <a:hlinkClick r:id="" action="ppaction://noaction"/>
                  <a:extLst>
                    <a:ext uri="{FF2B5EF4-FFF2-40B4-BE49-F238E27FC236}">
                      <a16:creationId xmlns:a16="http://schemas.microsoft.com/office/drawing/2014/main" id="{294D4E32-A980-304B-A54A-938B4CC39DC7}"/>
                    </a:ext>
                  </a:extLst>
                </p:cNvPr>
                <p:cNvSpPr>
                  <a:spLocks noChangeAspect="1"/>
                </p:cNvSpPr>
                <p:nvPr/>
              </p:nvSpPr>
              <p:spPr>
                <a:xfrm rot="1068170" flipH="1" flipV="1">
                  <a:off x="2053074" y="2671584"/>
                  <a:ext cx="1260000" cy="1260000"/>
                </a:xfrm>
                <a:prstGeom prst="pie">
                  <a:avLst>
                    <a:gd name="adj1" fmla="val 14051454"/>
                    <a:gd name="adj2" fmla="val 16200000"/>
                  </a:avLst>
                </a:prstGeom>
                <a:solidFill>
                  <a:srgbClr val="FF80A9"/>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sp>
              <p:nvSpPr>
                <p:cNvPr id="77" name="Cirkel 76">
                  <a:hlinkClick r:id="" action="ppaction://noaction"/>
                  <a:extLst>
                    <a:ext uri="{FF2B5EF4-FFF2-40B4-BE49-F238E27FC236}">
                      <a16:creationId xmlns:a16="http://schemas.microsoft.com/office/drawing/2014/main" id="{315A6EDF-55C7-4146-9E40-E76192719603}"/>
                    </a:ext>
                  </a:extLst>
                </p:cNvPr>
                <p:cNvSpPr>
                  <a:spLocks noChangeAspect="1"/>
                </p:cNvSpPr>
                <p:nvPr/>
              </p:nvSpPr>
              <p:spPr>
                <a:xfrm rot="20508315" flipH="1" flipV="1">
                  <a:off x="2053073" y="2671585"/>
                  <a:ext cx="1260000" cy="1260000"/>
                </a:xfrm>
                <a:prstGeom prst="pie">
                  <a:avLst>
                    <a:gd name="adj1" fmla="val 14051454"/>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sp>
              <p:nvSpPr>
                <p:cNvPr id="78" name="Cirkel 77">
                  <a:hlinkClick r:id="" action="ppaction://noaction"/>
                  <a:extLst>
                    <a:ext uri="{FF2B5EF4-FFF2-40B4-BE49-F238E27FC236}">
                      <a16:creationId xmlns:a16="http://schemas.microsoft.com/office/drawing/2014/main" id="{C6BBB3B0-1613-F249-8D98-9A7D3A137D81}"/>
                    </a:ext>
                  </a:extLst>
                </p:cNvPr>
                <p:cNvSpPr>
                  <a:spLocks noChangeAspect="1"/>
                </p:cNvSpPr>
                <p:nvPr/>
              </p:nvSpPr>
              <p:spPr>
                <a:xfrm rot="18320894" flipH="1" flipV="1">
                  <a:off x="2053074" y="2668817"/>
                  <a:ext cx="1260000" cy="1260000"/>
                </a:xfrm>
                <a:prstGeom prst="pie">
                  <a:avLst>
                    <a:gd name="adj1" fmla="val 14051454"/>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grpSp>
        </p:grpSp>
      </p:grpSp>
      <p:grpSp>
        <p:nvGrpSpPr>
          <p:cNvPr id="79" name="Gruppe 78">
            <a:extLst>
              <a:ext uri="{FF2B5EF4-FFF2-40B4-BE49-F238E27FC236}">
                <a16:creationId xmlns:a16="http://schemas.microsoft.com/office/drawing/2014/main" id="{4512F151-97AF-A84F-90A7-458969F702F5}"/>
              </a:ext>
            </a:extLst>
          </p:cNvPr>
          <p:cNvGrpSpPr>
            <a:grpSpLocks noChangeAspect="1"/>
          </p:cNvGrpSpPr>
          <p:nvPr/>
        </p:nvGrpSpPr>
        <p:grpSpPr>
          <a:xfrm>
            <a:off x="7279258" y="3879763"/>
            <a:ext cx="1080590" cy="1080000"/>
            <a:chOff x="733744" y="1422414"/>
            <a:chExt cx="1263212" cy="1262522"/>
          </a:xfrm>
        </p:grpSpPr>
        <p:sp>
          <p:nvSpPr>
            <p:cNvPr id="80" name="Cirkel 79">
              <a:hlinkClick r:id="rId11" action="ppaction://hlinksldjump"/>
              <a:extLst>
                <a:ext uri="{FF2B5EF4-FFF2-40B4-BE49-F238E27FC236}">
                  <a16:creationId xmlns:a16="http://schemas.microsoft.com/office/drawing/2014/main" id="{2F58B895-A48A-AA4E-A542-4608A70F11A8}"/>
                </a:ext>
              </a:extLst>
            </p:cNvPr>
            <p:cNvSpPr>
              <a:spLocks noChangeAspect="1"/>
            </p:cNvSpPr>
            <p:nvPr/>
          </p:nvSpPr>
          <p:spPr>
            <a:xfrm rot="14400000" flipV="1">
              <a:off x="736956" y="1424935"/>
              <a:ext cx="1260000" cy="1260000"/>
            </a:xfrm>
            <a:prstGeom prst="pie">
              <a:avLst>
                <a:gd name="adj1" fmla="val 20814007"/>
                <a:gd name="adj2" fmla="val 3606181"/>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sp>
          <p:nvSpPr>
            <p:cNvPr id="81" name="Cirkel 80">
              <a:hlinkClick r:id="rId11" action="ppaction://hlinksldjump"/>
              <a:extLst>
                <a:ext uri="{FF2B5EF4-FFF2-40B4-BE49-F238E27FC236}">
                  <a16:creationId xmlns:a16="http://schemas.microsoft.com/office/drawing/2014/main" id="{C202802C-50E8-2348-994F-DD09F486D796}"/>
                </a:ext>
              </a:extLst>
            </p:cNvPr>
            <p:cNvSpPr>
              <a:spLocks noChangeAspect="1"/>
            </p:cNvSpPr>
            <p:nvPr/>
          </p:nvSpPr>
          <p:spPr>
            <a:xfrm rot="18803929" flipV="1">
              <a:off x="734556" y="1424936"/>
              <a:ext cx="1260000" cy="1260000"/>
            </a:xfrm>
            <a:prstGeom prst="pie">
              <a:avLst>
                <a:gd name="adj1" fmla="val 20814007"/>
                <a:gd name="adj2" fmla="val 3606181"/>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sp>
          <p:nvSpPr>
            <p:cNvPr id="82" name="Cirkel 81">
              <a:hlinkClick r:id="rId11" action="ppaction://hlinksldjump"/>
              <a:extLst>
                <a:ext uri="{FF2B5EF4-FFF2-40B4-BE49-F238E27FC236}">
                  <a16:creationId xmlns:a16="http://schemas.microsoft.com/office/drawing/2014/main" id="{EAA8A632-474B-1147-8A14-029B86FA5FEE}"/>
                </a:ext>
              </a:extLst>
            </p:cNvPr>
            <p:cNvSpPr>
              <a:spLocks noChangeAspect="1"/>
            </p:cNvSpPr>
            <p:nvPr/>
          </p:nvSpPr>
          <p:spPr>
            <a:xfrm rot="1597775" flipV="1">
              <a:off x="734557" y="1424936"/>
              <a:ext cx="1260000" cy="1260000"/>
            </a:xfrm>
            <a:prstGeom prst="pie">
              <a:avLst>
                <a:gd name="adj1" fmla="val 20814007"/>
                <a:gd name="adj2" fmla="val 3606181"/>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sp>
          <p:nvSpPr>
            <p:cNvPr id="83" name="Cirkel 82">
              <a:hlinkClick r:id="rId11" action="ppaction://hlinksldjump"/>
              <a:extLst>
                <a:ext uri="{FF2B5EF4-FFF2-40B4-BE49-F238E27FC236}">
                  <a16:creationId xmlns:a16="http://schemas.microsoft.com/office/drawing/2014/main" id="{78574A9D-AB80-E34C-B8B2-F97F72E828BE}"/>
                </a:ext>
              </a:extLst>
            </p:cNvPr>
            <p:cNvSpPr>
              <a:spLocks noChangeAspect="1"/>
            </p:cNvSpPr>
            <p:nvPr/>
          </p:nvSpPr>
          <p:spPr>
            <a:xfrm rot="6028656" flipV="1">
              <a:off x="733744" y="1424935"/>
              <a:ext cx="1260000" cy="1260000"/>
            </a:xfrm>
            <a:prstGeom prst="pie">
              <a:avLst>
                <a:gd name="adj1" fmla="val 20814007"/>
                <a:gd name="adj2" fmla="val 3606181"/>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sp>
          <p:nvSpPr>
            <p:cNvPr id="84" name="Cirkel 83">
              <a:hlinkClick r:id="rId12" action="ppaction://hlinksldjump"/>
              <a:extLst>
                <a:ext uri="{FF2B5EF4-FFF2-40B4-BE49-F238E27FC236}">
                  <a16:creationId xmlns:a16="http://schemas.microsoft.com/office/drawing/2014/main" id="{5ADEAB6F-408A-C549-B3D3-7EE74A42DD8D}"/>
                </a:ext>
              </a:extLst>
            </p:cNvPr>
            <p:cNvSpPr>
              <a:spLocks noChangeAspect="1"/>
            </p:cNvSpPr>
            <p:nvPr/>
          </p:nvSpPr>
          <p:spPr>
            <a:xfrm rot="10239952" flipV="1">
              <a:off x="733744" y="1422414"/>
              <a:ext cx="1260000" cy="1260000"/>
            </a:xfrm>
            <a:prstGeom prst="pie">
              <a:avLst>
                <a:gd name="adj1" fmla="val 20814007"/>
                <a:gd name="adj2" fmla="val 3606181"/>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grpSp>
      <p:grpSp>
        <p:nvGrpSpPr>
          <p:cNvPr id="85" name="Gruppe 84">
            <a:extLst>
              <a:ext uri="{FF2B5EF4-FFF2-40B4-BE49-F238E27FC236}">
                <a16:creationId xmlns:a16="http://schemas.microsoft.com/office/drawing/2014/main" id="{28123971-CE87-A444-9CF8-E124726E6B33}"/>
              </a:ext>
            </a:extLst>
          </p:cNvPr>
          <p:cNvGrpSpPr>
            <a:grpSpLocks noChangeAspect="1"/>
          </p:cNvGrpSpPr>
          <p:nvPr/>
        </p:nvGrpSpPr>
        <p:grpSpPr>
          <a:xfrm>
            <a:off x="7235642" y="2177223"/>
            <a:ext cx="1076615" cy="1080000"/>
            <a:chOff x="734298" y="1422413"/>
            <a:chExt cx="1262405" cy="1266374"/>
          </a:xfrm>
        </p:grpSpPr>
        <p:sp>
          <p:nvSpPr>
            <p:cNvPr id="86" name="Cirkel 85">
              <a:hlinkClick r:id="" action="ppaction://noaction"/>
              <a:extLst>
                <a:ext uri="{FF2B5EF4-FFF2-40B4-BE49-F238E27FC236}">
                  <a16:creationId xmlns:a16="http://schemas.microsoft.com/office/drawing/2014/main" id="{28E1422C-3B4B-F34D-84C6-3D74B48F9409}"/>
                </a:ext>
              </a:extLst>
            </p:cNvPr>
            <p:cNvSpPr>
              <a:spLocks noChangeAspect="1"/>
            </p:cNvSpPr>
            <p:nvPr/>
          </p:nvSpPr>
          <p:spPr>
            <a:xfrm rot="14400000" flipV="1">
              <a:off x="736702" y="1422414"/>
              <a:ext cx="1260000" cy="1260000"/>
            </a:xfrm>
            <a:prstGeom prst="pie">
              <a:avLst>
                <a:gd name="adj1" fmla="val 534024"/>
                <a:gd name="adj2" fmla="val 3606181"/>
              </a:avLst>
            </a:prstGeom>
            <a:solidFill>
              <a:srgbClr val="AB51D6"/>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sp>
          <p:nvSpPr>
            <p:cNvPr id="87" name="Cirkel 86">
              <a:hlinkClick r:id="" action="ppaction://noaction"/>
              <a:extLst>
                <a:ext uri="{FF2B5EF4-FFF2-40B4-BE49-F238E27FC236}">
                  <a16:creationId xmlns:a16="http://schemas.microsoft.com/office/drawing/2014/main" id="{A9A7DF5C-14D7-9C40-AA99-CBDE8BA2B20A}"/>
                </a:ext>
              </a:extLst>
            </p:cNvPr>
            <p:cNvSpPr>
              <a:spLocks noChangeAspect="1"/>
            </p:cNvSpPr>
            <p:nvPr/>
          </p:nvSpPr>
          <p:spPr>
            <a:xfrm rot="2145633" flipV="1">
              <a:off x="735114" y="1424704"/>
              <a:ext cx="1260000" cy="1260000"/>
            </a:xfrm>
            <a:prstGeom prst="pie">
              <a:avLst>
                <a:gd name="adj1" fmla="val 534024"/>
                <a:gd name="adj2" fmla="val 3606181"/>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sp>
          <p:nvSpPr>
            <p:cNvPr id="88" name="Cirkel 87">
              <a:hlinkClick r:id="" action="ppaction://noaction"/>
              <a:extLst>
                <a:ext uri="{FF2B5EF4-FFF2-40B4-BE49-F238E27FC236}">
                  <a16:creationId xmlns:a16="http://schemas.microsoft.com/office/drawing/2014/main" id="{85B87382-F994-C245-9A12-496579DFF73B}"/>
                </a:ext>
              </a:extLst>
            </p:cNvPr>
            <p:cNvSpPr>
              <a:spLocks noChangeAspect="1"/>
            </p:cNvSpPr>
            <p:nvPr/>
          </p:nvSpPr>
          <p:spPr>
            <a:xfrm rot="8203384" flipV="1">
              <a:off x="734298" y="1422413"/>
              <a:ext cx="1260000" cy="1260000"/>
            </a:xfrm>
            <a:prstGeom prst="pie">
              <a:avLst>
                <a:gd name="adj1" fmla="val 534024"/>
                <a:gd name="adj2" fmla="val 3606181"/>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grpSp>
          <p:nvGrpSpPr>
            <p:cNvPr id="89" name="Gruppe 88">
              <a:extLst>
                <a:ext uri="{FF2B5EF4-FFF2-40B4-BE49-F238E27FC236}">
                  <a16:creationId xmlns:a16="http://schemas.microsoft.com/office/drawing/2014/main" id="{EA95164F-ECA5-4646-A01A-A851D8D3B8EA}"/>
                </a:ext>
              </a:extLst>
            </p:cNvPr>
            <p:cNvGrpSpPr/>
            <p:nvPr/>
          </p:nvGrpSpPr>
          <p:grpSpPr>
            <a:xfrm>
              <a:off x="734298" y="1422413"/>
              <a:ext cx="1262405" cy="1266374"/>
              <a:chOff x="734298" y="1422413"/>
              <a:chExt cx="1262405" cy="1266374"/>
            </a:xfrm>
          </p:grpSpPr>
          <p:sp>
            <p:nvSpPr>
              <p:cNvPr id="90" name="Cirkel 89">
                <a:hlinkClick r:id="" action="ppaction://noaction"/>
                <a:extLst>
                  <a:ext uri="{FF2B5EF4-FFF2-40B4-BE49-F238E27FC236}">
                    <a16:creationId xmlns:a16="http://schemas.microsoft.com/office/drawing/2014/main" id="{FACE1664-E030-164F-A85F-D466D79E1A34}"/>
                  </a:ext>
                </a:extLst>
              </p:cNvPr>
              <p:cNvSpPr>
                <a:spLocks noChangeAspect="1"/>
              </p:cNvSpPr>
              <p:nvPr/>
            </p:nvSpPr>
            <p:spPr>
              <a:xfrm rot="17541479" flipV="1">
                <a:off x="736703" y="1428787"/>
                <a:ext cx="1260000" cy="1260000"/>
              </a:xfrm>
              <a:prstGeom prst="pie">
                <a:avLst>
                  <a:gd name="adj1" fmla="val 534024"/>
                  <a:gd name="adj2" fmla="val 3606181"/>
                </a:avLst>
              </a:prstGeom>
              <a:solidFill>
                <a:srgbClr val="AB51D6"/>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sp>
            <p:nvSpPr>
              <p:cNvPr id="91" name="Cirkel 90">
                <a:hlinkClick r:id="" action="ppaction://noaction"/>
                <a:extLst>
                  <a:ext uri="{FF2B5EF4-FFF2-40B4-BE49-F238E27FC236}">
                    <a16:creationId xmlns:a16="http://schemas.microsoft.com/office/drawing/2014/main" id="{48CC3B6E-B72F-3643-AB73-E28EDF9E9D08}"/>
                  </a:ext>
                </a:extLst>
              </p:cNvPr>
              <p:cNvSpPr>
                <a:spLocks noChangeAspect="1"/>
              </p:cNvSpPr>
              <p:nvPr/>
            </p:nvSpPr>
            <p:spPr>
              <a:xfrm rot="20652863" flipV="1">
                <a:off x="735114" y="1424704"/>
                <a:ext cx="1260000" cy="1260000"/>
              </a:xfrm>
              <a:prstGeom prst="pie">
                <a:avLst>
                  <a:gd name="adj1" fmla="val 534024"/>
                  <a:gd name="adj2" fmla="val 3606181"/>
                </a:avLst>
              </a:prstGeom>
              <a:solidFill>
                <a:srgbClr val="AB51D6"/>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sp>
            <p:nvSpPr>
              <p:cNvPr id="92" name="Cirkel 91">
                <a:hlinkClick r:id="" action="ppaction://noaction"/>
                <a:extLst>
                  <a:ext uri="{FF2B5EF4-FFF2-40B4-BE49-F238E27FC236}">
                    <a16:creationId xmlns:a16="http://schemas.microsoft.com/office/drawing/2014/main" id="{5C72102B-94B8-1F49-91C2-11696D237953}"/>
                  </a:ext>
                </a:extLst>
              </p:cNvPr>
              <p:cNvSpPr>
                <a:spLocks noChangeAspect="1"/>
              </p:cNvSpPr>
              <p:nvPr/>
            </p:nvSpPr>
            <p:spPr>
              <a:xfrm rot="5151333" flipV="1">
                <a:off x="734299" y="1425563"/>
                <a:ext cx="1260000" cy="1260000"/>
              </a:xfrm>
              <a:prstGeom prst="pie">
                <a:avLst>
                  <a:gd name="adj1" fmla="val 534024"/>
                  <a:gd name="adj2" fmla="val 3606181"/>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sp>
            <p:nvSpPr>
              <p:cNvPr id="93" name="Cirkel 92">
                <a:hlinkClick r:id="" action="ppaction://noaction"/>
                <a:extLst>
                  <a:ext uri="{FF2B5EF4-FFF2-40B4-BE49-F238E27FC236}">
                    <a16:creationId xmlns:a16="http://schemas.microsoft.com/office/drawing/2014/main" id="{009195D4-D8FA-9646-A437-B3E96B3BE9E1}"/>
                  </a:ext>
                </a:extLst>
              </p:cNvPr>
              <p:cNvSpPr>
                <a:spLocks noChangeAspect="1"/>
              </p:cNvSpPr>
              <p:nvPr/>
            </p:nvSpPr>
            <p:spPr>
              <a:xfrm rot="11299135" flipV="1">
                <a:off x="734298" y="1422413"/>
                <a:ext cx="1260000" cy="1260000"/>
              </a:xfrm>
              <a:prstGeom prst="pie">
                <a:avLst>
                  <a:gd name="adj1" fmla="val 534024"/>
                  <a:gd name="adj2" fmla="val 3606181"/>
                </a:avLst>
              </a:prstGeom>
              <a:solidFill>
                <a:srgbClr val="AB51D6"/>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grpSp>
      </p:grpSp>
      <p:grpSp>
        <p:nvGrpSpPr>
          <p:cNvPr id="94" name="Gruppe 93">
            <a:extLst>
              <a:ext uri="{FF2B5EF4-FFF2-40B4-BE49-F238E27FC236}">
                <a16:creationId xmlns:a16="http://schemas.microsoft.com/office/drawing/2014/main" id="{96C77FF8-AF41-AE4E-9848-29FE13892296}"/>
              </a:ext>
            </a:extLst>
          </p:cNvPr>
          <p:cNvGrpSpPr>
            <a:grpSpLocks noChangeAspect="1"/>
          </p:cNvGrpSpPr>
          <p:nvPr/>
        </p:nvGrpSpPr>
        <p:grpSpPr>
          <a:xfrm>
            <a:off x="1085435" y="3792403"/>
            <a:ext cx="1076615" cy="1080000"/>
            <a:chOff x="734298" y="1422413"/>
            <a:chExt cx="1262405" cy="1266374"/>
          </a:xfrm>
        </p:grpSpPr>
        <p:sp>
          <p:nvSpPr>
            <p:cNvPr id="95" name="Cirkel 94">
              <a:hlinkClick r:id="" action="ppaction://noaction"/>
              <a:extLst>
                <a:ext uri="{FF2B5EF4-FFF2-40B4-BE49-F238E27FC236}">
                  <a16:creationId xmlns:a16="http://schemas.microsoft.com/office/drawing/2014/main" id="{9D0DF7AE-C15F-E740-84DC-E56059CCFB8C}"/>
                </a:ext>
              </a:extLst>
            </p:cNvPr>
            <p:cNvSpPr>
              <a:spLocks noChangeAspect="1"/>
            </p:cNvSpPr>
            <p:nvPr/>
          </p:nvSpPr>
          <p:spPr>
            <a:xfrm rot="14400000" flipV="1">
              <a:off x="736702" y="1422414"/>
              <a:ext cx="1260000" cy="1260000"/>
            </a:xfrm>
            <a:prstGeom prst="pie">
              <a:avLst>
                <a:gd name="adj1" fmla="val 534024"/>
                <a:gd name="adj2" fmla="val 3606181"/>
              </a:avLst>
            </a:prstGeom>
            <a:solidFill>
              <a:srgbClr val="AB51D6"/>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sp>
          <p:nvSpPr>
            <p:cNvPr id="96" name="Cirkel 95">
              <a:hlinkClick r:id="" action="ppaction://noaction"/>
              <a:extLst>
                <a:ext uri="{FF2B5EF4-FFF2-40B4-BE49-F238E27FC236}">
                  <a16:creationId xmlns:a16="http://schemas.microsoft.com/office/drawing/2014/main" id="{7C3FEA51-0F15-0B4D-AD76-75BE71BB610A}"/>
                </a:ext>
              </a:extLst>
            </p:cNvPr>
            <p:cNvSpPr>
              <a:spLocks noChangeAspect="1"/>
            </p:cNvSpPr>
            <p:nvPr/>
          </p:nvSpPr>
          <p:spPr>
            <a:xfrm rot="2145633" flipV="1">
              <a:off x="735114" y="1424704"/>
              <a:ext cx="1260000" cy="1260000"/>
            </a:xfrm>
            <a:prstGeom prst="pie">
              <a:avLst>
                <a:gd name="adj1" fmla="val 534024"/>
                <a:gd name="adj2" fmla="val 3606181"/>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sp>
          <p:nvSpPr>
            <p:cNvPr id="97" name="Cirkel 96">
              <a:hlinkClick r:id="" action="ppaction://noaction"/>
              <a:extLst>
                <a:ext uri="{FF2B5EF4-FFF2-40B4-BE49-F238E27FC236}">
                  <a16:creationId xmlns:a16="http://schemas.microsoft.com/office/drawing/2014/main" id="{63486F03-104F-274F-A3A4-2EFCB1DE3521}"/>
                </a:ext>
              </a:extLst>
            </p:cNvPr>
            <p:cNvSpPr>
              <a:spLocks noChangeAspect="1"/>
            </p:cNvSpPr>
            <p:nvPr/>
          </p:nvSpPr>
          <p:spPr>
            <a:xfrm rot="8203384" flipV="1">
              <a:off x="734298" y="1422413"/>
              <a:ext cx="1260000" cy="1260000"/>
            </a:xfrm>
            <a:prstGeom prst="pie">
              <a:avLst>
                <a:gd name="adj1" fmla="val 534024"/>
                <a:gd name="adj2" fmla="val 3606181"/>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grpSp>
          <p:nvGrpSpPr>
            <p:cNvPr id="98" name="Gruppe 97">
              <a:extLst>
                <a:ext uri="{FF2B5EF4-FFF2-40B4-BE49-F238E27FC236}">
                  <a16:creationId xmlns:a16="http://schemas.microsoft.com/office/drawing/2014/main" id="{BB4F16D1-247E-9741-B765-70D74B158A3B}"/>
                </a:ext>
              </a:extLst>
            </p:cNvPr>
            <p:cNvGrpSpPr/>
            <p:nvPr/>
          </p:nvGrpSpPr>
          <p:grpSpPr>
            <a:xfrm>
              <a:off x="734298" y="1422413"/>
              <a:ext cx="1262405" cy="1266374"/>
              <a:chOff x="734298" y="1422413"/>
              <a:chExt cx="1262405" cy="1266374"/>
            </a:xfrm>
          </p:grpSpPr>
          <p:sp>
            <p:nvSpPr>
              <p:cNvPr id="99" name="Cirkel 98">
                <a:hlinkClick r:id="" action="ppaction://noaction"/>
                <a:extLst>
                  <a:ext uri="{FF2B5EF4-FFF2-40B4-BE49-F238E27FC236}">
                    <a16:creationId xmlns:a16="http://schemas.microsoft.com/office/drawing/2014/main" id="{5D422602-26D4-2644-8335-6C878F24CA0A}"/>
                  </a:ext>
                </a:extLst>
              </p:cNvPr>
              <p:cNvSpPr>
                <a:spLocks noChangeAspect="1"/>
              </p:cNvSpPr>
              <p:nvPr/>
            </p:nvSpPr>
            <p:spPr>
              <a:xfrm rot="17541479" flipV="1">
                <a:off x="736703" y="1428787"/>
                <a:ext cx="1260000" cy="1260000"/>
              </a:xfrm>
              <a:prstGeom prst="pie">
                <a:avLst>
                  <a:gd name="adj1" fmla="val 534024"/>
                  <a:gd name="adj2" fmla="val 3606181"/>
                </a:avLst>
              </a:prstGeom>
              <a:solidFill>
                <a:srgbClr val="AB51D6"/>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sp>
            <p:nvSpPr>
              <p:cNvPr id="100" name="Cirkel 99">
                <a:hlinkClick r:id="" action="ppaction://noaction"/>
                <a:extLst>
                  <a:ext uri="{FF2B5EF4-FFF2-40B4-BE49-F238E27FC236}">
                    <a16:creationId xmlns:a16="http://schemas.microsoft.com/office/drawing/2014/main" id="{3E8CD3E6-B392-9043-8E3A-B640EFAB5A02}"/>
                  </a:ext>
                </a:extLst>
              </p:cNvPr>
              <p:cNvSpPr>
                <a:spLocks noChangeAspect="1"/>
              </p:cNvSpPr>
              <p:nvPr/>
            </p:nvSpPr>
            <p:spPr>
              <a:xfrm rot="20652863" flipV="1">
                <a:off x="735114" y="1424704"/>
                <a:ext cx="1260000" cy="1260000"/>
              </a:xfrm>
              <a:prstGeom prst="pie">
                <a:avLst>
                  <a:gd name="adj1" fmla="val 534024"/>
                  <a:gd name="adj2" fmla="val 3606181"/>
                </a:avLst>
              </a:prstGeom>
              <a:solidFill>
                <a:srgbClr val="AB51D6"/>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sp>
            <p:nvSpPr>
              <p:cNvPr id="101" name="Cirkel 100">
                <a:hlinkClick r:id="" action="ppaction://noaction"/>
                <a:extLst>
                  <a:ext uri="{FF2B5EF4-FFF2-40B4-BE49-F238E27FC236}">
                    <a16:creationId xmlns:a16="http://schemas.microsoft.com/office/drawing/2014/main" id="{F18B5B31-F518-AD40-ACEE-B1EB9DFF8866}"/>
                  </a:ext>
                </a:extLst>
              </p:cNvPr>
              <p:cNvSpPr>
                <a:spLocks noChangeAspect="1"/>
              </p:cNvSpPr>
              <p:nvPr/>
            </p:nvSpPr>
            <p:spPr>
              <a:xfrm rot="5151333" flipV="1">
                <a:off x="734299" y="1425563"/>
                <a:ext cx="1260000" cy="1260000"/>
              </a:xfrm>
              <a:prstGeom prst="pie">
                <a:avLst>
                  <a:gd name="adj1" fmla="val 534024"/>
                  <a:gd name="adj2" fmla="val 3606181"/>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sp>
            <p:nvSpPr>
              <p:cNvPr id="102" name="Cirkel 101">
                <a:hlinkClick r:id="" action="ppaction://noaction"/>
                <a:extLst>
                  <a:ext uri="{FF2B5EF4-FFF2-40B4-BE49-F238E27FC236}">
                    <a16:creationId xmlns:a16="http://schemas.microsoft.com/office/drawing/2014/main" id="{880D6A3F-FB39-5749-807A-C6EBBAB5A1E3}"/>
                  </a:ext>
                </a:extLst>
              </p:cNvPr>
              <p:cNvSpPr>
                <a:spLocks noChangeAspect="1"/>
              </p:cNvSpPr>
              <p:nvPr/>
            </p:nvSpPr>
            <p:spPr>
              <a:xfrm rot="11299135" flipV="1">
                <a:off x="734298" y="1422413"/>
                <a:ext cx="1260000" cy="1260000"/>
              </a:xfrm>
              <a:prstGeom prst="pie">
                <a:avLst>
                  <a:gd name="adj1" fmla="val 534024"/>
                  <a:gd name="adj2" fmla="val 3606181"/>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grpSp>
      </p:grpSp>
      <p:grpSp>
        <p:nvGrpSpPr>
          <p:cNvPr id="103" name="Gruppe 102">
            <a:extLst>
              <a:ext uri="{FF2B5EF4-FFF2-40B4-BE49-F238E27FC236}">
                <a16:creationId xmlns:a16="http://schemas.microsoft.com/office/drawing/2014/main" id="{9C99CD70-7959-BF4A-BD91-0BA9E5DA265A}"/>
              </a:ext>
            </a:extLst>
          </p:cNvPr>
          <p:cNvGrpSpPr>
            <a:grpSpLocks noChangeAspect="1"/>
          </p:cNvGrpSpPr>
          <p:nvPr/>
        </p:nvGrpSpPr>
        <p:grpSpPr>
          <a:xfrm>
            <a:off x="4970458" y="1960005"/>
            <a:ext cx="1077208" cy="1080000"/>
            <a:chOff x="783765" y="695956"/>
            <a:chExt cx="1260813" cy="1264080"/>
          </a:xfrm>
        </p:grpSpPr>
        <p:sp>
          <p:nvSpPr>
            <p:cNvPr id="104" name="Cirkel 103">
              <a:hlinkClick r:id="" action="ppaction://noaction"/>
              <a:extLst>
                <a:ext uri="{FF2B5EF4-FFF2-40B4-BE49-F238E27FC236}">
                  <a16:creationId xmlns:a16="http://schemas.microsoft.com/office/drawing/2014/main" id="{5BFB580C-75F7-AB41-BCEA-04C7802728FE}"/>
                </a:ext>
              </a:extLst>
            </p:cNvPr>
            <p:cNvSpPr>
              <a:spLocks noChangeAspect="1"/>
            </p:cNvSpPr>
            <p:nvPr/>
          </p:nvSpPr>
          <p:spPr>
            <a:xfrm>
              <a:off x="783765" y="700036"/>
              <a:ext cx="1260000" cy="1260000"/>
            </a:xfrm>
            <a:prstGeom prst="pie">
              <a:avLst>
                <a:gd name="adj1" fmla="val 0"/>
                <a:gd name="adj2" fmla="val 10821516"/>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sp>
          <p:nvSpPr>
            <p:cNvPr id="105" name="Cirkel 104">
              <a:hlinkClick r:id="" action="ppaction://noaction"/>
              <a:extLst>
                <a:ext uri="{FF2B5EF4-FFF2-40B4-BE49-F238E27FC236}">
                  <a16:creationId xmlns:a16="http://schemas.microsoft.com/office/drawing/2014/main" id="{744463E2-9AE1-D549-A4DF-5F907F1874F6}"/>
                </a:ext>
              </a:extLst>
            </p:cNvPr>
            <p:cNvSpPr>
              <a:spLocks noChangeAspect="1"/>
            </p:cNvSpPr>
            <p:nvPr/>
          </p:nvSpPr>
          <p:spPr>
            <a:xfrm flipV="1">
              <a:off x="784578" y="695956"/>
              <a:ext cx="1260000" cy="1260000"/>
            </a:xfrm>
            <a:prstGeom prst="pie">
              <a:avLst>
                <a:gd name="adj1" fmla="val 0"/>
                <a:gd name="adj2" fmla="val 10821516"/>
              </a:avLst>
            </a:prstGeom>
            <a:solidFill>
              <a:srgbClr val="FFC000"/>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grpSp>
      <p:sp>
        <p:nvSpPr>
          <p:cNvPr id="106" name="Tekstfelt 105">
            <a:extLst>
              <a:ext uri="{FF2B5EF4-FFF2-40B4-BE49-F238E27FC236}">
                <a16:creationId xmlns:a16="http://schemas.microsoft.com/office/drawing/2014/main" id="{8685C051-36AC-7A4F-B837-8BAB387C1905}"/>
              </a:ext>
            </a:extLst>
          </p:cNvPr>
          <p:cNvSpPr txBox="1"/>
          <p:nvPr/>
        </p:nvSpPr>
        <p:spPr>
          <a:xfrm>
            <a:off x="7958185" y="6585997"/>
            <a:ext cx="1173719"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8029900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66B666-E7D1-E44B-BFEF-64883021E88A}"/>
              </a:ext>
            </a:extLst>
          </p:cNvPr>
          <p:cNvSpPr>
            <a:spLocks noGrp="1"/>
          </p:cNvSpPr>
          <p:nvPr>
            <p:ph type="title"/>
          </p:nvPr>
        </p:nvSpPr>
        <p:spPr>
          <a:xfrm>
            <a:off x="628650" y="44493"/>
            <a:ext cx="7886700" cy="1325563"/>
          </a:xfrm>
        </p:spPr>
        <p:txBody>
          <a:bodyPr/>
          <a:lstStyle/>
          <a:p>
            <a:r>
              <a:rPr lang="da-DK" dirty="0"/>
              <a:t>Opgave 3.2</a:t>
            </a:r>
          </a:p>
        </p:txBody>
      </p:sp>
      <p:grpSp>
        <p:nvGrpSpPr>
          <p:cNvPr id="26" name="Gruppe 25">
            <a:extLst>
              <a:ext uri="{FF2B5EF4-FFF2-40B4-BE49-F238E27FC236}">
                <a16:creationId xmlns:a16="http://schemas.microsoft.com/office/drawing/2014/main" id="{AF4B6D92-4F33-884B-A2AD-036364AE1487}"/>
              </a:ext>
            </a:extLst>
          </p:cNvPr>
          <p:cNvGrpSpPr/>
          <p:nvPr/>
        </p:nvGrpSpPr>
        <p:grpSpPr>
          <a:xfrm>
            <a:off x="219698" y="5290459"/>
            <a:ext cx="8722413" cy="1310058"/>
            <a:chOff x="219698" y="5290459"/>
            <a:chExt cx="8722413" cy="1310058"/>
          </a:xfrm>
        </p:grpSpPr>
        <p:grpSp>
          <p:nvGrpSpPr>
            <p:cNvPr id="27" name="Gruppe 26">
              <a:extLst>
                <a:ext uri="{FF2B5EF4-FFF2-40B4-BE49-F238E27FC236}">
                  <a16:creationId xmlns:a16="http://schemas.microsoft.com/office/drawing/2014/main" id="{6E389CA0-1BCA-6747-A45B-1BF50B5B2C5B}"/>
                </a:ext>
              </a:extLst>
            </p:cNvPr>
            <p:cNvGrpSpPr/>
            <p:nvPr/>
          </p:nvGrpSpPr>
          <p:grpSpPr>
            <a:xfrm>
              <a:off x="219698" y="5290459"/>
              <a:ext cx="8722413" cy="1300162"/>
              <a:chOff x="324595" y="5290459"/>
              <a:chExt cx="8722413" cy="1300162"/>
            </a:xfrm>
          </p:grpSpPr>
          <p:sp>
            <p:nvSpPr>
              <p:cNvPr id="33" name="Afrundet rektangel 32">
                <a:hlinkClick r:id="rId2" action="ppaction://hlinksldjump"/>
                <a:extLst>
                  <a:ext uri="{FF2B5EF4-FFF2-40B4-BE49-F238E27FC236}">
                    <a16:creationId xmlns:a16="http://schemas.microsoft.com/office/drawing/2014/main" id="{762BEB4F-CD80-1946-BDAF-2D514471233A}"/>
                  </a:ext>
                </a:extLst>
              </p:cNvPr>
              <p:cNvSpPr/>
              <p:nvPr/>
            </p:nvSpPr>
            <p:spPr>
              <a:xfrm>
                <a:off x="6992577" y="5290459"/>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28</a:t>
                </a:r>
              </a:p>
            </p:txBody>
          </p:sp>
          <p:sp>
            <p:nvSpPr>
              <p:cNvPr id="34" name="Afrundet rektangel 33">
                <a:hlinkClick r:id="rId3" action="ppaction://hlinksldjump"/>
                <a:extLst>
                  <a:ext uri="{FF2B5EF4-FFF2-40B4-BE49-F238E27FC236}">
                    <a16:creationId xmlns:a16="http://schemas.microsoft.com/office/drawing/2014/main" id="{DE1579BB-A53A-2948-B2C8-4D31B97643EA}"/>
                  </a:ext>
                </a:extLst>
              </p:cNvPr>
              <p:cNvSpPr/>
              <p:nvPr/>
            </p:nvSpPr>
            <p:spPr>
              <a:xfrm>
                <a:off x="324595" y="599506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26</a:t>
                </a:r>
              </a:p>
            </p:txBody>
          </p:sp>
          <p:sp>
            <p:nvSpPr>
              <p:cNvPr id="35" name="Afrundet rektangel 34">
                <a:hlinkClick r:id="rId3" action="ppaction://hlinksldjump"/>
                <a:extLst>
                  <a:ext uri="{FF2B5EF4-FFF2-40B4-BE49-F238E27FC236}">
                    <a16:creationId xmlns:a16="http://schemas.microsoft.com/office/drawing/2014/main" id="{C6E1E315-5690-0C4D-9EF2-5CC90DB867DB}"/>
                  </a:ext>
                </a:extLst>
              </p:cNvPr>
              <p:cNvSpPr/>
              <p:nvPr/>
            </p:nvSpPr>
            <p:spPr>
              <a:xfrm>
                <a:off x="6974768" y="5995061"/>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32</a:t>
                </a:r>
              </a:p>
            </p:txBody>
          </p:sp>
          <p:sp>
            <p:nvSpPr>
              <p:cNvPr id="36" name="Afrundet rektangel 35">
                <a:hlinkClick r:id="rId3" action="ppaction://hlinksldjump"/>
                <a:extLst>
                  <a:ext uri="{FF2B5EF4-FFF2-40B4-BE49-F238E27FC236}">
                    <a16:creationId xmlns:a16="http://schemas.microsoft.com/office/drawing/2014/main" id="{656BA746-B114-124B-A0CC-DF652AABE34C}"/>
                  </a:ext>
                </a:extLst>
              </p:cNvPr>
              <p:cNvSpPr/>
              <p:nvPr/>
            </p:nvSpPr>
            <p:spPr>
              <a:xfrm>
                <a:off x="4763980" y="5993082"/>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27</a:t>
                </a:r>
              </a:p>
            </p:txBody>
          </p:sp>
        </p:grpSp>
        <p:grpSp>
          <p:nvGrpSpPr>
            <p:cNvPr id="28" name="Gruppe 27">
              <a:extLst>
                <a:ext uri="{FF2B5EF4-FFF2-40B4-BE49-F238E27FC236}">
                  <a16:creationId xmlns:a16="http://schemas.microsoft.com/office/drawing/2014/main" id="{FE95230B-BB8A-E348-BDF0-B1A371D32218}"/>
                </a:ext>
              </a:extLst>
            </p:cNvPr>
            <p:cNvGrpSpPr/>
            <p:nvPr/>
          </p:nvGrpSpPr>
          <p:grpSpPr>
            <a:xfrm>
              <a:off x="219698" y="5290459"/>
              <a:ext cx="6493816" cy="1310058"/>
              <a:chOff x="324595" y="5993082"/>
              <a:chExt cx="6493816" cy="1310058"/>
            </a:xfrm>
          </p:grpSpPr>
          <p:sp>
            <p:nvSpPr>
              <p:cNvPr id="29" name="Afrundet rektangel 28">
                <a:hlinkClick r:id="rId3" action="ppaction://hlinksldjump"/>
                <a:extLst>
                  <a:ext uri="{FF2B5EF4-FFF2-40B4-BE49-F238E27FC236}">
                    <a16:creationId xmlns:a16="http://schemas.microsoft.com/office/drawing/2014/main" id="{5FFC72AE-6AE9-0046-8024-BCED3EBC358B}"/>
                  </a:ext>
                </a:extLst>
              </p:cNvPr>
              <p:cNvSpPr/>
              <p:nvPr/>
            </p:nvSpPr>
            <p:spPr>
              <a:xfrm>
                <a:off x="2535383" y="5997039"/>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22</a:t>
                </a:r>
              </a:p>
            </p:txBody>
          </p:sp>
          <p:sp>
            <p:nvSpPr>
              <p:cNvPr id="30" name="Afrundet rektangel 29">
                <a:hlinkClick r:id="rId3" action="ppaction://hlinksldjump"/>
                <a:extLst>
                  <a:ext uri="{FF2B5EF4-FFF2-40B4-BE49-F238E27FC236}">
                    <a16:creationId xmlns:a16="http://schemas.microsoft.com/office/drawing/2014/main" id="{45DADC0C-1306-5B49-8F0B-1EF033DB45FF}"/>
                  </a:ext>
                </a:extLst>
              </p:cNvPr>
              <p:cNvSpPr/>
              <p:nvPr/>
            </p:nvSpPr>
            <p:spPr>
              <a:xfrm>
                <a:off x="324595" y="599506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19</a:t>
                </a:r>
              </a:p>
            </p:txBody>
          </p:sp>
          <p:sp>
            <p:nvSpPr>
              <p:cNvPr id="31" name="Afrundet rektangel 30">
                <a:hlinkClick r:id="rId3" action="ppaction://hlinksldjump"/>
                <a:extLst>
                  <a:ext uri="{FF2B5EF4-FFF2-40B4-BE49-F238E27FC236}">
                    <a16:creationId xmlns:a16="http://schemas.microsoft.com/office/drawing/2014/main" id="{7A7A3515-2AE0-B249-B832-C2E3D230A0A2}"/>
                  </a:ext>
                </a:extLst>
              </p:cNvPr>
              <p:cNvSpPr/>
              <p:nvPr/>
            </p:nvSpPr>
            <p:spPr>
              <a:xfrm>
                <a:off x="2547257" y="670758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23</a:t>
                </a:r>
              </a:p>
            </p:txBody>
          </p:sp>
          <p:sp>
            <p:nvSpPr>
              <p:cNvPr id="32" name="Afrundet rektangel 31">
                <a:hlinkClick r:id="rId3" action="ppaction://hlinksldjump"/>
                <a:extLst>
                  <a:ext uri="{FF2B5EF4-FFF2-40B4-BE49-F238E27FC236}">
                    <a16:creationId xmlns:a16="http://schemas.microsoft.com/office/drawing/2014/main" id="{1A528122-B962-214D-B9F1-6EF90E125302}"/>
                  </a:ext>
                </a:extLst>
              </p:cNvPr>
              <p:cNvSpPr/>
              <p:nvPr/>
            </p:nvSpPr>
            <p:spPr>
              <a:xfrm>
                <a:off x="4763980" y="5993082"/>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25</a:t>
                </a:r>
              </a:p>
            </p:txBody>
          </p:sp>
        </p:grpSp>
      </p:grpSp>
      <p:pic>
        <p:nvPicPr>
          <p:cNvPr id="7184" name="Picture 16">
            <a:extLst>
              <a:ext uri="{FF2B5EF4-FFF2-40B4-BE49-F238E27FC236}">
                <a16:creationId xmlns:a16="http://schemas.microsoft.com/office/drawing/2014/main" id="{A794AA71-85C5-6341-9C0C-2811F813BEC0}"/>
              </a:ext>
            </a:extLst>
          </p:cNvPr>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596178" y="2968279"/>
            <a:ext cx="359944" cy="359943"/>
          </a:xfrm>
          <a:prstGeom prst="rect">
            <a:avLst/>
          </a:prstGeom>
          <a:noFill/>
          <a:extLst>
            <a:ext uri="{909E8E84-426E-40DD-AFC4-6F175D3DCCD1}">
              <a14:hiddenFill xmlns:a14="http://schemas.microsoft.com/office/drawing/2010/main">
                <a:solidFill>
                  <a:srgbClr val="FFFFFF"/>
                </a:solidFill>
              </a14:hiddenFill>
            </a:ext>
          </a:extLst>
        </p:spPr>
      </p:pic>
      <p:pic>
        <p:nvPicPr>
          <p:cNvPr id="7188" name="Picture 20">
            <a:extLst>
              <a:ext uri="{FF2B5EF4-FFF2-40B4-BE49-F238E27FC236}">
                <a16:creationId xmlns:a16="http://schemas.microsoft.com/office/drawing/2014/main" id="{97DEC930-31A0-CA4B-BFD3-5C63527AF0C0}"/>
              </a:ext>
            </a:extLst>
          </p:cNvPr>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500926" y="2968279"/>
            <a:ext cx="359944" cy="359943"/>
          </a:xfrm>
          <a:prstGeom prst="rect">
            <a:avLst/>
          </a:prstGeom>
          <a:noFill/>
          <a:extLst>
            <a:ext uri="{909E8E84-426E-40DD-AFC4-6F175D3DCCD1}">
              <a14:hiddenFill xmlns:a14="http://schemas.microsoft.com/office/drawing/2010/main">
                <a:solidFill>
                  <a:srgbClr val="FFFFFF"/>
                </a:solidFill>
              </a14:hiddenFill>
            </a:ext>
          </a:extLst>
        </p:spPr>
      </p:pic>
      <p:pic>
        <p:nvPicPr>
          <p:cNvPr id="7191" name="Picture 23">
            <a:extLst>
              <a:ext uri="{FF2B5EF4-FFF2-40B4-BE49-F238E27FC236}">
                <a16:creationId xmlns:a16="http://schemas.microsoft.com/office/drawing/2014/main" id="{A8F05290-0574-5B40-B0F4-17D7D69E8431}"/>
              </a:ext>
            </a:extLst>
          </p:cNvPr>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679486" y="2968279"/>
            <a:ext cx="359944" cy="359943"/>
          </a:xfrm>
          <a:prstGeom prst="rect">
            <a:avLst/>
          </a:prstGeom>
          <a:noFill/>
          <a:extLst>
            <a:ext uri="{909E8E84-426E-40DD-AFC4-6F175D3DCCD1}">
              <a14:hiddenFill xmlns:a14="http://schemas.microsoft.com/office/drawing/2010/main">
                <a:solidFill>
                  <a:srgbClr val="FFFFFF"/>
                </a:solidFill>
              </a14:hiddenFill>
            </a:ext>
          </a:extLst>
        </p:spPr>
      </p:pic>
      <p:pic>
        <p:nvPicPr>
          <p:cNvPr id="7194" name="Picture 26">
            <a:extLst>
              <a:ext uri="{FF2B5EF4-FFF2-40B4-BE49-F238E27FC236}">
                <a16:creationId xmlns:a16="http://schemas.microsoft.com/office/drawing/2014/main" id="{688F44EF-5A20-354D-AB43-4A0F5CB6429F}"/>
              </a:ext>
            </a:extLst>
          </p:cNvPr>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858047" y="2968279"/>
            <a:ext cx="359944" cy="359943"/>
          </a:xfrm>
          <a:prstGeom prst="rect">
            <a:avLst/>
          </a:prstGeom>
          <a:noFill/>
          <a:extLst>
            <a:ext uri="{909E8E84-426E-40DD-AFC4-6F175D3DCCD1}">
              <a14:hiddenFill xmlns:a14="http://schemas.microsoft.com/office/drawing/2010/main">
                <a:solidFill>
                  <a:srgbClr val="FFFFFF"/>
                </a:solidFill>
              </a14:hiddenFill>
            </a:ext>
          </a:extLst>
        </p:spPr>
      </p:pic>
      <p:pic>
        <p:nvPicPr>
          <p:cNvPr id="7200" name="Picture 32">
            <a:extLst>
              <a:ext uri="{FF2B5EF4-FFF2-40B4-BE49-F238E27FC236}">
                <a16:creationId xmlns:a16="http://schemas.microsoft.com/office/drawing/2014/main" id="{7EEAD7A1-ED0D-264D-B9A9-F0DFCBD3F587}"/>
              </a:ext>
            </a:extLst>
          </p:cNvPr>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215168" y="2968279"/>
            <a:ext cx="359944" cy="359943"/>
          </a:xfrm>
          <a:prstGeom prst="rect">
            <a:avLst/>
          </a:prstGeom>
          <a:noFill/>
          <a:extLst>
            <a:ext uri="{909E8E84-426E-40DD-AFC4-6F175D3DCCD1}">
              <a14:hiddenFill xmlns:a14="http://schemas.microsoft.com/office/drawing/2010/main">
                <a:solidFill>
                  <a:srgbClr val="FFFFFF"/>
                </a:solidFill>
              </a14:hiddenFill>
            </a:ext>
          </a:extLst>
        </p:spPr>
      </p:pic>
      <p:pic>
        <p:nvPicPr>
          <p:cNvPr id="7204" name="Picture 36">
            <a:extLst>
              <a:ext uri="{FF2B5EF4-FFF2-40B4-BE49-F238E27FC236}">
                <a16:creationId xmlns:a16="http://schemas.microsoft.com/office/drawing/2014/main" id="{714857A5-AE54-4442-8606-2A3078D106D1}"/>
              </a:ext>
            </a:extLst>
          </p:cNvPr>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119915" y="2968279"/>
            <a:ext cx="359944" cy="359943"/>
          </a:xfrm>
          <a:prstGeom prst="rect">
            <a:avLst/>
          </a:prstGeom>
          <a:noFill/>
          <a:extLst>
            <a:ext uri="{909E8E84-426E-40DD-AFC4-6F175D3DCCD1}">
              <a14:hiddenFill xmlns:a14="http://schemas.microsoft.com/office/drawing/2010/main">
                <a:solidFill>
                  <a:srgbClr val="FFFFFF"/>
                </a:solidFill>
              </a14:hiddenFill>
            </a:ext>
          </a:extLst>
        </p:spPr>
      </p:pic>
      <p:pic>
        <p:nvPicPr>
          <p:cNvPr id="7210" name="Picture 42">
            <a:extLst>
              <a:ext uri="{FF2B5EF4-FFF2-40B4-BE49-F238E27FC236}">
                <a16:creationId xmlns:a16="http://schemas.microsoft.com/office/drawing/2014/main" id="{53520D0B-89F7-1748-AF2E-7A059E7B5D69}"/>
              </a:ext>
            </a:extLst>
          </p:cNvPr>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477036" y="2968279"/>
            <a:ext cx="359944" cy="359943"/>
          </a:xfrm>
          <a:prstGeom prst="rect">
            <a:avLst/>
          </a:prstGeom>
          <a:noFill/>
          <a:extLst>
            <a:ext uri="{909E8E84-426E-40DD-AFC4-6F175D3DCCD1}">
              <a14:hiddenFill xmlns:a14="http://schemas.microsoft.com/office/drawing/2010/main">
                <a:solidFill>
                  <a:srgbClr val="FFFFFF"/>
                </a:solidFill>
              </a14:hiddenFill>
            </a:ext>
          </a:extLst>
        </p:spPr>
      </p:pic>
      <p:pic>
        <p:nvPicPr>
          <p:cNvPr id="7219" name="Picture 51" descr="Frimurerkoden">
            <a:extLst>
              <a:ext uri="{FF2B5EF4-FFF2-40B4-BE49-F238E27FC236}">
                <a16:creationId xmlns:a16="http://schemas.microsoft.com/office/drawing/2014/main" id="{AD81EC40-ED06-584F-8564-CCA786D90C23}"/>
              </a:ext>
            </a:extLst>
          </p:cNvPr>
          <p:cNvPicPr>
            <a:picLocks noChangeAspect="1" noChangeArrowheads="1"/>
          </p:cNvPicPr>
          <p:nvPr/>
        </p:nvPicPr>
        <p:blipFill>
          <a:blip r:embed="rId5">
            <a:duotone>
              <a:srgbClr val="CEB39F">
                <a:shade val="45000"/>
                <a:satMod val="135000"/>
              </a:srgbClr>
              <a:prstClr val="white"/>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358000" y="1754269"/>
            <a:ext cx="4428000" cy="154598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uppe 13">
            <a:extLst>
              <a:ext uri="{FF2B5EF4-FFF2-40B4-BE49-F238E27FC236}">
                <a16:creationId xmlns:a16="http://schemas.microsoft.com/office/drawing/2014/main" id="{76878F59-8356-91D6-C4B5-03509C5E702A}"/>
              </a:ext>
            </a:extLst>
          </p:cNvPr>
          <p:cNvGrpSpPr/>
          <p:nvPr/>
        </p:nvGrpSpPr>
        <p:grpSpPr>
          <a:xfrm>
            <a:off x="734914" y="3269835"/>
            <a:ext cx="6883537" cy="1504490"/>
            <a:chOff x="734914" y="3328222"/>
            <a:chExt cx="6883537" cy="1504490"/>
          </a:xfrm>
        </p:grpSpPr>
        <p:grpSp>
          <p:nvGrpSpPr>
            <p:cNvPr id="3" name="Gruppe 2">
              <a:extLst>
                <a:ext uri="{FF2B5EF4-FFF2-40B4-BE49-F238E27FC236}">
                  <a16:creationId xmlns:a16="http://schemas.microsoft.com/office/drawing/2014/main" id="{92A2406D-6DC3-B26F-080D-D91286489564}"/>
                </a:ext>
              </a:extLst>
            </p:cNvPr>
            <p:cNvGrpSpPr/>
            <p:nvPr/>
          </p:nvGrpSpPr>
          <p:grpSpPr>
            <a:xfrm>
              <a:off x="734914" y="3328222"/>
              <a:ext cx="6883537" cy="832911"/>
              <a:chOff x="870838" y="3328222"/>
              <a:chExt cx="6883537" cy="832911"/>
            </a:xfrm>
          </p:grpSpPr>
          <p:grpSp>
            <p:nvGrpSpPr>
              <p:cNvPr id="18" name="Gruppe 17">
                <a:extLst>
                  <a:ext uri="{FF2B5EF4-FFF2-40B4-BE49-F238E27FC236}">
                    <a16:creationId xmlns:a16="http://schemas.microsoft.com/office/drawing/2014/main" id="{AEB30A36-65B8-3F47-B98F-D3D821AB2E66}"/>
                  </a:ext>
                </a:extLst>
              </p:cNvPr>
              <p:cNvGrpSpPr/>
              <p:nvPr/>
            </p:nvGrpSpPr>
            <p:grpSpPr>
              <a:xfrm>
                <a:off x="870838" y="3328222"/>
                <a:ext cx="4767073" cy="832911"/>
                <a:chOff x="3334310" y="2968279"/>
                <a:chExt cx="4767073" cy="832911"/>
              </a:xfrm>
            </p:grpSpPr>
            <p:pic>
              <p:nvPicPr>
                <p:cNvPr id="7174" name="Picture 6">
                  <a:extLst>
                    <a:ext uri="{FF2B5EF4-FFF2-40B4-BE49-F238E27FC236}">
                      <a16:creationId xmlns:a16="http://schemas.microsoft.com/office/drawing/2014/main" id="{8190E4A5-24E3-CA4B-A28A-DA4F0EC86AE7}"/>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34310" y="2968279"/>
                  <a:ext cx="359944" cy="359943"/>
                </a:xfrm>
                <a:prstGeom prst="rect">
                  <a:avLst/>
                </a:prstGeom>
                <a:noFill/>
                <a:extLst>
                  <a:ext uri="{909E8E84-426E-40DD-AFC4-6F175D3DCCD1}">
                    <a14:hiddenFill xmlns:a14="http://schemas.microsoft.com/office/drawing/2010/main">
                      <a:solidFill>
                        <a:srgbClr val="FFFFFF"/>
                      </a:solidFill>
                    </a14:hiddenFill>
                  </a:ext>
                </a:extLst>
              </p:spPr>
            </p:pic>
            <p:pic>
              <p:nvPicPr>
                <p:cNvPr id="7177" name="Picture 9">
                  <a:extLst>
                    <a:ext uri="{FF2B5EF4-FFF2-40B4-BE49-F238E27FC236}">
                      <a16:creationId xmlns:a16="http://schemas.microsoft.com/office/drawing/2014/main" id="{4A5B1AA8-5742-6A4C-8032-A74BC6EB9C79}"/>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512871" y="2968279"/>
                  <a:ext cx="359944" cy="35994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uppe 8">
                  <a:extLst>
                    <a:ext uri="{FF2B5EF4-FFF2-40B4-BE49-F238E27FC236}">
                      <a16:creationId xmlns:a16="http://schemas.microsoft.com/office/drawing/2014/main" id="{03D436AD-D8B0-2948-BA94-753C2BB3E09B}"/>
                    </a:ext>
                  </a:extLst>
                </p:cNvPr>
                <p:cNvGrpSpPr/>
                <p:nvPr/>
              </p:nvGrpSpPr>
              <p:grpSpPr>
                <a:xfrm>
                  <a:off x="4124331" y="3425482"/>
                  <a:ext cx="865413" cy="359943"/>
                  <a:chOff x="28428950" y="-460375"/>
                  <a:chExt cx="1526730" cy="635000"/>
                </a:xfrm>
              </p:grpSpPr>
              <p:pic>
                <p:nvPicPr>
                  <p:cNvPr id="7192" name="Picture 24">
                    <a:extLst>
                      <a:ext uri="{FF2B5EF4-FFF2-40B4-BE49-F238E27FC236}">
                        <a16:creationId xmlns:a16="http://schemas.microsoft.com/office/drawing/2014/main" id="{B95FF01F-5B2C-A84A-BE61-EA630B35C8B0}"/>
                      </a:ext>
                    </a:extLst>
                  </p:cNvPr>
                  <p:cNvPicPr>
                    <a:picLocks noChangeAspect="1" noChangeArrowheads="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428950" y="-460375"/>
                    <a:ext cx="635000" cy="635000"/>
                  </a:xfrm>
                  <a:prstGeom prst="rect">
                    <a:avLst/>
                  </a:prstGeom>
                  <a:noFill/>
                  <a:extLst>
                    <a:ext uri="{909E8E84-426E-40DD-AFC4-6F175D3DCCD1}">
                      <a14:hiddenFill xmlns:a14="http://schemas.microsoft.com/office/drawing/2010/main">
                        <a:solidFill>
                          <a:srgbClr val="FFFFFF"/>
                        </a:solidFill>
                      </a14:hiddenFill>
                    </a:ext>
                  </a:extLst>
                </p:spPr>
              </p:pic>
              <p:pic>
                <p:nvPicPr>
                  <p:cNvPr id="7193" name="Picture 25">
                    <a:extLst>
                      <a:ext uri="{FF2B5EF4-FFF2-40B4-BE49-F238E27FC236}">
                        <a16:creationId xmlns:a16="http://schemas.microsoft.com/office/drawing/2014/main" id="{567AD11A-B8AE-FA49-B6D4-30C24878FBB7}"/>
                      </a:ext>
                    </a:extLst>
                  </p:cNvPr>
                  <p:cNvPicPr>
                    <a:picLocks noChangeAspect="1" noChangeArrowheads="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320680" y="-460375"/>
                    <a:ext cx="635000" cy="635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uppe 9">
                  <a:extLst>
                    <a:ext uri="{FF2B5EF4-FFF2-40B4-BE49-F238E27FC236}">
                      <a16:creationId xmlns:a16="http://schemas.microsoft.com/office/drawing/2014/main" id="{A88082E0-3249-1743-9EC2-B0E4A9E6A98F}"/>
                    </a:ext>
                  </a:extLst>
                </p:cNvPr>
                <p:cNvGrpSpPr/>
                <p:nvPr/>
              </p:nvGrpSpPr>
              <p:grpSpPr>
                <a:xfrm>
                  <a:off x="5656503" y="3425481"/>
                  <a:ext cx="2444880" cy="375709"/>
                  <a:chOff x="32272288" y="-488189"/>
                  <a:chExt cx="4313168" cy="662814"/>
                </a:xfrm>
              </p:grpSpPr>
              <p:pic>
                <p:nvPicPr>
                  <p:cNvPr id="7195" name="Picture 27">
                    <a:extLst>
                      <a:ext uri="{FF2B5EF4-FFF2-40B4-BE49-F238E27FC236}">
                        <a16:creationId xmlns:a16="http://schemas.microsoft.com/office/drawing/2014/main" id="{1E6BBE6F-9758-4B4D-B17F-668B90108CFE}"/>
                      </a:ext>
                    </a:extLst>
                  </p:cNvPr>
                  <p:cNvPicPr>
                    <a:picLocks noChangeAspect="1" noChangeArrowheads="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272288" y="-460375"/>
                    <a:ext cx="635000" cy="635000"/>
                  </a:xfrm>
                  <a:prstGeom prst="rect">
                    <a:avLst/>
                  </a:prstGeom>
                  <a:noFill/>
                  <a:extLst>
                    <a:ext uri="{909E8E84-426E-40DD-AFC4-6F175D3DCCD1}">
                      <a14:hiddenFill xmlns:a14="http://schemas.microsoft.com/office/drawing/2010/main">
                        <a:solidFill>
                          <a:srgbClr val="FFFFFF"/>
                        </a:solidFill>
                      </a14:hiddenFill>
                    </a:ext>
                  </a:extLst>
                </p:spPr>
              </p:pic>
              <p:pic>
                <p:nvPicPr>
                  <p:cNvPr id="7196" name="Picture 28">
                    <a:extLst>
                      <a:ext uri="{FF2B5EF4-FFF2-40B4-BE49-F238E27FC236}">
                        <a16:creationId xmlns:a16="http://schemas.microsoft.com/office/drawing/2014/main" id="{D4F010F7-8D95-E34B-B02C-73397ADFFE65}"/>
                      </a:ext>
                    </a:extLst>
                  </p:cNvPr>
                  <p:cNvPicPr>
                    <a:picLocks noChangeAspect="1" noChangeArrowheads="1"/>
                  </p:cNvPicPr>
                  <p:nvPr/>
                </p:nvPicPr>
                <p:blipFill>
                  <a:blip r:embed="rId10">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219635" y="-488189"/>
                    <a:ext cx="635000" cy="635000"/>
                  </a:xfrm>
                  <a:prstGeom prst="rect">
                    <a:avLst/>
                  </a:prstGeom>
                  <a:noFill/>
                  <a:extLst>
                    <a:ext uri="{909E8E84-426E-40DD-AFC4-6F175D3DCCD1}">
                      <a14:hiddenFill xmlns:a14="http://schemas.microsoft.com/office/drawing/2010/main">
                        <a:solidFill>
                          <a:srgbClr val="FFFFFF"/>
                        </a:solidFill>
                      </a14:hiddenFill>
                    </a:ext>
                  </a:extLst>
                </p:spPr>
              </p:pic>
              <p:pic>
                <p:nvPicPr>
                  <p:cNvPr id="7197" name="Picture 29">
                    <a:extLst>
                      <a:ext uri="{FF2B5EF4-FFF2-40B4-BE49-F238E27FC236}">
                        <a16:creationId xmlns:a16="http://schemas.microsoft.com/office/drawing/2014/main" id="{52424537-79D8-C345-85FB-36441637A829}"/>
                      </a:ext>
                    </a:extLst>
                  </p:cNvPr>
                  <p:cNvPicPr>
                    <a:picLocks noChangeAspect="1" noChangeArrowheads="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139183" y="-488189"/>
                    <a:ext cx="635000" cy="635000"/>
                  </a:xfrm>
                  <a:prstGeom prst="rect">
                    <a:avLst/>
                  </a:prstGeom>
                  <a:noFill/>
                  <a:extLst>
                    <a:ext uri="{909E8E84-426E-40DD-AFC4-6F175D3DCCD1}">
                      <a14:hiddenFill xmlns:a14="http://schemas.microsoft.com/office/drawing/2010/main">
                        <a:solidFill>
                          <a:srgbClr val="FFFFFF"/>
                        </a:solidFill>
                      </a14:hiddenFill>
                    </a:ext>
                  </a:extLst>
                </p:spPr>
              </p:pic>
              <p:pic>
                <p:nvPicPr>
                  <p:cNvPr id="7198" name="Picture 30">
                    <a:extLst>
                      <a:ext uri="{FF2B5EF4-FFF2-40B4-BE49-F238E27FC236}">
                        <a16:creationId xmlns:a16="http://schemas.microsoft.com/office/drawing/2014/main" id="{24B97AD7-03E5-2944-A86F-D0D79DBC64BD}"/>
                      </a:ext>
                    </a:extLst>
                  </p:cNvPr>
                  <p:cNvPicPr>
                    <a:picLocks noChangeAspect="1" noChangeArrowheads="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058725" y="-488189"/>
                    <a:ext cx="635000" cy="635000"/>
                  </a:xfrm>
                  <a:prstGeom prst="rect">
                    <a:avLst/>
                  </a:prstGeom>
                  <a:noFill/>
                  <a:extLst>
                    <a:ext uri="{909E8E84-426E-40DD-AFC4-6F175D3DCCD1}">
                      <a14:hiddenFill xmlns:a14="http://schemas.microsoft.com/office/drawing/2010/main">
                        <a:solidFill>
                          <a:srgbClr val="FFFFFF"/>
                        </a:solidFill>
                      </a14:hiddenFill>
                    </a:ext>
                  </a:extLst>
                </p:spPr>
              </p:pic>
              <p:pic>
                <p:nvPicPr>
                  <p:cNvPr id="7199" name="Picture 31">
                    <a:extLst>
                      <a:ext uri="{FF2B5EF4-FFF2-40B4-BE49-F238E27FC236}">
                        <a16:creationId xmlns:a16="http://schemas.microsoft.com/office/drawing/2014/main" id="{2E34F15C-213B-7741-B301-4DC42473A233}"/>
                      </a:ext>
                    </a:extLst>
                  </p:cNvPr>
                  <p:cNvPicPr>
                    <a:picLocks noChangeAspect="1" noChangeArrowheads="1"/>
                  </p:cNvPicPr>
                  <p:nvPr/>
                </p:nvPicPr>
                <p:blipFill>
                  <a:blip r:embed="rId11">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950456" y="-460375"/>
                    <a:ext cx="635000" cy="63500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1" name="Gruppe 10">
                <a:extLst>
                  <a:ext uri="{FF2B5EF4-FFF2-40B4-BE49-F238E27FC236}">
                    <a16:creationId xmlns:a16="http://schemas.microsoft.com/office/drawing/2014/main" id="{5A38C8CD-1777-0A47-A151-E4D94F7BFB89}"/>
                  </a:ext>
                </a:extLst>
              </p:cNvPr>
              <p:cNvGrpSpPr/>
              <p:nvPr/>
            </p:nvGrpSpPr>
            <p:grpSpPr>
              <a:xfrm>
                <a:off x="6336199" y="3756589"/>
                <a:ext cx="1418176" cy="359943"/>
                <a:chOff x="39958963" y="-460375"/>
                <a:chExt cx="2501893" cy="635000"/>
              </a:xfrm>
            </p:grpSpPr>
            <p:pic>
              <p:nvPicPr>
                <p:cNvPr id="7201" name="Picture 33">
                  <a:extLst>
                    <a:ext uri="{FF2B5EF4-FFF2-40B4-BE49-F238E27FC236}">
                      <a16:creationId xmlns:a16="http://schemas.microsoft.com/office/drawing/2014/main" id="{3E672A8A-29B7-1247-AC30-A4D4639EA706}"/>
                    </a:ext>
                  </a:extLst>
                </p:cNvPr>
                <p:cNvPicPr>
                  <a:picLocks noChangeAspect="1" noChangeArrowheads="1"/>
                </p:cNvPicPr>
                <p:nvPr/>
              </p:nvPicPr>
              <p:blipFill>
                <a:blip r:embed="rId1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958963" y="-460375"/>
                  <a:ext cx="635000" cy="635000"/>
                </a:xfrm>
                <a:prstGeom prst="rect">
                  <a:avLst/>
                </a:prstGeom>
                <a:noFill/>
                <a:extLst>
                  <a:ext uri="{909E8E84-426E-40DD-AFC4-6F175D3DCCD1}">
                    <a14:hiddenFill xmlns:a14="http://schemas.microsoft.com/office/drawing/2010/main">
                      <a:solidFill>
                        <a:srgbClr val="FFFFFF"/>
                      </a:solidFill>
                    </a14:hiddenFill>
                  </a:ext>
                </a:extLst>
              </p:spPr>
            </p:pic>
            <p:pic>
              <p:nvPicPr>
                <p:cNvPr id="7202" name="Picture 34">
                  <a:extLst>
                    <a:ext uri="{FF2B5EF4-FFF2-40B4-BE49-F238E27FC236}">
                      <a16:creationId xmlns:a16="http://schemas.microsoft.com/office/drawing/2014/main" id="{42B44470-E716-164B-B3BE-4501A9F2CD28}"/>
                    </a:ext>
                  </a:extLst>
                </p:cNvPr>
                <p:cNvPicPr>
                  <a:picLocks noChangeAspect="1" noChangeArrowheads="1"/>
                </p:cNvPicPr>
                <p:nvPr/>
              </p:nvPicPr>
              <p:blipFill>
                <a:blip r:embed="rId11">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906319" y="-460375"/>
                  <a:ext cx="635000" cy="635000"/>
                </a:xfrm>
                <a:prstGeom prst="rect">
                  <a:avLst/>
                </a:prstGeom>
                <a:noFill/>
                <a:extLst>
                  <a:ext uri="{909E8E84-426E-40DD-AFC4-6F175D3DCCD1}">
                    <a14:hiddenFill xmlns:a14="http://schemas.microsoft.com/office/drawing/2010/main">
                      <a:solidFill>
                        <a:srgbClr val="FFFFFF"/>
                      </a:solidFill>
                    </a14:hiddenFill>
                  </a:ext>
                </a:extLst>
              </p:spPr>
            </p:pic>
            <p:pic>
              <p:nvPicPr>
                <p:cNvPr id="7203" name="Picture 35">
                  <a:extLst>
                    <a:ext uri="{FF2B5EF4-FFF2-40B4-BE49-F238E27FC236}">
                      <a16:creationId xmlns:a16="http://schemas.microsoft.com/office/drawing/2014/main" id="{769C6879-E997-4C49-836E-FD66F3F0485C}"/>
                    </a:ext>
                  </a:extLst>
                </p:cNvPr>
                <p:cNvPicPr>
                  <a:picLocks noChangeAspect="1" noChangeArrowheads="1"/>
                </p:cNvPicPr>
                <p:nvPr/>
              </p:nvPicPr>
              <p:blipFill>
                <a:blip r:embed="rId1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825856" y="-460375"/>
                  <a:ext cx="635000" cy="63500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3" name="Gruppe 12">
              <a:extLst>
                <a:ext uri="{FF2B5EF4-FFF2-40B4-BE49-F238E27FC236}">
                  <a16:creationId xmlns:a16="http://schemas.microsoft.com/office/drawing/2014/main" id="{A2DAECE7-0D8D-1993-2B82-CAA8096809EE}"/>
                </a:ext>
              </a:extLst>
            </p:cNvPr>
            <p:cNvGrpSpPr/>
            <p:nvPr/>
          </p:nvGrpSpPr>
          <p:grpSpPr>
            <a:xfrm>
              <a:off x="1566793" y="4467704"/>
              <a:ext cx="6010415" cy="365008"/>
              <a:chOff x="2609267" y="4467704"/>
              <a:chExt cx="6010415" cy="365008"/>
            </a:xfrm>
          </p:grpSpPr>
          <p:grpSp>
            <p:nvGrpSpPr>
              <p:cNvPr id="12" name="Gruppe 11">
                <a:extLst>
                  <a:ext uri="{FF2B5EF4-FFF2-40B4-BE49-F238E27FC236}">
                    <a16:creationId xmlns:a16="http://schemas.microsoft.com/office/drawing/2014/main" id="{A5A0A7F2-10E4-9D42-BAE1-CB044F7E4840}"/>
                  </a:ext>
                </a:extLst>
              </p:cNvPr>
              <p:cNvGrpSpPr/>
              <p:nvPr/>
            </p:nvGrpSpPr>
            <p:grpSpPr>
              <a:xfrm>
                <a:off x="2609267" y="4472769"/>
                <a:ext cx="2460643" cy="359943"/>
                <a:chOff x="45083413" y="-460375"/>
                <a:chExt cx="4340975" cy="635000"/>
              </a:xfrm>
            </p:grpSpPr>
            <p:pic>
              <p:nvPicPr>
                <p:cNvPr id="7205" name="Picture 37">
                  <a:extLst>
                    <a:ext uri="{FF2B5EF4-FFF2-40B4-BE49-F238E27FC236}">
                      <a16:creationId xmlns:a16="http://schemas.microsoft.com/office/drawing/2014/main" id="{DF39A892-102D-4D4D-B4A9-D5B18B2389FA}"/>
                    </a:ext>
                  </a:extLst>
                </p:cNvPr>
                <p:cNvPicPr>
                  <a:picLocks noChangeAspect="1" noChangeArrowheads="1"/>
                </p:cNvPicPr>
                <p:nvPr/>
              </p:nvPicPr>
              <p:blipFill>
                <a:blip r:embed="rId1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083413" y="-460375"/>
                  <a:ext cx="635000" cy="635000"/>
                </a:xfrm>
                <a:prstGeom prst="rect">
                  <a:avLst/>
                </a:prstGeom>
                <a:noFill/>
                <a:extLst>
                  <a:ext uri="{909E8E84-426E-40DD-AFC4-6F175D3DCCD1}">
                    <a14:hiddenFill xmlns:a14="http://schemas.microsoft.com/office/drawing/2010/main">
                      <a:solidFill>
                        <a:srgbClr val="FFFFFF"/>
                      </a:solidFill>
                    </a14:hiddenFill>
                  </a:ext>
                </a:extLst>
              </p:spPr>
            </p:pic>
            <p:pic>
              <p:nvPicPr>
                <p:cNvPr id="7206" name="Picture 38">
                  <a:extLst>
                    <a:ext uri="{FF2B5EF4-FFF2-40B4-BE49-F238E27FC236}">
                      <a16:creationId xmlns:a16="http://schemas.microsoft.com/office/drawing/2014/main" id="{6EBBB927-2AD9-0E42-9291-6F6361AA036A}"/>
                    </a:ext>
                  </a:extLst>
                </p:cNvPr>
                <p:cNvPicPr>
                  <a:picLocks noChangeAspect="1" noChangeArrowheads="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002952" y="-460375"/>
                  <a:ext cx="635000" cy="635000"/>
                </a:xfrm>
                <a:prstGeom prst="rect">
                  <a:avLst/>
                </a:prstGeom>
                <a:noFill/>
                <a:extLst>
                  <a:ext uri="{909E8E84-426E-40DD-AFC4-6F175D3DCCD1}">
                    <a14:hiddenFill xmlns:a14="http://schemas.microsoft.com/office/drawing/2010/main">
                      <a:solidFill>
                        <a:srgbClr val="FFFFFF"/>
                      </a:solidFill>
                    </a14:hiddenFill>
                  </a:ext>
                </a:extLst>
              </p:spPr>
            </p:pic>
            <p:pic>
              <p:nvPicPr>
                <p:cNvPr id="7207" name="Picture 39">
                  <a:extLst>
                    <a:ext uri="{FF2B5EF4-FFF2-40B4-BE49-F238E27FC236}">
                      <a16:creationId xmlns:a16="http://schemas.microsoft.com/office/drawing/2014/main" id="{794ACEE0-CA17-B244-9EBD-1FF7A436336A}"/>
                    </a:ext>
                  </a:extLst>
                </p:cNvPr>
                <p:cNvPicPr>
                  <a:picLocks noChangeAspect="1" noChangeArrowheads="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922497" y="-460375"/>
                  <a:ext cx="635000" cy="635000"/>
                </a:xfrm>
                <a:prstGeom prst="rect">
                  <a:avLst/>
                </a:prstGeom>
                <a:noFill/>
                <a:extLst>
                  <a:ext uri="{909E8E84-426E-40DD-AFC4-6F175D3DCCD1}">
                    <a14:hiddenFill xmlns:a14="http://schemas.microsoft.com/office/drawing/2010/main">
                      <a:solidFill>
                        <a:srgbClr val="FFFFFF"/>
                      </a:solidFill>
                    </a14:hiddenFill>
                  </a:ext>
                </a:extLst>
              </p:spPr>
            </p:pic>
            <p:pic>
              <p:nvPicPr>
                <p:cNvPr id="7208" name="Picture 40">
                  <a:extLst>
                    <a:ext uri="{FF2B5EF4-FFF2-40B4-BE49-F238E27FC236}">
                      <a16:creationId xmlns:a16="http://schemas.microsoft.com/office/drawing/2014/main" id="{B41F21E3-30B4-4649-9A2D-BAAC7B99F0E3}"/>
                    </a:ext>
                  </a:extLst>
                </p:cNvPr>
                <p:cNvPicPr>
                  <a:picLocks noChangeAspect="1" noChangeArrowheads="1"/>
                </p:cNvPicPr>
                <p:nvPr/>
              </p:nvPicPr>
              <p:blipFill>
                <a:blip r:embed="rId1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869846" y="-460375"/>
                  <a:ext cx="635000" cy="635000"/>
                </a:xfrm>
                <a:prstGeom prst="rect">
                  <a:avLst/>
                </a:prstGeom>
                <a:noFill/>
                <a:extLst>
                  <a:ext uri="{909E8E84-426E-40DD-AFC4-6F175D3DCCD1}">
                    <a14:hiddenFill xmlns:a14="http://schemas.microsoft.com/office/drawing/2010/main">
                      <a:solidFill>
                        <a:srgbClr val="FFFFFF"/>
                      </a:solidFill>
                    </a14:hiddenFill>
                  </a:ext>
                </a:extLst>
              </p:spPr>
            </p:pic>
            <p:pic>
              <p:nvPicPr>
                <p:cNvPr id="7209" name="Picture 41">
                  <a:extLst>
                    <a:ext uri="{FF2B5EF4-FFF2-40B4-BE49-F238E27FC236}">
                      <a16:creationId xmlns:a16="http://schemas.microsoft.com/office/drawing/2014/main" id="{BA98BE41-FA39-7E46-935C-BD66C7A7881E}"/>
                    </a:ext>
                  </a:extLst>
                </p:cNvPr>
                <p:cNvPicPr>
                  <a:picLocks noChangeAspect="1" noChangeArrowheads="1"/>
                </p:cNvPicPr>
                <p:nvPr/>
              </p:nvPicPr>
              <p:blipFill>
                <a:blip r:embed="rId1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789388" y="-460375"/>
                  <a:ext cx="635000" cy="635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uppe 20">
                <a:extLst>
                  <a:ext uri="{FF2B5EF4-FFF2-40B4-BE49-F238E27FC236}">
                    <a16:creationId xmlns:a16="http://schemas.microsoft.com/office/drawing/2014/main" id="{0F77B26C-0310-1844-84B0-61678F40F358}"/>
                  </a:ext>
                </a:extLst>
              </p:cNvPr>
              <p:cNvGrpSpPr/>
              <p:nvPr/>
            </p:nvGrpSpPr>
            <p:grpSpPr>
              <a:xfrm>
                <a:off x="5719285" y="4467704"/>
                <a:ext cx="2900397" cy="356400"/>
                <a:chOff x="5456534" y="4271759"/>
                <a:chExt cx="2900397" cy="356400"/>
              </a:xfrm>
            </p:grpSpPr>
            <p:pic>
              <p:nvPicPr>
                <p:cNvPr id="7221" name="Picture 53">
                  <a:extLst>
                    <a:ext uri="{FF2B5EF4-FFF2-40B4-BE49-F238E27FC236}">
                      <a16:creationId xmlns:a16="http://schemas.microsoft.com/office/drawing/2014/main" id="{BA15BDDA-71FF-EE46-BF19-0FAE6FA52124}"/>
                    </a:ext>
                  </a:extLst>
                </p:cNvPr>
                <p:cNvPicPr>
                  <a:picLocks noChangeAspect="1" noChangeArrowheads="1"/>
                </p:cNvPicPr>
                <p:nvPr/>
              </p:nvPicPr>
              <p:blipFill>
                <a:blip r:embed="rId1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456534" y="4271759"/>
                  <a:ext cx="356400" cy="356400"/>
                </a:xfrm>
                <a:prstGeom prst="rect">
                  <a:avLst/>
                </a:prstGeom>
                <a:noFill/>
                <a:extLst>
                  <a:ext uri="{909E8E84-426E-40DD-AFC4-6F175D3DCCD1}">
                    <a14:hiddenFill xmlns:a14="http://schemas.microsoft.com/office/drawing/2010/main">
                      <a:solidFill>
                        <a:srgbClr val="FFFFFF"/>
                      </a:solidFill>
                    </a14:hiddenFill>
                  </a:ext>
                </a:extLst>
              </p:spPr>
            </p:pic>
            <p:pic>
              <p:nvPicPr>
                <p:cNvPr id="7222" name="Picture 54">
                  <a:extLst>
                    <a:ext uri="{FF2B5EF4-FFF2-40B4-BE49-F238E27FC236}">
                      <a16:creationId xmlns:a16="http://schemas.microsoft.com/office/drawing/2014/main" id="{10C20370-BF2D-E742-A192-361452CA5F47}"/>
                    </a:ext>
                  </a:extLst>
                </p:cNvPr>
                <p:cNvPicPr>
                  <a:picLocks noChangeAspect="1" noChangeArrowheads="1"/>
                </p:cNvPicPr>
                <p:nvPr/>
              </p:nvPicPr>
              <p:blipFill>
                <a:blip r:embed="rId1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20193" y="4271759"/>
                  <a:ext cx="356400" cy="356400"/>
                </a:xfrm>
                <a:prstGeom prst="rect">
                  <a:avLst/>
                </a:prstGeom>
                <a:noFill/>
                <a:extLst>
                  <a:ext uri="{909E8E84-426E-40DD-AFC4-6F175D3DCCD1}">
                    <a14:hiddenFill xmlns:a14="http://schemas.microsoft.com/office/drawing/2010/main">
                      <a:solidFill>
                        <a:srgbClr val="FFFFFF"/>
                      </a:solidFill>
                    </a14:hiddenFill>
                  </a:ext>
                </a:extLst>
              </p:spPr>
            </p:pic>
            <p:pic>
              <p:nvPicPr>
                <p:cNvPr id="7223" name="Picture 55">
                  <a:extLst>
                    <a:ext uri="{FF2B5EF4-FFF2-40B4-BE49-F238E27FC236}">
                      <a16:creationId xmlns:a16="http://schemas.microsoft.com/office/drawing/2014/main" id="{2D6B5976-FB7C-C941-8A65-D976B6258E2E}"/>
                    </a:ext>
                  </a:extLst>
                </p:cNvPr>
                <p:cNvPicPr>
                  <a:picLocks noChangeAspect="1" noChangeArrowheads="1"/>
                </p:cNvPicPr>
                <p:nvPr/>
              </p:nvPicPr>
              <p:blipFill>
                <a:blip r:embed="rId17">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27581" y="4271759"/>
                  <a:ext cx="356400" cy="356400"/>
                </a:xfrm>
                <a:prstGeom prst="rect">
                  <a:avLst/>
                </a:prstGeom>
                <a:noFill/>
                <a:extLst>
                  <a:ext uri="{909E8E84-426E-40DD-AFC4-6F175D3DCCD1}">
                    <a14:hiddenFill xmlns:a14="http://schemas.microsoft.com/office/drawing/2010/main">
                      <a:solidFill>
                        <a:srgbClr val="FFFFFF"/>
                      </a:solidFill>
                    </a14:hiddenFill>
                  </a:ext>
                </a:extLst>
              </p:spPr>
            </p:pic>
            <p:pic>
              <p:nvPicPr>
                <p:cNvPr id="7224" name="Picture 56">
                  <a:extLst>
                    <a:ext uri="{FF2B5EF4-FFF2-40B4-BE49-F238E27FC236}">
                      <a16:creationId xmlns:a16="http://schemas.microsoft.com/office/drawing/2014/main" id="{DBCBAF75-A339-1044-8E4C-638D22C74A3A}"/>
                    </a:ext>
                  </a:extLst>
                </p:cNvPr>
                <p:cNvPicPr>
                  <a:picLocks noChangeAspect="1" noChangeArrowheads="1"/>
                </p:cNvPicPr>
                <p:nvPr/>
              </p:nvPicPr>
              <p:blipFill>
                <a:blip r:embed="rId17">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56076" y="4271759"/>
                  <a:ext cx="356400" cy="356400"/>
                </a:xfrm>
                <a:prstGeom prst="rect">
                  <a:avLst/>
                </a:prstGeom>
                <a:noFill/>
                <a:extLst>
                  <a:ext uri="{909E8E84-426E-40DD-AFC4-6F175D3DCCD1}">
                    <a14:hiddenFill xmlns:a14="http://schemas.microsoft.com/office/drawing/2010/main">
                      <a:solidFill>
                        <a:srgbClr val="FFFFFF"/>
                      </a:solidFill>
                    </a14:hiddenFill>
                  </a:ext>
                </a:extLst>
              </p:spPr>
            </p:pic>
            <p:pic>
              <p:nvPicPr>
                <p:cNvPr id="7225" name="Picture 57">
                  <a:extLst>
                    <a:ext uri="{FF2B5EF4-FFF2-40B4-BE49-F238E27FC236}">
                      <a16:creationId xmlns:a16="http://schemas.microsoft.com/office/drawing/2014/main" id="{0C402880-082F-2447-8E89-309CD7ADCE55}"/>
                    </a:ext>
                  </a:extLst>
                </p:cNvPr>
                <p:cNvPicPr>
                  <a:picLocks noChangeAspect="1" noChangeArrowheads="1"/>
                </p:cNvPicPr>
                <p:nvPr/>
              </p:nvPicPr>
              <p:blipFill>
                <a:blip r:embed="rId11">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542372" y="4271759"/>
                  <a:ext cx="356400" cy="356400"/>
                </a:xfrm>
                <a:prstGeom prst="rect">
                  <a:avLst/>
                </a:prstGeom>
                <a:noFill/>
                <a:extLst>
                  <a:ext uri="{909E8E84-426E-40DD-AFC4-6F175D3DCCD1}">
                    <a14:hiddenFill xmlns:a14="http://schemas.microsoft.com/office/drawing/2010/main">
                      <a:solidFill>
                        <a:srgbClr val="FFFFFF"/>
                      </a:solidFill>
                    </a14:hiddenFill>
                  </a:ext>
                </a:extLst>
              </p:spPr>
            </p:pic>
            <p:pic>
              <p:nvPicPr>
                <p:cNvPr id="7226" name="Picture 58">
                  <a:extLst>
                    <a:ext uri="{FF2B5EF4-FFF2-40B4-BE49-F238E27FC236}">
                      <a16:creationId xmlns:a16="http://schemas.microsoft.com/office/drawing/2014/main" id="{F63E6D47-A797-9B4A-85EC-8D9F86E73E02}"/>
                    </a:ext>
                  </a:extLst>
                </p:cNvPr>
                <p:cNvPicPr>
                  <a:picLocks noChangeAspect="1" noChangeArrowheads="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000531" y="4271759"/>
                  <a:ext cx="356400" cy="356400"/>
                </a:xfrm>
                <a:prstGeom prst="rect">
                  <a:avLst/>
                </a:prstGeom>
                <a:noFill/>
                <a:extLst>
                  <a:ext uri="{909E8E84-426E-40DD-AFC4-6F175D3DCCD1}">
                    <a14:hiddenFill xmlns:a14="http://schemas.microsoft.com/office/drawing/2010/main">
                      <a:solidFill>
                        <a:srgbClr val="FFFFFF"/>
                      </a:solidFill>
                    </a14:hiddenFill>
                  </a:ext>
                </a:extLst>
              </p:spPr>
            </p:pic>
          </p:grpSp>
        </p:grpSp>
      </p:grpSp>
      <p:sp>
        <p:nvSpPr>
          <p:cNvPr id="76" name="Tekstfelt 75">
            <a:extLst>
              <a:ext uri="{FF2B5EF4-FFF2-40B4-BE49-F238E27FC236}">
                <a16:creationId xmlns:a16="http://schemas.microsoft.com/office/drawing/2014/main" id="{34A1AAE4-50C0-374A-8C29-628DAA3AFD73}"/>
              </a:ext>
            </a:extLst>
          </p:cNvPr>
          <p:cNvSpPr txBox="1"/>
          <p:nvPr/>
        </p:nvSpPr>
        <p:spPr>
          <a:xfrm>
            <a:off x="7958185" y="6585997"/>
            <a:ext cx="1173719" cy="276999"/>
          </a:xfrm>
          <a:prstGeom prst="rect">
            <a:avLst/>
          </a:prstGeom>
          <a:noFill/>
        </p:spPr>
        <p:txBody>
          <a:bodyPr wrap="none" rtlCol="0">
            <a:spAutoFit/>
          </a:bodyPr>
          <a:lstStyle/>
          <a:p>
            <a:r>
              <a:rPr lang="da-DK" sz="1200" dirty="0"/>
              <a:t>© Mat-</a:t>
            </a:r>
            <a:r>
              <a:rPr lang="da-DK" sz="1200" dirty="0" err="1"/>
              <a:t>nat.dk</a:t>
            </a:r>
            <a:endParaRPr lang="da-DK" sz="1200" dirty="0"/>
          </a:p>
        </p:txBody>
      </p:sp>
      <p:sp>
        <p:nvSpPr>
          <p:cNvPr id="4" name="Tekstfelt 3">
            <a:extLst>
              <a:ext uri="{FF2B5EF4-FFF2-40B4-BE49-F238E27FC236}">
                <a16:creationId xmlns:a16="http://schemas.microsoft.com/office/drawing/2014/main" id="{C3CC2E70-C305-51F2-1DCA-70A74C17B38C}"/>
              </a:ext>
            </a:extLst>
          </p:cNvPr>
          <p:cNvSpPr txBox="1"/>
          <p:nvPr/>
        </p:nvSpPr>
        <p:spPr>
          <a:xfrm>
            <a:off x="724396" y="1080657"/>
            <a:ext cx="4931158" cy="369332"/>
          </a:xfrm>
          <a:prstGeom prst="rect">
            <a:avLst/>
          </a:prstGeom>
          <a:noFill/>
        </p:spPr>
        <p:txBody>
          <a:bodyPr wrap="none" rtlCol="0">
            <a:spAutoFit/>
          </a:bodyPr>
          <a:lstStyle/>
          <a:p>
            <a:r>
              <a:rPr lang="da-DK" dirty="0"/>
              <a:t>LØS KODEN OG TRYK PÅ DET TAL, DER ER ...</a:t>
            </a:r>
          </a:p>
        </p:txBody>
      </p:sp>
    </p:spTree>
    <p:extLst>
      <p:ext uri="{BB962C8B-B14F-4D97-AF65-F5344CB8AC3E}">
        <p14:creationId xmlns:p14="http://schemas.microsoft.com/office/powerpoint/2010/main" val="34358740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66B666-E7D1-E44B-BFEF-64883021E88A}"/>
              </a:ext>
            </a:extLst>
          </p:cNvPr>
          <p:cNvSpPr>
            <a:spLocks noGrp="1"/>
          </p:cNvSpPr>
          <p:nvPr>
            <p:ph type="title"/>
          </p:nvPr>
        </p:nvSpPr>
        <p:spPr>
          <a:xfrm>
            <a:off x="628650" y="44493"/>
            <a:ext cx="7886700" cy="1325563"/>
          </a:xfrm>
        </p:spPr>
        <p:txBody>
          <a:bodyPr/>
          <a:lstStyle/>
          <a:p>
            <a:r>
              <a:rPr lang="da-DK" dirty="0"/>
              <a:t>Opgave 3.3</a:t>
            </a:r>
          </a:p>
        </p:txBody>
      </p:sp>
      <p:grpSp>
        <p:nvGrpSpPr>
          <p:cNvPr id="26" name="Gruppe 25">
            <a:extLst>
              <a:ext uri="{FF2B5EF4-FFF2-40B4-BE49-F238E27FC236}">
                <a16:creationId xmlns:a16="http://schemas.microsoft.com/office/drawing/2014/main" id="{AF4B6D92-4F33-884B-A2AD-036364AE1487}"/>
              </a:ext>
            </a:extLst>
          </p:cNvPr>
          <p:cNvGrpSpPr/>
          <p:nvPr/>
        </p:nvGrpSpPr>
        <p:grpSpPr>
          <a:xfrm>
            <a:off x="219698" y="5290459"/>
            <a:ext cx="8722413" cy="1326744"/>
            <a:chOff x="219698" y="5290459"/>
            <a:chExt cx="8722413" cy="1326744"/>
          </a:xfrm>
        </p:grpSpPr>
        <p:grpSp>
          <p:nvGrpSpPr>
            <p:cNvPr id="27" name="Gruppe 26">
              <a:extLst>
                <a:ext uri="{FF2B5EF4-FFF2-40B4-BE49-F238E27FC236}">
                  <a16:creationId xmlns:a16="http://schemas.microsoft.com/office/drawing/2014/main" id="{6E389CA0-1BCA-6747-A45B-1BF50B5B2C5B}"/>
                </a:ext>
              </a:extLst>
            </p:cNvPr>
            <p:cNvGrpSpPr/>
            <p:nvPr/>
          </p:nvGrpSpPr>
          <p:grpSpPr>
            <a:xfrm>
              <a:off x="219698" y="5290459"/>
              <a:ext cx="8722413" cy="1300162"/>
              <a:chOff x="324595" y="5290459"/>
              <a:chExt cx="8722413" cy="1300162"/>
            </a:xfrm>
          </p:grpSpPr>
          <p:sp>
            <p:nvSpPr>
              <p:cNvPr id="33" name="Afrundet rektangel 32">
                <a:hlinkClick r:id="rId2" action="ppaction://hlinksldjump"/>
                <a:extLst>
                  <a:ext uri="{FF2B5EF4-FFF2-40B4-BE49-F238E27FC236}">
                    <a16:creationId xmlns:a16="http://schemas.microsoft.com/office/drawing/2014/main" id="{762BEB4F-CD80-1946-BDAF-2D514471233A}"/>
                  </a:ext>
                </a:extLst>
              </p:cNvPr>
              <p:cNvSpPr/>
              <p:nvPr/>
            </p:nvSpPr>
            <p:spPr>
              <a:xfrm>
                <a:off x="6992577" y="5290459"/>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593</a:t>
                </a:r>
              </a:p>
            </p:txBody>
          </p:sp>
          <p:sp>
            <p:nvSpPr>
              <p:cNvPr id="34" name="Afrundet rektangel 33">
                <a:hlinkClick r:id="rId3" action="ppaction://hlinksldjump"/>
                <a:extLst>
                  <a:ext uri="{FF2B5EF4-FFF2-40B4-BE49-F238E27FC236}">
                    <a16:creationId xmlns:a16="http://schemas.microsoft.com/office/drawing/2014/main" id="{DE1579BB-A53A-2948-B2C8-4D31B97643EA}"/>
                  </a:ext>
                </a:extLst>
              </p:cNvPr>
              <p:cNvSpPr/>
              <p:nvPr/>
            </p:nvSpPr>
            <p:spPr>
              <a:xfrm>
                <a:off x="324595" y="5300577"/>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533</a:t>
                </a:r>
              </a:p>
            </p:txBody>
          </p:sp>
          <p:sp>
            <p:nvSpPr>
              <p:cNvPr id="35" name="Afrundet rektangel 34">
                <a:hlinkClick r:id="rId2" action="ppaction://hlinksldjump"/>
                <a:extLst>
                  <a:ext uri="{FF2B5EF4-FFF2-40B4-BE49-F238E27FC236}">
                    <a16:creationId xmlns:a16="http://schemas.microsoft.com/office/drawing/2014/main" id="{C6E1E315-5690-0C4D-9EF2-5CC90DB867DB}"/>
                  </a:ext>
                </a:extLst>
              </p:cNvPr>
              <p:cNvSpPr/>
              <p:nvPr/>
            </p:nvSpPr>
            <p:spPr>
              <a:xfrm>
                <a:off x="6974768" y="5995061"/>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273</a:t>
                </a:r>
              </a:p>
            </p:txBody>
          </p:sp>
          <p:sp>
            <p:nvSpPr>
              <p:cNvPr id="36" name="Afrundet rektangel 35">
                <a:hlinkClick r:id="rId2" action="ppaction://hlinksldjump"/>
                <a:extLst>
                  <a:ext uri="{FF2B5EF4-FFF2-40B4-BE49-F238E27FC236}">
                    <a16:creationId xmlns:a16="http://schemas.microsoft.com/office/drawing/2014/main" id="{656BA746-B114-124B-A0CC-DF652AABE34C}"/>
                  </a:ext>
                </a:extLst>
              </p:cNvPr>
              <p:cNvSpPr/>
              <p:nvPr/>
            </p:nvSpPr>
            <p:spPr>
              <a:xfrm>
                <a:off x="4763980" y="5993082"/>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527</a:t>
                </a:r>
              </a:p>
            </p:txBody>
          </p:sp>
        </p:grpSp>
        <p:grpSp>
          <p:nvGrpSpPr>
            <p:cNvPr id="28" name="Gruppe 27">
              <a:extLst>
                <a:ext uri="{FF2B5EF4-FFF2-40B4-BE49-F238E27FC236}">
                  <a16:creationId xmlns:a16="http://schemas.microsoft.com/office/drawing/2014/main" id="{FE95230B-BB8A-E348-BDF0-B1A371D32218}"/>
                </a:ext>
              </a:extLst>
            </p:cNvPr>
            <p:cNvGrpSpPr/>
            <p:nvPr/>
          </p:nvGrpSpPr>
          <p:grpSpPr>
            <a:xfrm>
              <a:off x="219698" y="5290459"/>
              <a:ext cx="6493816" cy="1326744"/>
              <a:chOff x="324595" y="5993082"/>
              <a:chExt cx="6493816" cy="1326744"/>
            </a:xfrm>
          </p:grpSpPr>
          <p:sp>
            <p:nvSpPr>
              <p:cNvPr id="29" name="Afrundet rektangel 28">
                <a:hlinkClick r:id="rId2" action="ppaction://hlinksldjump"/>
                <a:extLst>
                  <a:ext uri="{FF2B5EF4-FFF2-40B4-BE49-F238E27FC236}">
                    <a16:creationId xmlns:a16="http://schemas.microsoft.com/office/drawing/2014/main" id="{5FFC72AE-6AE9-0046-8024-BCED3EBC358B}"/>
                  </a:ext>
                </a:extLst>
              </p:cNvPr>
              <p:cNvSpPr/>
              <p:nvPr/>
            </p:nvSpPr>
            <p:spPr>
              <a:xfrm>
                <a:off x="2535383" y="5997039"/>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247</a:t>
                </a:r>
              </a:p>
            </p:txBody>
          </p:sp>
          <p:sp>
            <p:nvSpPr>
              <p:cNvPr id="30" name="Afrundet rektangel 29">
                <a:hlinkClick r:id="rId2" action="ppaction://hlinksldjump"/>
                <a:extLst>
                  <a:ext uri="{FF2B5EF4-FFF2-40B4-BE49-F238E27FC236}">
                    <a16:creationId xmlns:a16="http://schemas.microsoft.com/office/drawing/2014/main" id="{45DADC0C-1306-5B49-8F0B-1EF033DB45FF}"/>
                  </a:ext>
                </a:extLst>
              </p:cNvPr>
              <p:cNvSpPr/>
              <p:nvPr/>
            </p:nvSpPr>
            <p:spPr>
              <a:xfrm>
                <a:off x="324595" y="6724266"/>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217</a:t>
                </a:r>
              </a:p>
            </p:txBody>
          </p:sp>
          <p:sp>
            <p:nvSpPr>
              <p:cNvPr id="31" name="Afrundet rektangel 30">
                <a:hlinkClick r:id="rId2" action="ppaction://hlinksldjump"/>
                <a:extLst>
                  <a:ext uri="{FF2B5EF4-FFF2-40B4-BE49-F238E27FC236}">
                    <a16:creationId xmlns:a16="http://schemas.microsoft.com/office/drawing/2014/main" id="{7A7A3515-2AE0-B249-B832-C2E3D230A0A2}"/>
                  </a:ext>
                </a:extLst>
              </p:cNvPr>
              <p:cNvSpPr/>
              <p:nvPr/>
            </p:nvSpPr>
            <p:spPr>
              <a:xfrm>
                <a:off x="2547257" y="670758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532</a:t>
                </a:r>
              </a:p>
            </p:txBody>
          </p:sp>
          <p:sp>
            <p:nvSpPr>
              <p:cNvPr id="32" name="Afrundet rektangel 31">
                <a:hlinkClick r:id="rId2" action="ppaction://hlinksldjump"/>
                <a:extLst>
                  <a:ext uri="{FF2B5EF4-FFF2-40B4-BE49-F238E27FC236}">
                    <a16:creationId xmlns:a16="http://schemas.microsoft.com/office/drawing/2014/main" id="{1A528122-B962-214D-B9F1-6EF90E125302}"/>
                  </a:ext>
                </a:extLst>
              </p:cNvPr>
              <p:cNvSpPr/>
              <p:nvPr/>
            </p:nvSpPr>
            <p:spPr>
              <a:xfrm>
                <a:off x="4763980" y="5993082"/>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241</a:t>
                </a:r>
              </a:p>
            </p:txBody>
          </p:sp>
        </p:grpSp>
      </p:grpSp>
      <p:sp>
        <p:nvSpPr>
          <p:cNvPr id="47" name="Tekstfelt 46">
            <a:extLst>
              <a:ext uri="{FF2B5EF4-FFF2-40B4-BE49-F238E27FC236}">
                <a16:creationId xmlns:a16="http://schemas.microsoft.com/office/drawing/2014/main" id="{DED6B1FE-244B-2841-88A3-BAF01EDDB2CB}"/>
              </a:ext>
            </a:extLst>
          </p:cNvPr>
          <p:cNvSpPr txBox="1"/>
          <p:nvPr/>
        </p:nvSpPr>
        <p:spPr>
          <a:xfrm>
            <a:off x="4165659" y="2014373"/>
            <a:ext cx="312906" cy="369332"/>
          </a:xfrm>
          <a:prstGeom prst="rect">
            <a:avLst/>
          </a:prstGeom>
          <a:noFill/>
        </p:spPr>
        <p:txBody>
          <a:bodyPr wrap="none" rtlCol="0">
            <a:spAutoFit/>
          </a:bodyPr>
          <a:lstStyle/>
          <a:p>
            <a:r>
              <a:rPr lang="da-DK" dirty="0"/>
              <a:t>5</a:t>
            </a:r>
          </a:p>
        </p:txBody>
      </p:sp>
      <p:pic>
        <p:nvPicPr>
          <p:cNvPr id="19460" name="Picture 4" descr="Mysterium, Labyrint, Mus, Ost, Tung, Udfordrende">
            <a:extLst>
              <a:ext uri="{FF2B5EF4-FFF2-40B4-BE49-F238E27FC236}">
                <a16:creationId xmlns:a16="http://schemas.microsoft.com/office/drawing/2014/main" id="{761C3BBA-6ED7-024B-978E-37EBD158609A}"/>
              </a:ext>
            </a:extLst>
          </p:cNvPr>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t="17211" b="14266"/>
          <a:stretch/>
        </p:blipFill>
        <p:spPr bwMode="auto">
          <a:xfrm>
            <a:off x="1357213" y="856528"/>
            <a:ext cx="6480000" cy="4384486"/>
          </a:xfrm>
          <a:prstGeom prst="rect">
            <a:avLst/>
          </a:prstGeom>
          <a:noFill/>
          <a:extLst>
            <a:ext uri="{909E8E84-426E-40DD-AFC4-6F175D3DCCD1}">
              <a14:hiddenFill xmlns:a14="http://schemas.microsoft.com/office/drawing/2010/main">
                <a:solidFill>
                  <a:srgbClr val="FFFFFF"/>
                </a:solidFill>
              </a14:hiddenFill>
            </a:ext>
          </a:extLst>
        </p:spPr>
      </p:pic>
      <p:sp>
        <p:nvSpPr>
          <p:cNvPr id="23" name="Tekstfelt 22">
            <a:extLst>
              <a:ext uri="{FF2B5EF4-FFF2-40B4-BE49-F238E27FC236}">
                <a16:creationId xmlns:a16="http://schemas.microsoft.com/office/drawing/2014/main" id="{0C26188C-08B9-3A4B-8BCE-919273EFCFC2}"/>
              </a:ext>
            </a:extLst>
          </p:cNvPr>
          <p:cNvSpPr txBox="1"/>
          <p:nvPr/>
        </p:nvSpPr>
        <p:spPr>
          <a:xfrm>
            <a:off x="2546431" y="1926026"/>
            <a:ext cx="312906" cy="369332"/>
          </a:xfrm>
          <a:prstGeom prst="rect">
            <a:avLst/>
          </a:prstGeom>
          <a:noFill/>
        </p:spPr>
        <p:txBody>
          <a:bodyPr wrap="none" rtlCol="0">
            <a:spAutoFit/>
          </a:bodyPr>
          <a:lstStyle/>
          <a:p>
            <a:r>
              <a:rPr lang="da-DK" dirty="0"/>
              <a:t>9</a:t>
            </a:r>
          </a:p>
        </p:txBody>
      </p:sp>
      <p:sp>
        <p:nvSpPr>
          <p:cNvPr id="51" name="Tekstfelt 50">
            <a:extLst>
              <a:ext uri="{FF2B5EF4-FFF2-40B4-BE49-F238E27FC236}">
                <a16:creationId xmlns:a16="http://schemas.microsoft.com/office/drawing/2014/main" id="{0512F2DE-AF23-8D4C-8230-CE869F043727}"/>
              </a:ext>
            </a:extLst>
          </p:cNvPr>
          <p:cNvSpPr txBox="1"/>
          <p:nvPr/>
        </p:nvSpPr>
        <p:spPr>
          <a:xfrm>
            <a:off x="2941896" y="3803055"/>
            <a:ext cx="312906" cy="369332"/>
          </a:xfrm>
          <a:prstGeom prst="rect">
            <a:avLst/>
          </a:prstGeom>
          <a:noFill/>
        </p:spPr>
        <p:txBody>
          <a:bodyPr wrap="none" rtlCol="0">
            <a:spAutoFit/>
          </a:bodyPr>
          <a:lstStyle/>
          <a:p>
            <a:r>
              <a:rPr lang="da-DK" dirty="0"/>
              <a:t>3</a:t>
            </a:r>
          </a:p>
        </p:txBody>
      </p:sp>
      <p:sp>
        <p:nvSpPr>
          <p:cNvPr id="52" name="Tekstfelt 51">
            <a:extLst>
              <a:ext uri="{FF2B5EF4-FFF2-40B4-BE49-F238E27FC236}">
                <a16:creationId xmlns:a16="http://schemas.microsoft.com/office/drawing/2014/main" id="{901B914F-18E7-104D-95DB-A9E6DC138CA8}"/>
              </a:ext>
            </a:extLst>
          </p:cNvPr>
          <p:cNvSpPr txBox="1"/>
          <p:nvPr/>
        </p:nvSpPr>
        <p:spPr>
          <a:xfrm>
            <a:off x="5604074" y="3826204"/>
            <a:ext cx="312906" cy="369332"/>
          </a:xfrm>
          <a:prstGeom prst="rect">
            <a:avLst/>
          </a:prstGeom>
          <a:noFill/>
        </p:spPr>
        <p:txBody>
          <a:bodyPr wrap="none" rtlCol="0">
            <a:spAutoFit/>
          </a:bodyPr>
          <a:lstStyle/>
          <a:p>
            <a:r>
              <a:rPr lang="da-DK" dirty="0"/>
              <a:t>3</a:t>
            </a:r>
          </a:p>
        </p:txBody>
      </p:sp>
      <p:sp>
        <p:nvSpPr>
          <p:cNvPr id="53" name="Tekstfelt 52">
            <a:extLst>
              <a:ext uri="{FF2B5EF4-FFF2-40B4-BE49-F238E27FC236}">
                <a16:creationId xmlns:a16="http://schemas.microsoft.com/office/drawing/2014/main" id="{93866ED8-AC8D-A847-9840-9727FE54DBBF}"/>
              </a:ext>
            </a:extLst>
          </p:cNvPr>
          <p:cNvSpPr txBox="1"/>
          <p:nvPr/>
        </p:nvSpPr>
        <p:spPr>
          <a:xfrm>
            <a:off x="5604076" y="3120146"/>
            <a:ext cx="312906" cy="369332"/>
          </a:xfrm>
          <a:prstGeom prst="rect">
            <a:avLst/>
          </a:prstGeom>
          <a:noFill/>
        </p:spPr>
        <p:txBody>
          <a:bodyPr wrap="none" rtlCol="0">
            <a:spAutoFit/>
          </a:bodyPr>
          <a:lstStyle/>
          <a:p>
            <a:r>
              <a:rPr lang="da-DK" dirty="0"/>
              <a:t>1</a:t>
            </a:r>
          </a:p>
        </p:txBody>
      </p:sp>
      <p:sp>
        <p:nvSpPr>
          <p:cNvPr id="54" name="Tekstfelt 53">
            <a:extLst>
              <a:ext uri="{FF2B5EF4-FFF2-40B4-BE49-F238E27FC236}">
                <a16:creationId xmlns:a16="http://schemas.microsoft.com/office/drawing/2014/main" id="{EF22B47E-7858-494F-A1B2-A12C70D3D3CA}"/>
              </a:ext>
            </a:extLst>
          </p:cNvPr>
          <p:cNvSpPr txBox="1"/>
          <p:nvPr/>
        </p:nvSpPr>
        <p:spPr>
          <a:xfrm>
            <a:off x="5800850" y="2171024"/>
            <a:ext cx="312906" cy="369332"/>
          </a:xfrm>
          <a:prstGeom prst="rect">
            <a:avLst/>
          </a:prstGeom>
          <a:noFill/>
        </p:spPr>
        <p:txBody>
          <a:bodyPr wrap="none" rtlCol="0">
            <a:spAutoFit/>
          </a:bodyPr>
          <a:lstStyle/>
          <a:p>
            <a:r>
              <a:rPr lang="da-DK" dirty="0"/>
              <a:t>2</a:t>
            </a:r>
          </a:p>
        </p:txBody>
      </p:sp>
      <p:sp>
        <p:nvSpPr>
          <p:cNvPr id="55" name="Tekstfelt 54">
            <a:extLst>
              <a:ext uri="{FF2B5EF4-FFF2-40B4-BE49-F238E27FC236}">
                <a16:creationId xmlns:a16="http://schemas.microsoft.com/office/drawing/2014/main" id="{1D9287DF-84E1-364D-8277-BA2BA323893E}"/>
              </a:ext>
            </a:extLst>
          </p:cNvPr>
          <p:cNvSpPr txBox="1"/>
          <p:nvPr/>
        </p:nvSpPr>
        <p:spPr>
          <a:xfrm>
            <a:off x="6819421" y="1974256"/>
            <a:ext cx="312906" cy="369332"/>
          </a:xfrm>
          <a:prstGeom prst="rect">
            <a:avLst/>
          </a:prstGeom>
          <a:noFill/>
        </p:spPr>
        <p:txBody>
          <a:bodyPr wrap="none" rtlCol="0">
            <a:spAutoFit/>
          </a:bodyPr>
          <a:lstStyle/>
          <a:p>
            <a:r>
              <a:rPr lang="da-DK" dirty="0"/>
              <a:t>4</a:t>
            </a:r>
          </a:p>
        </p:txBody>
      </p:sp>
      <p:sp>
        <p:nvSpPr>
          <p:cNvPr id="56" name="Tekstfelt 55">
            <a:extLst>
              <a:ext uri="{FF2B5EF4-FFF2-40B4-BE49-F238E27FC236}">
                <a16:creationId xmlns:a16="http://schemas.microsoft.com/office/drawing/2014/main" id="{6F1116C0-662B-8747-9F7B-B3A21B2847AF}"/>
              </a:ext>
            </a:extLst>
          </p:cNvPr>
          <p:cNvSpPr txBox="1"/>
          <p:nvPr/>
        </p:nvSpPr>
        <p:spPr>
          <a:xfrm>
            <a:off x="6229114" y="3594713"/>
            <a:ext cx="312906" cy="369332"/>
          </a:xfrm>
          <a:prstGeom prst="rect">
            <a:avLst/>
          </a:prstGeom>
          <a:noFill/>
        </p:spPr>
        <p:txBody>
          <a:bodyPr wrap="none" rtlCol="0">
            <a:spAutoFit/>
          </a:bodyPr>
          <a:lstStyle/>
          <a:p>
            <a:r>
              <a:rPr lang="da-DK" dirty="0"/>
              <a:t>7</a:t>
            </a:r>
          </a:p>
        </p:txBody>
      </p:sp>
      <p:sp>
        <p:nvSpPr>
          <p:cNvPr id="57" name="Tekstfelt 56">
            <a:extLst>
              <a:ext uri="{FF2B5EF4-FFF2-40B4-BE49-F238E27FC236}">
                <a16:creationId xmlns:a16="http://schemas.microsoft.com/office/drawing/2014/main" id="{270CC8CD-6AF9-8B45-920C-2D2BD5CCD492}"/>
              </a:ext>
            </a:extLst>
          </p:cNvPr>
          <p:cNvSpPr txBox="1"/>
          <p:nvPr/>
        </p:nvSpPr>
        <p:spPr>
          <a:xfrm>
            <a:off x="4377162" y="3374792"/>
            <a:ext cx="312906" cy="369332"/>
          </a:xfrm>
          <a:prstGeom prst="rect">
            <a:avLst/>
          </a:prstGeom>
          <a:noFill/>
        </p:spPr>
        <p:txBody>
          <a:bodyPr wrap="none" rtlCol="0">
            <a:spAutoFit/>
          </a:bodyPr>
          <a:lstStyle/>
          <a:p>
            <a:r>
              <a:rPr lang="da-DK" dirty="0"/>
              <a:t>2</a:t>
            </a:r>
          </a:p>
        </p:txBody>
      </p:sp>
      <p:sp>
        <p:nvSpPr>
          <p:cNvPr id="24" name="Tekstfelt 23">
            <a:extLst>
              <a:ext uri="{FF2B5EF4-FFF2-40B4-BE49-F238E27FC236}">
                <a16:creationId xmlns:a16="http://schemas.microsoft.com/office/drawing/2014/main" id="{EC13CF57-B22B-0242-BF13-2BDADC44A974}"/>
              </a:ext>
            </a:extLst>
          </p:cNvPr>
          <p:cNvSpPr txBox="1"/>
          <p:nvPr/>
        </p:nvSpPr>
        <p:spPr>
          <a:xfrm>
            <a:off x="7958185" y="6585997"/>
            <a:ext cx="1173719" cy="276999"/>
          </a:xfrm>
          <a:prstGeom prst="rect">
            <a:avLst/>
          </a:prstGeom>
          <a:noFill/>
        </p:spPr>
        <p:txBody>
          <a:bodyPr wrap="none" rtlCol="0">
            <a:spAutoFit/>
          </a:bodyPr>
          <a:lstStyle/>
          <a:p>
            <a:r>
              <a:rPr lang="da-DK" sz="1200" dirty="0"/>
              <a:t>© Mat-</a:t>
            </a:r>
            <a:r>
              <a:rPr lang="da-DK" sz="1200" dirty="0" err="1"/>
              <a:t>nat.dk</a:t>
            </a:r>
            <a:endParaRPr lang="da-DK" sz="1200" dirty="0"/>
          </a:p>
        </p:txBody>
      </p:sp>
      <p:sp>
        <p:nvSpPr>
          <p:cNvPr id="3" name="Pil ned 2">
            <a:extLst>
              <a:ext uri="{FF2B5EF4-FFF2-40B4-BE49-F238E27FC236}">
                <a16:creationId xmlns:a16="http://schemas.microsoft.com/office/drawing/2014/main" id="{91D63E97-8D0F-6725-9F75-ECFE97F18C34}"/>
              </a:ext>
            </a:extLst>
          </p:cNvPr>
          <p:cNvSpPr/>
          <p:nvPr/>
        </p:nvSpPr>
        <p:spPr>
          <a:xfrm>
            <a:off x="4354302" y="400050"/>
            <a:ext cx="312906" cy="525058"/>
          </a:xfrm>
          <a:prstGeom prst="downArrow">
            <a:avLst/>
          </a:prstGeom>
          <a:scene3d>
            <a:camera prst="orthographicFront"/>
            <a:lightRig rig="threePt" dir="t"/>
          </a:scene3d>
          <a:sp3d>
            <a:bevelT/>
          </a:sp3d>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931562877"/>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Lommelygte, Mørk, Tunnel, Underjordisk">
            <a:extLst>
              <a:ext uri="{FF2B5EF4-FFF2-40B4-BE49-F238E27FC236}">
                <a16:creationId xmlns:a16="http://schemas.microsoft.com/office/drawing/2014/main" id="{84A365AB-9C27-A547-A722-7E677210EAFB}"/>
              </a:ext>
            </a:extLst>
          </p:cNvPr>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18347" y="1086089"/>
            <a:ext cx="7840630" cy="52270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542F725D-1D58-4F41-B2E3-C8D1C193AAC7}"/>
              </a:ext>
            </a:extLst>
          </p:cNvPr>
          <p:cNvSpPr>
            <a:spLocks noGrp="1"/>
          </p:cNvSpPr>
          <p:nvPr>
            <p:ph type="title"/>
          </p:nvPr>
        </p:nvSpPr>
        <p:spPr>
          <a:xfrm>
            <a:off x="818347" y="93098"/>
            <a:ext cx="7511473" cy="1312480"/>
          </a:xfrm>
        </p:spPr>
        <p:txBody>
          <a:bodyPr/>
          <a:lstStyle/>
          <a:p>
            <a:r>
              <a:rPr lang="da-DK" dirty="0"/>
              <a:t>Tryk på start – Kapitel 1</a:t>
            </a:r>
          </a:p>
        </p:txBody>
      </p:sp>
      <p:sp>
        <p:nvSpPr>
          <p:cNvPr id="4" name="Afrundet rektangel 3">
            <a:hlinkClick r:id="rId3" action="ppaction://hlinksldjump"/>
            <a:extLst>
              <a:ext uri="{FF2B5EF4-FFF2-40B4-BE49-F238E27FC236}">
                <a16:creationId xmlns:a16="http://schemas.microsoft.com/office/drawing/2014/main" id="{9376C5D9-42F1-DF40-BC52-B1FABDA3A829}"/>
              </a:ext>
            </a:extLst>
          </p:cNvPr>
          <p:cNvSpPr/>
          <p:nvPr/>
        </p:nvSpPr>
        <p:spPr>
          <a:xfrm>
            <a:off x="3132000" y="5850396"/>
            <a:ext cx="2880000" cy="720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5400" dirty="0">
                <a:solidFill>
                  <a:schemeClr val="bg1"/>
                </a:solidFill>
              </a:rPr>
              <a:t>Start</a:t>
            </a:r>
          </a:p>
        </p:txBody>
      </p:sp>
      <p:sp>
        <p:nvSpPr>
          <p:cNvPr id="6" name="Tekstfelt 5">
            <a:extLst>
              <a:ext uri="{FF2B5EF4-FFF2-40B4-BE49-F238E27FC236}">
                <a16:creationId xmlns:a16="http://schemas.microsoft.com/office/drawing/2014/main" id="{52DCBA73-A4CC-1D46-9C31-A9C4FC6B101C}"/>
              </a:ext>
            </a:extLst>
          </p:cNvPr>
          <p:cNvSpPr txBox="1"/>
          <p:nvPr/>
        </p:nvSpPr>
        <p:spPr>
          <a:xfrm>
            <a:off x="7958185" y="6585997"/>
            <a:ext cx="1173719"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9012940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uppe 25">
            <a:extLst>
              <a:ext uri="{FF2B5EF4-FFF2-40B4-BE49-F238E27FC236}">
                <a16:creationId xmlns:a16="http://schemas.microsoft.com/office/drawing/2014/main" id="{AF4B6D92-4F33-884B-A2AD-036364AE1487}"/>
              </a:ext>
            </a:extLst>
          </p:cNvPr>
          <p:cNvGrpSpPr/>
          <p:nvPr/>
        </p:nvGrpSpPr>
        <p:grpSpPr>
          <a:xfrm>
            <a:off x="219698" y="5290459"/>
            <a:ext cx="8722413" cy="1310058"/>
            <a:chOff x="219698" y="5290459"/>
            <a:chExt cx="8722413" cy="1310058"/>
          </a:xfrm>
        </p:grpSpPr>
        <p:grpSp>
          <p:nvGrpSpPr>
            <p:cNvPr id="27" name="Gruppe 26">
              <a:extLst>
                <a:ext uri="{FF2B5EF4-FFF2-40B4-BE49-F238E27FC236}">
                  <a16:creationId xmlns:a16="http://schemas.microsoft.com/office/drawing/2014/main" id="{6E389CA0-1BCA-6747-A45B-1BF50B5B2C5B}"/>
                </a:ext>
              </a:extLst>
            </p:cNvPr>
            <p:cNvGrpSpPr/>
            <p:nvPr/>
          </p:nvGrpSpPr>
          <p:grpSpPr>
            <a:xfrm>
              <a:off x="237550" y="5290459"/>
              <a:ext cx="8704561" cy="1300162"/>
              <a:chOff x="342447" y="5290459"/>
              <a:chExt cx="8704561" cy="1300162"/>
            </a:xfrm>
          </p:grpSpPr>
          <p:sp>
            <p:nvSpPr>
              <p:cNvPr id="36" name="Afrundet rektangel 35">
                <a:hlinkClick r:id="rId2" action="ppaction://hlinksldjump"/>
                <a:extLst>
                  <a:ext uri="{FF2B5EF4-FFF2-40B4-BE49-F238E27FC236}">
                    <a16:creationId xmlns:a16="http://schemas.microsoft.com/office/drawing/2014/main" id="{656BA746-B114-124B-A0CC-DF652AABE34C}"/>
                  </a:ext>
                </a:extLst>
              </p:cNvPr>
              <p:cNvSpPr/>
              <p:nvPr/>
            </p:nvSpPr>
            <p:spPr>
              <a:xfrm>
                <a:off x="342447" y="5993082"/>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1</a:t>
                </a:r>
              </a:p>
            </p:txBody>
          </p:sp>
          <p:sp>
            <p:nvSpPr>
              <p:cNvPr id="33" name="Afrundet rektangel 32">
                <a:hlinkClick r:id="rId3" action="ppaction://hlinksldjump"/>
                <a:extLst>
                  <a:ext uri="{FF2B5EF4-FFF2-40B4-BE49-F238E27FC236}">
                    <a16:creationId xmlns:a16="http://schemas.microsoft.com/office/drawing/2014/main" id="{762BEB4F-CD80-1946-BDAF-2D514471233A}"/>
                  </a:ext>
                </a:extLst>
              </p:cNvPr>
              <p:cNvSpPr/>
              <p:nvPr/>
            </p:nvSpPr>
            <p:spPr>
              <a:xfrm>
                <a:off x="6992577" y="5290459"/>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5</a:t>
                </a:r>
              </a:p>
            </p:txBody>
          </p:sp>
          <p:sp>
            <p:nvSpPr>
              <p:cNvPr id="34" name="Afrundet rektangel 33">
                <a:hlinkClick r:id="rId3" action="ppaction://hlinksldjump"/>
                <a:extLst>
                  <a:ext uri="{FF2B5EF4-FFF2-40B4-BE49-F238E27FC236}">
                    <a16:creationId xmlns:a16="http://schemas.microsoft.com/office/drawing/2014/main" id="{DE1579BB-A53A-2948-B2C8-4D31B97643EA}"/>
                  </a:ext>
                </a:extLst>
              </p:cNvPr>
              <p:cNvSpPr/>
              <p:nvPr/>
            </p:nvSpPr>
            <p:spPr>
              <a:xfrm>
                <a:off x="4769276" y="599506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6</a:t>
                </a:r>
              </a:p>
            </p:txBody>
          </p:sp>
          <p:sp>
            <p:nvSpPr>
              <p:cNvPr id="35" name="Afrundet rektangel 34">
                <a:hlinkClick r:id="rId3" action="ppaction://hlinksldjump"/>
                <a:extLst>
                  <a:ext uri="{FF2B5EF4-FFF2-40B4-BE49-F238E27FC236}">
                    <a16:creationId xmlns:a16="http://schemas.microsoft.com/office/drawing/2014/main" id="{C6E1E315-5690-0C4D-9EF2-5CC90DB867DB}"/>
                  </a:ext>
                </a:extLst>
              </p:cNvPr>
              <p:cNvSpPr/>
              <p:nvPr/>
            </p:nvSpPr>
            <p:spPr>
              <a:xfrm>
                <a:off x="6974768" y="5995061"/>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7</a:t>
                </a:r>
              </a:p>
            </p:txBody>
          </p:sp>
        </p:grpSp>
        <p:grpSp>
          <p:nvGrpSpPr>
            <p:cNvPr id="28" name="Gruppe 27">
              <a:extLst>
                <a:ext uri="{FF2B5EF4-FFF2-40B4-BE49-F238E27FC236}">
                  <a16:creationId xmlns:a16="http://schemas.microsoft.com/office/drawing/2014/main" id="{FE95230B-BB8A-E348-BDF0-B1A371D32218}"/>
                </a:ext>
              </a:extLst>
            </p:cNvPr>
            <p:cNvGrpSpPr/>
            <p:nvPr/>
          </p:nvGrpSpPr>
          <p:grpSpPr>
            <a:xfrm>
              <a:off x="219698" y="5290459"/>
              <a:ext cx="6493816" cy="1310058"/>
              <a:chOff x="324595" y="5993082"/>
              <a:chExt cx="6493816" cy="1310058"/>
            </a:xfrm>
          </p:grpSpPr>
          <p:sp>
            <p:nvSpPr>
              <p:cNvPr id="29" name="Afrundet rektangel 28">
                <a:hlinkClick r:id="rId3" action="ppaction://hlinksldjump"/>
                <a:extLst>
                  <a:ext uri="{FF2B5EF4-FFF2-40B4-BE49-F238E27FC236}">
                    <a16:creationId xmlns:a16="http://schemas.microsoft.com/office/drawing/2014/main" id="{5FFC72AE-6AE9-0046-8024-BCED3EBC358B}"/>
                  </a:ext>
                </a:extLst>
              </p:cNvPr>
              <p:cNvSpPr/>
              <p:nvPr/>
            </p:nvSpPr>
            <p:spPr>
              <a:xfrm>
                <a:off x="2535383" y="5997039"/>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0</a:t>
                </a:r>
              </a:p>
            </p:txBody>
          </p:sp>
          <p:sp>
            <p:nvSpPr>
              <p:cNvPr id="30" name="Afrundet rektangel 29">
                <a:hlinkClick r:id="rId3" action="ppaction://hlinksldjump"/>
                <a:extLst>
                  <a:ext uri="{FF2B5EF4-FFF2-40B4-BE49-F238E27FC236}">
                    <a16:creationId xmlns:a16="http://schemas.microsoft.com/office/drawing/2014/main" id="{45DADC0C-1306-5B49-8F0B-1EF033DB45FF}"/>
                  </a:ext>
                </a:extLst>
              </p:cNvPr>
              <p:cNvSpPr/>
              <p:nvPr/>
            </p:nvSpPr>
            <p:spPr>
              <a:xfrm>
                <a:off x="324595" y="599506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2</a:t>
                </a:r>
              </a:p>
            </p:txBody>
          </p:sp>
          <p:sp>
            <p:nvSpPr>
              <p:cNvPr id="31" name="Afrundet rektangel 30">
                <a:hlinkClick r:id="rId3" action="ppaction://hlinksldjump"/>
                <a:extLst>
                  <a:ext uri="{FF2B5EF4-FFF2-40B4-BE49-F238E27FC236}">
                    <a16:creationId xmlns:a16="http://schemas.microsoft.com/office/drawing/2014/main" id="{7A7A3515-2AE0-B249-B832-C2E3D230A0A2}"/>
                  </a:ext>
                </a:extLst>
              </p:cNvPr>
              <p:cNvSpPr/>
              <p:nvPr/>
            </p:nvSpPr>
            <p:spPr>
              <a:xfrm>
                <a:off x="2547257" y="670758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3</a:t>
                </a:r>
              </a:p>
            </p:txBody>
          </p:sp>
          <p:sp>
            <p:nvSpPr>
              <p:cNvPr id="32" name="Afrundet rektangel 31">
                <a:hlinkClick r:id="rId3" action="ppaction://hlinksldjump"/>
                <a:extLst>
                  <a:ext uri="{FF2B5EF4-FFF2-40B4-BE49-F238E27FC236}">
                    <a16:creationId xmlns:a16="http://schemas.microsoft.com/office/drawing/2014/main" id="{1A528122-B962-214D-B9F1-6EF90E125302}"/>
                  </a:ext>
                </a:extLst>
              </p:cNvPr>
              <p:cNvSpPr/>
              <p:nvPr/>
            </p:nvSpPr>
            <p:spPr>
              <a:xfrm>
                <a:off x="4763980" y="5993082"/>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4</a:t>
                </a:r>
              </a:p>
            </p:txBody>
          </p:sp>
        </p:grpSp>
      </p:grpSp>
      <p:sp>
        <p:nvSpPr>
          <p:cNvPr id="2" name="Titel 1">
            <a:extLst>
              <a:ext uri="{FF2B5EF4-FFF2-40B4-BE49-F238E27FC236}">
                <a16:creationId xmlns:a16="http://schemas.microsoft.com/office/drawing/2014/main" id="{6566B666-E7D1-E44B-BFEF-64883021E88A}"/>
              </a:ext>
            </a:extLst>
          </p:cNvPr>
          <p:cNvSpPr>
            <a:spLocks noGrp="1"/>
          </p:cNvSpPr>
          <p:nvPr>
            <p:ph type="title"/>
          </p:nvPr>
        </p:nvSpPr>
        <p:spPr>
          <a:xfrm>
            <a:off x="628650" y="44493"/>
            <a:ext cx="7886700" cy="1325563"/>
          </a:xfrm>
        </p:spPr>
        <p:txBody>
          <a:bodyPr/>
          <a:lstStyle/>
          <a:p>
            <a:r>
              <a:rPr lang="da-DK" dirty="0"/>
              <a:t>Opgave 3.4</a:t>
            </a:r>
          </a:p>
        </p:txBody>
      </p:sp>
      <p:sp>
        <p:nvSpPr>
          <p:cNvPr id="18" name="Tekstfelt 17">
            <a:extLst>
              <a:ext uri="{FF2B5EF4-FFF2-40B4-BE49-F238E27FC236}">
                <a16:creationId xmlns:a16="http://schemas.microsoft.com/office/drawing/2014/main" id="{79C11792-B72E-4043-8419-13AE10BFA2E4}"/>
              </a:ext>
            </a:extLst>
          </p:cNvPr>
          <p:cNvSpPr txBox="1"/>
          <p:nvPr/>
        </p:nvSpPr>
        <p:spPr>
          <a:xfrm>
            <a:off x="446139" y="1723294"/>
            <a:ext cx="6824816" cy="3477875"/>
          </a:xfrm>
          <a:prstGeom prst="rect">
            <a:avLst/>
          </a:prstGeom>
          <a:noFill/>
        </p:spPr>
        <p:txBody>
          <a:bodyPr wrap="square">
            <a:spAutoFit/>
          </a:bodyPr>
          <a:lstStyle/>
          <a:p>
            <a:r>
              <a:rPr lang="da-DK" sz="2000" i="1" dirty="0">
                <a:latin typeface="Cavolini" panose="03000502040302020204" pitchFamily="66" charset="0"/>
                <a:cs typeface="Cavolini" panose="03000502040302020204" pitchFamily="66" charset="0"/>
              </a:rPr>
              <a:t>80 % af alle eleverne i klassen er over 150 cm. </a:t>
            </a:r>
          </a:p>
          <a:p>
            <a:endParaRPr lang="da-DK" sz="2000" i="1" dirty="0">
              <a:latin typeface="Cavolini" panose="03000502040302020204" pitchFamily="66" charset="0"/>
              <a:cs typeface="Cavolini" panose="03000502040302020204" pitchFamily="66" charset="0"/>
            </a:endParaRPr>
          </a:p>
          <a:p>
            <a:r>
              <a:rPr lang="da-DK" sz="2000" i="1" dirty="0">
                <a:latin typeface="Cavolini" panose="03000502040302020204" pitchFamily="66" charset="0"/>
                <a:cs typeface="Cavolini" panose="03000502040302020204" pitchFamily="66" charset="0"/>
              </a:rPr>
              <a:t>75 % af alle pigerne er over 1,5 m høje. </a:t>
            </a:r>
          </a:p>
          <a:p>
            <a:endParaRPr lang="da-DK" sz="2000" i="1" dirty="0">
              <a:latin typeface="Cavolini" panose="03000502040302020204" pitchFamily="66" charset="0"/>
              <a:cs typeface="Cavolini" panose="03000502040302020204" pitchFamily="66" charset="0"/>
            </a:endParaRPr>
          </a:p>
          <a:p>
            <a:r>
              <a:rPr lang="da-DK" sz="2000" i="1" dirty="0">
                <a:latin typeface="Cavolini" panose="03000502040302020204" pitchFamily="66" charset="0"/>
                <a:cs typeface="Cavolini" panose="03000502040302020204" pitchFamily="66" charset="0"/>
              </a:rPr>
              <a:t>10 % af eleverne er under 150 cm høje, og </a:t>
            </a:r>
          </a:p>
          <a:p>
            <a:r>
              <a:rPr lang="da-DK" sz="2000" i="1" dirty="0">
                <a:latin typeface="Cavolini" panose="03000502040302020204" pitchFamily="66" charset="0"/>
                <a:cs typeface="Cavolini" panose="03000502040302020204" pitchFamily="66" charset="0"/>
              </a:rPr>
              <a:t>af dem er der lige mange piger og drenge.</a:t>
            </a:r>
            <a:endParaRPr lang="da-DK" sz="2000" dirty="0">
              <a:latin typeface="Arial" panose="020B0604020202020204" pitchFamily="34" charset="0"/>
            </a:endParaRPr>
          </a:p>
          <a:p>
            <a:endParaRPr lang="da-DK" sz="2000" i="1" dirty="0">
              <a:latin typeface="Cavolini" panose="03000502040302020204" pitchFamily="66" charset="0"/>
              <a:cs typeface="Cavolini" panose="03000502040302020204" pitchFamily="66" charset="0"/>
            </a:endParaRPr>
          </a:p>
          <a:p>
            <a:r>
              <a:rPr lang="da-DK" sz="2000" i="1" dirty="0">
                <a:latin typeface="Cavolini" panose="03000502040302020204" pitchFamily="66" charset="0"/>
                <a:cs typeface="Cavolini" panose="03000502040302020204" pitchFamily="66" charset="0"/>
              </a:rPr>
              <a:t>60 % af klassenes elever er drenge.</a:t>
            </a:r>
          </a:p>
          <a:p>
            <a:endParaRPr lang="da-DK" sz="2000" i="1" dirty="0">
              <a:latin typeface="Cavolini" panose="03000502040302020204" pitchFamily="66" charset="0"/>
              <a:cs typeface="Cavolini" panose="03000502040302020204" pitchFamily="66" charset="0"/>
            </a:endParaRPr>
          </a:p>
          <a:p>
            <a:r>
              <a:rPr lang="da-DK" sz="2000" i="1" dirty="0">
                <a:latin typeface="Cavolini" panose="03000502040302020204" pitchFamily="66" charset="0"/>
                <a:cs typeface="Cavolini" panose="03000502040302020204" pitchFamily="66" charset="0"/>
              </a:rPr>
              <a:t>Der er 20 elever i klassen.</a:t>
            </a:r>
          </a:p>
          <a:p>
            <a:endParaRPr lang="da-DK" sz="2000" i="1" dirty="0">
              <a:latin typeface="Cavolini" panose="03000502040302020204" pitchFamily="66" charset="0"/>
              <a:cs typeface="Cavolini" panose="03000502040302020204" pitchFamily="66" charset="0"/>
            </a:endParaRPr>
          </a:p>
        </p:txBody>
      </p:sp>
      <p:sp>
        <p:nvSpPr>
          <p:cNvPr id="19" name="Tekstfelt 18">
            <a:extLst>
              <a:ext uri="{FF2B5EF4-FFF2-40B4-BE49-F238E27FC236}">
                <a16:creationId xmlns:a16="http://schemas.microsoft.com/office/drawing/2014/main" id="{82542980-E4FA-2943-95FA-2DDF7EC9F6C9}"/>
              </a:ext>
            </a:extLst>
          </p:cNvPr>
          <p:cNvSpPr txBox="1"/>
          <p:nvPr/>
        </p:nvSpPr>
        <p:spPr>
          <a:xfrm>
            <a:off x="724396" y="1080657"/>
            <a:ext cx="6332183" cy="369332"/>
          </a:xfrm>
          <a:prstGeom prst="rect">
            <a:avLst/>
          </a:prstGeom>
          <a:noFill/>
        </p:spPr>
        <p:txBody>
          <a:bodyPr wrap="none" rtlCol="0">
            <a:spAutoFit/>
          </a:bodyPr>
          <a:lstStyle/>
          <a:p>
            <a:r>
              <a:rPr lang="da-DK" dirty="0"/>
              <a:t>HVOR MANGE PIGER I KLASSEN ER PRÆCIS 1,5 M HØJE?</a:t>
            </a:r>
          </a:p>
        </p:txBody>
      </p:sp>
      <p:pic>
        <p:nvPicPr>
          <p:cNvPr id="22" name="Billede 21">
            <a:extLst>
              <a:ext uri="{FF2B5EF4-FFF2-40B4-BE49-F238E27FC236}">
                <a16:creationId xmlns:a16="http://schemas.microsoft.com/office/drawing/2014/main" id="{031321C1-ADAD-5B42-BC43-447BD5EEF79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510" b="91469" l="2813" r="94688">
                        <a14:foregroundMark x1="2813" y1="31049" x2="2813" y2="31049"/>
                        <a14:foregroundMark x1="13958" y1="91608" x2="13958" y2="91608"/>
                        <a14:foregroundMark x1="30208" y1="37203" x2="30208" y2="37203"/>
                        <a14:foregroundMark x1="34271" y1="36084" x2="34271" y2="36084"/>
                        <a14:foregroundMark x1="43542" y1="34266" x2="43542" y2="34266"/>
                        <a14:foregroundMark x1="45313" y1="34545" x2="45313" y2="34545"/>
                        <a14:foregroundMark x1="47188" y1="44476" x2="47188" y2="44476"/>
                        <a14:foregroundMark x1="49583" y1="41678" x2="49583" y2="41678"/>
                        <a14:foregroundMark x1="47188" y1="42517" x2="47188" y2="42517"/>
                        <a14:foregroundMark x1="45521" y1="42098" x2="45521" y2="42098"/>
                        <a14:foregroundMark x1="42188" y1="42797" x2="42188" y2="42797"/>
                        <a14:foregroundMark x1="47708" y1="36503" x2="47708" y2="36503"/>
                        <a14:foregroundMark x1="49792" y1="34965" x2="49792" y2="34965"/>
                        <a14:foregroundMark x1="50521" y1="38182" x2="50521" y2="38182"/>
                        <a14:foregroundMark x1="48542" y1="51329" x2="48542" y2="51329"/>
                        <a14:foregroundMark x1="41146" y1="70350" x2="41146" y2="70350"/>
                        <a14:foregroundMark x1="76979" y1="55245" x2="76979" y2="55245"/>
                        <a14:foregroundMark x1="54479" y1="27552" x2="54479" y2="27552"/>
                        <a14:foregroundMark x1="61354" y1="23357" x2="61354" y2="23357"/>
                        <a14:foregroundMark x1="62187" y1="24056" x2="62187" y2="24056"/>
                        <a14:foregroundMark x1="61979" y1="22238" x2="61979" y2="22238"/>
                        <a14:foregroundMark x1="91042" y1="72867" x2="91042" y2="72867"/>
                        <a14:foregroundMark x1="94688" y1="79301" x2="94688" y2="79301"/>
                        <a14:foregroundMark x1="60313" y1="22517" x2="60313" y2="22517"/>
                      </a14:backgroundRemoval>
                    </a14:imgEffect>
                  </a14:imgLayer>
                </a14:imgProps>
              </a:ext>
            </a:extLst>
          </a:blip>
          <a:stretch>
            <a:fillRect/>
          </a:stretch>
        </p:blipFill>
        <p:spPr>
          <a:xfrm>
            <a:off x="6474540" y="3301500"/>
            <a:ext cx="2426575" cy="1807292"/>
          </a:xfrm>
          <a:prstGeom prst="rect">
            <a:avLst/>
          </a:prstGeom>
          <a:ln>
            <a:noFill/>
          </a:ln>
          <a:effectLst>
            <a:outerShdw blurRad="292100" dist="139700" dir="2700000" algn="tl" rotWithShape="0">
              <a:srgbClr val="333333">
                <a:alpha val="65000"/>
              </a:srgbClr>
            </a:outerShdw>
          </a:effectLst>
        </p:spPr>
      </p:pic>
      <p:sp>
        <p:nvSpPr>
          <p:cNvPr id="17" name="Tekstfelt 16">
            <a:extLst>
              <a:ext uri="{FF2B5EF4-FFF2-40B4-BE49-F238E27FC236}">
                <a16:creationId xmlns:a16="http://schemas.microsoft.com/office/drawing/2014/main" id="{A29C8BF5-A0C0-6C4C-86C2-627E564917BA}"/>
              </a:ext>
            </a:extLst>
          </p:cNvPr>
          <p:cNvSpPr txBox="1"/>
          <p:nvPr/>
        </p:nvSpPr>
        <p:spPr>
          <a:xfrm>
            <a:off x="7958185" y="6585997"/>
            <a:ext cx="1173719"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1725734547"/>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Lommelygte, Mørk, Tunnel, Underjordisk">
            <a:extLst>
              <a:ext uri="{FF2B5EF4-FFF2-40B4-BE49-F238E27FC236}">
                <a16:creationId xmlns:a16="http://schemas.microsoft.com/office/drawing/2014/main" id="{0818BBF2-6FDC-CF47-9262-07BD1D2767C0}"/>
              </a:ext>
            </a:extLst>
          </p:cNvPr>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18347" y="1086089"/>
            <a:ext cx="7840630" cy="52270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542F725D-1D58-4F41-B2E3-C8D1C193AAC7}"/>
              </a:ext>
            </a:extLst>
          </p:cNvPr>
          <p:cNvSpPr>
            <a:spLocks noGrp="1"/>
          </p:cNvSpPr>
          <p:nvPr>
            <p:ph type="title"/>
          </p:nvPr>
        </p:nvSpPr>
        <p:spPr/>
        <p:txBody>
          <a:bodyPr/>
          <a:lstStyle/>
          <a:p>
            <a:r>
              <a:rPr lang="da-DK" dirty="0"/>
              <a:t>Tryk på start – Kapitel 2</a:t>
            </a:r>
          </a:p>
        </p:txBody>
      </p:sp>
      <p:sp>
        <p:nvSpPr>
          <p:cNvPr id="4" name="Afrundet rektangel 3">
            <a:hlinkClick r:id="rId3" action="ppaction://hlinksldjump"/>
            <a:extLst>
              <a:ext uri="{FF2B5EF4-FFF2-40B4-BE49-F238E27FC236}">
                <a16:creationId xmlns:a16="http://schemas.microsoft.com/office/drawing/2014/main" id="{9376C5D9-42F1-DF40-BC52-B1FABDA3A829}"/>
              </a:ext>
            </a:extLst>
          </p:cNvPr>
          <p:cNvSpPr/>
          <p:nvPr/>
        </p:nvSpPr>
        <p:spPr>
          <a:xfrm>
            <a:off x="3132000" y="5860089"/>
            <a:ext cx="2880000" cy="720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5400" dirty="0">
                <a:solidFill>
                  <a:schemeClr val="bg1"/>
                </a:solidFill>
              </a:rPr>
              <a:t>Start</a:t>
            </a:r>
          </a:p>
        </p:txBody>
      </p:sp>
      <p:sp>
        <p:nvSpPr>
          <p:cNvPr id="5" name="Tekstfelt 4">
            <a:extLst>
              <a:ext uri="{FF2B5EF4-FFF2-40B4-BE49-F238E27FC236}">
                <a16:creationId xmlns:a16="http://schemas.microsoft.com/office/drawing/2014/main" id="{F3B3CBB6-6D0C-384C-A2B6-742EE7D6CD70}"/>
              </a:ext>
            </a:extLst>
          </p:cNvPr>
          <p:cNvSpPr txBox="1"/>
          <p:nvPr/>
        </p:nvSpPr>
        <p:spPr>
          <a:xfrm>
            <a:off x="7958185" y="6585997"/>
            <a:ext cx="1173719"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1898593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Lommelygte, Mørk, Tunnel, Underjordisk">
            <a:extLst>
              <a:ext uri="{FF2B5EF4-FFF2-40B4-BE49-F238E27FC236}">
                <a16:creationId xmlns:a16="http://schemas.microsoft.com/office/drawing/2014/main" id="{84A365AB-9C27-A547-A722-7E677210EAFB}"/>
              </a:ext>
            </a:extLst>
          </p:cNvPr>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18347" y="1086089"/>
            <a:ext cx="7840630" cy="52270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kstfelt 5">
            <a:extLst>
              <a:ext uri="{FF2B5EF4-FFF2-40B4-BE49-F238E27FC236}">
                <a16:creationId xmlns:a16="http://schemas.microsoft.com/office/drawing/2014/main" id="{52DCBA73-A4CC-1D46-9C31-A9C4FC6B101C}"/>
              </a:ext>
            </a:extLst>
          </p:cNvPr>
          <p:cNvSpPr txBox="1"/>
          <p:nvPr/>
        </p:nvSpPr>
        <p:spPr>
          <a:xfrm>
            <a:off x="7958185" y="6585997"/>
            <a:ext cx="1173719" cy="276999"/>
          </a:xfrm>
          <a:prstGeom prst="rect">
            <a:avLst/>
          </a:prstGeom>
          <a:noFill/>
        </p:spPr>
        <p:txBody>
          <a:bodyPr wrap="none" rtlCol="0">
            <a:spAutoFit/>
          </a:bodyPr>
          <a:lstStyle/>
          <a:p>
            <a:r>
              <a:rPr lang="da-DK" sz="1200" dirty="0"/>
              <a:t>© Mat-</a:t>
            </a:r>
            <a:r>
              <a:rPr lang="da-DK" sz="1200" dirty="0" err="1"/>
              <a:t>nat.dk</a:t>
            </a:r>
            <a:endParaRPr lang="da-DK" sz="1200" dirty="0"/>
          </a:p>
        </p:txBody>
      </p:sp>
      <p:pic>
        <p:nvPicPr>
          <p:cNvPr id="3" name="Picture 2" descr="Lommelygte, Mørk, Tunnel, Underjordisk">
            <a:extLst>
              <a:ext uri="{FF2B5EF4-FFF2-40B4-BE49-F238E27FC236}">
                <a16:creationId xmlns:a16="http://schemas.microsoft.com/office/drawing/2014/main" id="{14016BEF-3D9F-9F0F-522B-146BD8998A65}"/>
              </a:ext>
            </a:extLst>
          </p:cNvPr>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916000" y="2325000"/>
            <a:ext cx="3312000" cy="2612760"/>
          </a:xfrm>
          <a:prstGeom prst="rect">
            <a:avLst/>
          </a:prstGeom>
          <a:ln>
            <a:noFill/>
          </a:ln>
          <a:effectLst>
            <a:softEdge rad="228600"/>
          </a:effectLst>
          <a:extLst>
            <a:ext uri="{909E8E84-426E-40DD-AFC4-6F175D3DCCD1}">
              <a14:hiddenFill xmlns:a14="http://schemas.microsoft.com/office/drawing/2010/main">
                <a:solidFill>
                  <a:srgbClr val="FFFFFF"/>
                </a:solidFill>
              </a14:hiddenFill>
            </a:ext>
          </a:extLst>
        </p:spPr>
      </p:pic>
      <p:pic>
        <p:nvPicPr>
          <p:cNvPr id="5" name="Picture 2" descr="Lommelygte, Mørk, Tunnel, Underjordisk">
            <a:extLst>
              <a:ext uri="{FF2B5EF4-FFF2-40B4-BE49-F238E27FC236}">
                <a16:creationId xmlns:a16="http://schemas.microsoft.com/office/drawing/2014/main" id="{BA770951-2ED2-B2D8-55B2-DEA7989E3DA0}"/>
              </a:ext>
            </a:extLst>
          </p:cNvPr>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654000" y="2847704"/>
            <a:ext cx="1836000" cy="1507864"/>
          </a:xfrm>
          <a:prstGeom prst="rect">
            <a:avLst/>
          </a:prstGeom>
          <a:ln>
            <a:noFill/>
          </a:ln>
          <a:effectLst>
            <a:softEdge rad="228600"/>
          </a:effectLst>
          <a:extLst>
            <a:ext uri="{909E8E84-426E-40DD-AFC4-6F175D3DCCD1}">
              <a14:hiddenFill xmlns:a14="http://schemas.microsoft.com/office/drawing/2010/main">
                <a:solidFill>
                  <a:srgbClr val="FFFFFF"/>
                </a:solidFill>
              </a14:hiddenFill>
            </a:ext>
          </a:extLst>
        </p:spPr>
      </p:pic>
      <p:pic>
        <p:nvPicPr>
          <p:cNvPr id="4" name="Picture 2" descr="Gitter, Vindue, Metal, Jern">
            <a:extLst>
              <a:ext uri="{FF2B5EF4-FFF2-40B4-BE49-F238E27FC236}">
                <a16:creationId xmlns:a16="http://schemas.microsoft.com/office/drawing/2014/main" id="{15D63F35-641F-D926-155C-7FA251316C5B}"/>
              </a:ext>
            </a:extLst>
          </p:cNvPr>
          <p:cNvPicPr>
            <a:picLocks noChangeAspect="1" noChangeArrowheads="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30152" y="107345"/>
            <a:ext cx="1049563" cy="6646152"/>
          </a:xfrm>
          <a:prstGeom prst="rect">
            <a:avLst/>
          </a:prstGeom>
          <a:ln w="98425" cap="sq">
            <a:solidFill>
              <a:schemeClr val="accent1">
                <a:lumMod val="50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8" name="Picture 2" descr="Gitter, Vindue, Metal, Jern">
            <a:extLst>
              <a:ext uri="{FF2B5EF4-FFF2-40B4-BE49-F238E27FC236}">
                <a16:creationId xmlns:a16="http://schemas.microsoft.com/office/drawing/2014/main" id="{45D5DB6F-DB36-AA13-780C-E766B3CE6274}"/>
              </a:ext>
            </a:extLst>
          </p:cNvPr>
          <p:cNvPicPr>
            <a:picLocks noChangeAspect="1" noChangeArrowheads="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7958185" y="107345"/>
            <a:ext cx="1049562" cy="6646152"/>
          </a:xfrm>
          <a:prstGeom prst="rect">
            <a:avLst/>
          </a:prstGeom>
          <a:ln w="98425" cap="sq">
            <a:solidFill>
              <a:schemeClr val="accent1">
                <a:lumMod val="50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9" name="Picture 2" descr="Hængelås, Slot, Gammel, Glitrende">
            <a:extLst>
              <a:ext uri="{FF2B5EF4-FFF2-40B4-BE49-F238E27FC236}">
                <a16:creationId xmlns:a16="http://schemas.microsoft.com/office/drawing/2014/main" id="{E46D28FD-2853-9A98-5CBE-515021A58950}"/>
              </a:ext>
            </a:extLst>
          </p:cNvPr>
          <p:cNvPicPr>
            <a:picLocks noChangeAspect="1" noChangeArrowheads="1"/>
          </p:cNvPicPr>
          <p:nvPr/>
        </p:nvPicPr>
        <p:blipFill>
          <a:blip r:embed="rId6">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975403" y="3187574"/>
            <a:ext cx="532782" cy="2403566"/>
          </a:xfrm>
          <a:prstGeom prst="rect">
            <a:avLst/>
          </a:prstGeom>
          <a:noFill/>
          <a:extLst>
            <a:ext uri="{909E8E84-426E-40DD-AFC4-6F175D3DCCD1}">
              <a14:hiddenFill xmlns:a14="http://schemas.microsoft.com/office/drawing/2010/main">
                <a:solidFill>
                  <a:srgbClr val="FFFFFF"/>
                </a:solidFill>
              </a14:hiddenFill>
            </a:ext>
          </a:extLst>
        </p:spPr>
      </p:pic>
      <p:sp>
        <p:nvSpPr>
          <p:cNvPr id="10" name="Rektangel 9">
            <a:extLst>
              <a:ext uri="{FF2B5EF4-FFF2-40B4-BE49-F238E27FC236}">
                <a16:creationId xmlns:a16="http://schemas.microsoft.com/office/drawing/2014/main" id="{11D31744-71CC-0D99-AAAD-F3EE3FDB9ACB}"/>
              </a:ext>
            </a:extLst>
          </p:cNvPr>
          <p:cNvSpPr/>
          <p:nvPr/>
        </p:nvSpPr>
        <p:spPr>
          <a:xfrm>
            <a:off x="1179715" y="3187574"/>
            <a:ext cx="83935" cy="446172"/>
          </a:xfrm>
          <a:prstGeom prst="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10">
            <a:extLst>
              <a:ext uri="{FF2B5EF4-FFF2-40B4-BE49-F238E27FC236}">
                <a16:creationId xmlns:a16="http://schemas.microsoft.com/office/drawing/2014/main" id="{FB85FF35-41E6-A1BD-EA70-437442095CC1}"/>
              </a:ext>
            </a:extLst>
          </p:cNvPr>
          <p:cNvSpPr/>
          <p:nvPr/>
        </p:nvSpPr>
        <p:spPr>
          <a:xfrm>
            <a:off x="4408449" y="3429000"/>
            <a:ext cx="319668" cy="44419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a-DK"/>
          </a:p>
        </p:txBody>
      </p:sp>
      <p:pic>
        <p:nvPicPr>
          <p:cNvPr id="7" name="Billede 6" descr="Et billede, der indeholder menneske, stående, tøj, silhuet&#10;&#10;Automatisk genereret beskrivelse">
            <a:extLst>
              <a:ext uri="{FF2B5EF4-FFF2-40B4-BE49-F238E27FC236}">
                <a16:creationId xmlns:a16="http://schemas.microsoft.com/office/drawing/2014/main" id="{EB19DA10-2653-6713-3023-88DE3DA003B4}"/>
              </a:ext>
            </a:extLst>
          </p:cNvPr>
          <p:cNvPicPr>
            <a:picLocks noChangeAspect="1"/>
          </p:cNvPicPr>
          <p:nvPr/>
        </p:nvPicPr>
        <p:blipFill>
          <a:blip r:embed="rId7">
            <a:clrChange>
              <a:clrFrom>
                <a:srgbClr val="DEDDD9"/>
              </a:clrFrom>
              <a:clrTo>
                <a:srgbClr val="DEDDD9">
                  <a:alpha val="0"/>
                </a:srgbClr>
              </a:clrTo>
            </a:clrChange>
          </a:blip>
          <a:stretch>
            <a:fillRect/>
          </a:stretch>
        </p:blipFill>
        <p:spPr>
          <a:xfrm>
            <a:off x="4408426" y="3448998"/>
            <a:ext cx="606921" cy="458225"/>
          </a:xfrm>
          <a:prstGeom prst="rect">
            <a:avLst/>
          </a:prstGeom>
        </p:spPr>
      </p:pic>
    </p:spTree>
    <p:extLst>
      <p:ext uri="{BB962C8B-B14F-4D97-AF65-F5344CB8AC3E}">
        <p14:creationId xmlns:p14="http://schemas.microsoft.com/office/powerpoint/2010/main" val="13174165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advClick="0" advTm="0">
        <p159:morph option="byObject"/>
      </p:transition>
    </mc:Choice>
    <mc:Fallback xmlns="">
      <p:transition spd="slow" advClick="0" advTm="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66B666-E7D1-E44B-BFEF-64883021E88A}"/>
              </a:ext>
            </a:extLst>
          </p:cNvPr>
          <p:cNvSpPr>
            <a:spLocks noGrp="1"/>
          </p:cNvSpPr>
          <p:nvPr>
            <p:ph type="title"/>
          </p:nvPr>
        </p:nvSpPr>
        <p:spPr>
          <a:xfrm>
            <a:off x="628650" y="44493"/>
            <a:ext cx="7886700" cy="1325563"/>
          </a:xfrm>
        </p:spPr>
        <p:txBody>
          <a:bodyPr/>
          <a:lstStyle/>
          <a:p>
            <a:r>
              <a:rPr lang="da-DK" dirty="0"/>
              <a:t>Opgave 3.5</a:t>
            </a:r>
          </a:p>
        </p:txBody>
      </p:sp>
      <p:sp>
        <p:nvSpPr>
          <p:cNvPr id="25" name="Tekstfelt 24">
            <a:extLst>
              <a:ext uri="{FF2B5EF4-FFF2-40B4-BE49-F238E27FC236}">
                <a16:creationId xmlns:a16="http://schemas.microsoft.com/office/drawing/2014/main" id="{4082D85C-6E30-C747-9AB2-C6E601B29893}"/>
              </a:ext>
            </a:extLst>
          </p:cNvPr>
          <p:cNvSpPr txBox="1"/>
          <p:nvPr/>
        </p:nvSpPr>
        <p:spPr>
          <a:xfrm>
            <a:off x="1122177" y="2249734"/>
            <a:ext cx="6899646" cy="830997"/>
          </a:xfrm>
          <a:prstGeom prst="rect">
            <a:avLst/>
          </a:prstGeom>
          <a:noFill/>
        </p:spPr>
        <p:txBody>
          <a:bodyPr wrap="none" rtlCol="0">
            <a:spAutoFit/>
          </a:bodyPr>
          <a:lstStyle/>
          <a:p>
            <a:r>
              <a:rPr lang="da-DK" sz="4800" dirty="0"/>
              <a:t>1, 4, 9, 16, 25, 36, …., _ </a:t>
            </a:r>
          </a:p>
        </p:txBody>
      </p:sp>
      <p:grpSp>
        <p:nvGrpSpPr>
          <p:cNvPr id="26" name="Gruppe 25">
            <a:extLst>
              <a:ext uri="{FF2B5EF4-FFF2-40B4-BE49-F238E27FC236}">
                <a16:creationId xmlns:a16="http://schemas.microsoft.com/office/drawing/2014/main" id="{AF4B6D92-4F33-884B-A2AD-036364AE1487}"/>
              </a:ext>
            </a:extLst>
          </p:cNvPr>
          <p:cNvGrpSpPr/>
          <p:nvPr/>
        </p:nvGrpSpPr>
        <p:grpSpPr>
          <a:xfrm>
            <a:off x="219698" y="5290459"/>
            <a:ext cx="8722413" cy="1310058"/>
            <a:chOff x="219698" y="5290459"/>
            <a:chExt cx="8722413" cy="1310058"/>
          </a:xfrm>
        </p:grpSpPr>
        <p:grpSp>
          <p:nvGrpSpPr>
            <p:cNvPr id="27" name="Gruppe 26">
              <a:extLst>
                <a:ext uri="{FF2B5EF4-FFF2-40B4-BE49-F238E27FC236}">
                  <a16:creationId xmlns:a16="http://schemas.microsoft.com/office/drawing/2014/main" id="{6E389CA0-1BCA-6747-A45B-1BF50B5B2C5B}"/>
                </a:ext>
              </a:extLst>
            </p:cNvPr>
            <p:cNvGrpSpPr/>
            <p:nvPr/>
          </p:nvGrpSpPr>
          <p:grpSpPr>
            <a:xfrm>
              <a:off x="219698" y="5290459"/>
              <a:ext cx="8722413" cy="1300162"/>
              <a:chOff x="324595" y="5290459"/>
              <a:chExt cx="8722413" cy="1300162"/>
            </a:xfrm>
          </p:grpSpPr>
          <p:sp>
            <p:nvSpPr>
              <p:cNvPr id="33" name="Afrundet rektangel 32">
                <a:hlinkClick r:id="rId2" action="ppaction://hlinksldjump"/>
                <a:extLst>
                  <a:ext uri="{FF2B5EF4-FFF2-40B4-BE49-F238E27FC236}">
                    <a16:creationId xmlns:a16="http://schemas.microsoft.com/office/drawing/2014/main" id="{762BEB4F-CD80-1946-BDAF-2D514471233A}"/>
                  </a:ext>
                </a:extLst>
              </p:cNvPr>
              <p:cNvSpPr/>
              <p:nvPr/>
            </p:nvSpPr>
            <p:spPr>
              <a:xfrm>
                <a:off x="6992577" y="5290459"/>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100</a:t>
                </a:r>
              </a:p>
            </p:txBody>
          </p:sp>
          <p:sp>
            <p:nvSpPr>
              <p:cNvPr id="34" name="Afrundet rektangel 33">
                <a:hlinkClick r:id="rId2" action="ppaction://hlinksldjump"/>
                <a:extLst>
                  <a:ext uri="{FF2B5EF4-FFF2-40B4-BE49-F238E27FC236}">
                    <a16:creationId xmlns:a16="http://schemas.microsoft.com/office/drawing/2014/main" id="{DE1579BB-A53A-2948-B2C8-4D31B97643EA}"/>
                  </a:ext>
                </a:extLst>
              </p:cNvPr>
              <p:cNvSpPr/>
              <p:nvPr/>
            </p:nvSpPr>
            <p:spPr>
              <a:xfrm>
                <a:off x="324595" y="599506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250</a:t>
                </a:r>
              </a:p>
            </p:txBody>
          </p:sp>
          <p:sp>
            <p:nvSpPr>
              <p:cNvPr id="35" name="Afrundet rektangel 34">
                <a:hlinkClick r:id="rId3" action="ppaction://hlinksldjump"/>
                <a:extLst>
                  <a:ext uri="{FF2B5EF4-FFF2-40B4-BE49-F238E27FC236}">
                    <a16:creationId xmlns:a16="http://schemas.microsoft.com/office/drawing/2014/main" id="{C6E1E315-5690-0C4D-9EF2-5CC90DB867DB}"/>
                  </a:ext>
                </a:extLst>
              </p:cNvPr>
              <p:cNvSpPr/>
              <p:nvPr/>
            </p:nvSpPr>
            <p:spPr>
              <a:xfrm>
                <a:off x="6974768" y="5995061"/>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144</a:t>
                </a:r>
              </a:p>
            </p:txBody>
          </p:sp>
          <p:sp>
            <p:nvSpPr>
              <p:cNvPr id="36" name="Afrundet rektangel 35">
                <a:hlinkClick r:id="rId2" action="ppaction://hlinksldjump"/>
                <a:extLst>
                  <a:ext uri="{FF2B5EF4-FFF2-40B4-BE49-F238E27FC236}">
                    <a16:creationId xmlns:a16="http://schemas.microsoft.com/office/drawing/2014/main" id="{656BA746-B114-124B-A0CC-DF652AABE34C}"/>
                  </a:ext>
                </a:extLst>
              </p:cNvPr>
              <p:cNvSpPr/>
              <p:nvPr/>
            </p:nvSpPr>
            <p:spPr>
              <a:xfrm>
                <a:off x="4763980" y="5993082"/>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169</a:t>
                </a:r>
              </a:p>
            </p:txBody>
          </p:sp>
        </p:grpSp>
        <p:grpSp>
          <p:nvGrpSpPr>
            <p:cNvPr id="28" name="Gruppe 27">
              <a:extLst>
                <a:ext uri="{FF2B5EF4-FFF2-40B4-BE49-F238E27FC236}">
                  <a16:creationId xmlns:a16="http://schemas.microsoft.com/office/drawing/2014/main" id="{FE95230B-BB8A-E348-BDF0-B1A371D32218}"/>
                </a:ext>
              </a:extLst>
            </p:cNvPr>
            <p:cNvGrpSpPr/>
            <p:nvPr/>
          </p:nvGrpSpPr>
          <p:grpSpPr>
            <a:xfrm>
              <a:off x="219698" y="5290459"/>
              <a:ext cx="6493816" cy="1310058"/>
              <a:chOff x="324595" y="5993082"/>
              <a:chExt cx="6493816" cy="1310058"/>
            </a:xfrm>
          </p:grpSpPr>
          <p:sp>
            <p:nvSpPr>
              <p:cNvPr id="29" name="Afrundet rektangel 28">
                <a:hlinkClick r:id="rId2" action="ppaction://hlinksldjump"/>
                <a:extLst>
                  <a:ext uri="{FF2B5EF4-FFF2-40B4-BE49-F238E27FC236}">
                    <a16:creationId xmlns:a16="http://schemas.microsoft.com/office/drawing/2014/main" id="{5FFC72AE-6AE9-0046-8024-BCED3EBC358B}"/>
                  </a:ext>
                </a:extLst>
              </p:cNvPr>
              <p:cNvSpPr/>
              <p:nvPr/>
            </p:nvSpPr>
            <p:spPr>
              <a:xfrm>
                <a:off x="2535383" y="5997039"/>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121</a:t>
                </a:r>
              </a:p>
            </p:txBody>
          </p:sp>
          <p:sp>
            <p:nvSpPr>
              <p:cNvPr id="30" name="Afrundet rektangel 29">
                <a:hlinkClick r:id="rId2" action="ppaction://hlinksldjump"/>
                <a:extLst>
                  <a:ext uri="{FF2B5EF4-FFF2-40B4-BE49-F238E27FC236}">
                    <a16:creationId xmlns:a16="http://schemas.microsoft.com/office/drawing/2014/main" id="{45DADC0C-1306-5B49-8F0B-1EF033DB45FF}"/>
                  </a:ext>
                </a:extLst>
              </p:cNvPr>
              <p:cNvSpPr/>
              <p:nvPr/>
            </p:nvSpPr>
            <p:spPr>
              <a:xfrm>
                <a:off x="324595" y="599506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135</a:t>
                </a:r>
              </a:p>
            </p:txBody>
          </p:sp>
          <p:sp>
            <p:nvSpPr>
              <p:cNvPr id="31" name="Afrundet rektangel 30">
                <a:hlinkClick r:id="rId2" action="ppaction://hlinksldjump"/>
                <a:extLst>
                  <a:ext uri="{FF2B5EF4-FFF2-40B4-BE49-F238E27FC236}">
                    <a16:creationId xmlns:a16="http://schemas.microsoft.com/office/drawing/2014/main" id="{7A7A3515-2AE0-B249-B832-C2E3D230A0A2}"/>
                  </a:ext>
                </a:extLst>
              </p:cNvPr>
              <p:cNvSpPr/>
              <p:nvPr/>
            </p:nvSpPr>
            <p:spPr>
              <a:xfrm>
                <a:off x="2547257" y="670758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312</a:t>
                </a:r>
              </a:p>
            </p:txBody>
          </p:sp>
          <p:sp>
            <p:nvSpPr>
              <p:cNvPr id="32" name="Afrundet rektangel 31">
                <a:hlinkClick r:id="rId2" action="ppaction://hlinksldjump"/>
                <a:extLst>
                  <a:ext uri="{FF2B5EF4-FFF2-40B4-BE49-F238E27FC236}">
                    <a16:creationId xmlns:a16="http://schemas.microsoft.com/office/drawing/2014/main" id="{1A528122-B962-214D-B9F1-6EF90E125302}"/>
                  </a:ext>
                </a:extLst>
              </p:cNvPr>
              <p:cNvSpPr/>
              <p:nvPr/>
            </p:nvSpPr>
            <p:spPr>
              <a:xfrm>
                <a:off x="4763980" y="5993082"/>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125</a:t>
                </a:r>
              </a:p>
            </p:txBody>
          </p:sp>
        </p:grpSp>
      </p:grpSp>
      <p:sp>
        <p:nvSpPr>
          <p:cNvPr id="3" name="Tekstfelt 2">
            <a:extLst>
              <a:ext uri="{FF2B5EF4-FFF2-40B4-BE49-F238E27FC236}">
                <a16:creationId xmlns:a16="http://schemas.microsoft.com/office/drawing/2014/main" id="{26DE9356-A0F1-E144-B0EF-5A2E0DD496AD}"/>
              </a:ext>
            </a:extLst>
          </p:cNvPr>
          <p:cNvSpPr txBox="1"/>
          <p:nvPr/>
        </p:nvSpPr>
        <p:spPr>
          <a:xfrm>
            <a:off x="1145891" y="3128167"/>
            <a:ext cx="6861174" cy="369332"/>
          </a:xfrm>
          <a:prstGeom prst="rect">
            <a:avLst/>
          </a:prstGeom>
          <a:noFill/>
        </p:spPr>
        <p:txBody>
          <a:bodyPr wrap="none" rtlCol="0">
            <a:spAutoFit/>
          </a:bodyPr>
          <a:lstStyle/>
          <a:p>
            <a:r>
              <a:rPr lang="da-DK" dirty="0"/>
              <a:t>n=1    n=2                                                                               n=12</a:t>
            </a:r>
          </a:p>
        </p:txBody>
      </p:sp>
      <p:sp>
        <p:nvSpPr>
          <p:cNvPr id="16" name="Tekstfelt 15">
            <a:extLst>
              <a:ext uri="{FF2B5EF4-FFF2-40B4-BE49-F238E27FC236}">
                <a16:creationId xmlns:a16="http://schemas.microsoft.com/office/drawing/2014/main" id="{29E8E366-DC24-D64E-AB0E-D2A8556C3628}"/>
              </a:ext>
            </a:extLst>
          </p:cNvPr>
          <p:cNvSpPr txBox="1"/>
          <p:nvPr/>
        </p:nvSpPr>
        <p:spPr>
          <a:xfrm>
            <a:off x="7958185" y="6585997"/>
            <a:ext cx="1173719" cy="276999"/>
          </a:xfrm>
          <a:prstGeom prst="rect">
            <a:avLst/>
          </a:prstGeom>
          <a:noFill/>
        </p:spPr>
        <p:txBody>
          <a:bodyPr wrap="none" rtlCol="0">
            <a:spAutoFit/>
          </a:bodyPr>
          <a:lstStyle/>
          <a:p>
            <a:r>
              <a:rPr lang="da-DK" sz="1200" dirty="0"/>
              <a:t>© Mat-</a:t>
            </a:r>
            <a:r>
              <a:rPr lang="da-DK" sz="1200" dirty="0" err="1"/>
              <a:t>nat.dk</a:t>
            </a:r>
            <a:endParaRPr lang="da-DK" sz="1200" dirty="0"/>
          </a:p>
        </p:txBody>
      </p:sp>
      <p:sp>
        <p:nvSpPr>
          <p:cNvPr id="4" name="Tekstfelt 3">
            <a:extLst>
              <a:ext uri="{FF2B5EF4-FFF2-40B4-BE49-F238E27FC236}">
                <a16:creationId xmlns:a16="http://schemas.microsoft.com/office/drawing/2014/main" id="{0533879E-B0B8-4CC2-ED09-C386975E5B0F}"/>
              </a:ext>
            </a:extLst>
          </p:cNvPr>
          <p:cNvSpPr txBox="1"/>
          <p:nvPr/>
        </p:nvSpPr>
        <p:spPr>
          <a:xfrm>
            <a:off x="724396" y="1080657"/>
            <a:ext cx="4086375" cy="369332"/>
          </a:xfrm>
          <a:prstGeom prst="rect">
            <a:avLst/>
          </a:prstGeom>
          <a:noFill/>
        </p:spPr>
        <p:txBody>
          <a:bodyPr wrap="none" rtlCol="0">
            <a:spAutoFit/>
          </a:bodyPr>
          <a:lstStyle/>
          <a:p>
            <a:r>
              <a:rPr lang="da-DK" dirty="0"/>
              <a:t>HVAD ER DET 12. TAL I TALRÆKKEN?</a:t>
            </a:r>
          </a:p>
        </p:txBody>
      </p:sp>
    </p:spTree>
    <p:extLst>
      <p:ext uri="{BB962C8B-B14F-4D97-AF65-F5344CB8AC3E}">
        <p14:creationId xmlns:p14="http://schemas.microsoft.com/office/powerpoint/2010/main" val="720010164"/>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Lommelygte, Mørk, Tunnel, Underjordisk">
            <a:extLst>
              <a:ext uri="{FF2B5EF4-FFF2-40B4-BE49-F238E27FC236}">
                <a16:creationId xmlns:a16="http://schemas.microsoft.com/office/drawing/2014/main" id="{DC32A5B9-1065-AF4D-9160-529F55155F15}"/>
              </a:ext>
            </a:extLst>
          </p:cNvPr>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18347" y="1086089"/>
            <a:ext cx="7840630" cy="52270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542F725D-1D58-4F41-B2E3-C8D1C193AAC7}"/>
              </a:ext>
            </a:extLst>
          </p:cNvPr>
          <p:cNvSpPr>
            <a:spLocks noGrp="1"/>
          </p:cNvSpPr>
          <p:nvPr>
            <p:ph type="title"/>
          </p:nvPr>
        </p:nvSpPr>
        <p:spPr/>
        <p:txBody>
          <a:bodyPr/>
          <a:lstStyle/>
          <a:p>
            <a:r>
              <a:rPr lang="da-DK" dirty="0"/>
              <a:t>Tryk på start – Kapitel 3</a:t>
            </a:r>
          </a:p>
        </p:txBody>
      </p:sp>
      <p:sp>
        <p:nvSpPr>
          <p:cNvPr id="4" name="Afrundet rektangel 3">
            <a:hlinkClick r:id="rId3" action="ppaction://hlinksldjump"/>
            <a:extLst>
              <a:ext uri="{FF2B5EF4-FFF2-40B4-BE49-F238E27FC236}">
                <a16:creationId xmlns:a16="http://schemas.microsoft.com/office/drawing/2014/main" id="{9376C5D9-42F1-DF40-BC52-B1FABDA3A829}"/>
              </a:ext>
            </a:extLst>
          </p:cNvPr>
          <p:cNvSpPr/>
          <p:nvPr/>
        </p:nvSpPr>
        <p:spPr>
          <a:xfrm>
            <a:off x="3132000" y="5851404"/>
            <a:ext cx="2880000" cy="720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5400" dirty="0">
                <a:solidFill>
                  <a:schemeClr val="bg1"/>
                </a:solidFill>
              </a:rPr>
              <a:t>Start</a:t>
            </a:r>
          </a:p>
        </p:txBody>
      </p:sp>
      <p:sp>
        <p:nvSpPr>
          <p:cNvPr id="5" name="Tekstfelt 4">
            <a:extLst>
              <a:ext uri="{FF2B5EF4-FFF2-40B4-BE49-F238E27FC236}">
                <a16:creationId xmlns:a16="http://schemas.microsoft.com/office/drawing/2014/main" id="{AFDC33C8-27F0-BF46-8111-805681D0C8B3}"/>
              </a:ext>
            </a:extLst>
          </p:cNvPr>
          <p:cNvSpPr txBox="1"/>
          <p:nvPr/>
        </p:nvSpPr>
        <p:spPr>
          <a:xfrm>
            <a:off x="7958185" y="6585997"/>
            <a:ext cx="1173719"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40630360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Lommelygte, Mørk, Tunnel, Underjordisk">
            <a:extLst>
              <a:ext uri="{FF2B5EF4-FFF2-40B4-BE49-F238E27FC236}">
                <a16:creationId xmlns:a16="http://schemas.microsoft.com/office/drawing/2014/main" id="{84A365AB-9C27-A547-A722-7E677210EAFB}"/>
              </a:ext>
            </a:extLst>
          </p:cNvPr>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18347" y="1086089"/>
            <a:ext cx="7840630" cy="52270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kstfelt 5">
            <a:extLst>
              <a:ext uri="{FF2B5EF4-FFF2-40B4-BE49-F238E27FC236}">
                <a16:creationId xmlns:a16="http://schemas.microsoft.com/office/drawing/2014/main" id="{52DCBA73-A4CC-1D46-9C31-A9C4FC6B101C}"/>
              </a:ext>
            </a:extLst>
          </p:cNvPr>
          <p:cNvSpPr txBox="1"/>
          <p:nvPr/>
        </p:nvSpPr>
        <p:spPr>
          <a:xfrm>
            <a:off x="7958185" y="6585997"/>
            <a:ext cx="1173719" cy="276999"/>
          </a:xfrm>
          <a:prstGeom prst="rect">
            <a:avLst/>
          </a:prstGeom>
          <a:noFill/>
        </p:spPr>
        <p:txBody>
          <a:bodyPr wrap="none" rtlCol="0">
            <a:spAutoFit/>
          </a:bodyPr>
          <a:lstStyle/>
          <a:p>
            <a:r>
              <a:rPr lang="da-DK" sz="1200" dirty="0"/>
              <a:t>© Mat-</a:t>
            </a:r>
            <a:r>
              <a:rPr lang="da-DK" sz="1200" dirty="0" err="1"/>
              <a:t>nat.dk</a:t>
            </a:r>
            <a:endParaRPr lang="da-DK" sz="1200" dirty="0"/>
          </a:p>
        </p:txBody>
      </p:sp>
      <p:pic>
        <p:nvPicPr>
          <p:cNvPr id="3" name="Picture 2" descr="Lommelygte, Mørk, Tunnel, Underjordisk">
            <a:extLst>
              <a:ext uri="{FF2B5EF4-FFF2-40B4-BE49-F238E27FC236}">
                <a16:creationId xmlns:a16="http://schemas.microsoft.com/office/drawing/2014/main" id="{14016BEF-3D9F-9F0F-522B-146BD8998A65}"/>
              </a:ext>
            </a:extLst>
          </p:cNvPr>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916000" y="2325000"/>
            <a:ext cx="3312000" cy="2612760"/>
          </a:xfrm>
          <a:prstGeom prst="rect">
            <a:avLst/>
          </a:prstGeom>
          <a:ln>
            <a:noFill/>
          </a:ln>
          <a:effectLst>
            <a:softEdge rad="228600"/>
          </a:effectLst>
          <a:extLst>
            <a:ext uri="{909E8E84-426E-40DD-AFC4-6F175D3DCCD1}">
              <a14:hiddenFill xmlns:a14="http://schemas.microsoft.com/office/drawing/2010/main">
                <a:solidFill>
                  <a:srgbClr val="FFFFFF"/>
                </a:solidFill>
              </a14:hiddenFill>
            </a:ext>
          </a:extLst>
        </p:spPr>
      </p:pic>
      <p:pic>
        <p:nvPicPr>
          <p:cNvPr id="5" name="Picture 2" descr="Lommelygte, Mørk, Tunnel, Underjordisk">
            <a:extLst>
              <a:ext uri="{FF2B5EF4-FFF2-40B4-BE49-F238E27FC236}">
                <a16:creationId xmlns:a16="http://schemas.microsoft.com/office/drawing/2014/main" id="{BA770951-2ED2-B2D8-55B2-DEA7989E3DA0}"/>
              </a:ext>
            </a:extLst>
          </p:cNvPr>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654000" y="2847704"/>
            <a:ext cx="1836000" cy="1507864"/>
          </a:xfrm>
          <a:prstGeom prst="rect">
            <a:avLst/>
          </a:prstGeom>
          <a:ln>
            <a:noFill/>
          </a:ln>
          <a:effectLst>
            <a:softEdge rad="228600"/>
          </a:effectLst>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21272217-0682-E27B-55A4-E96B18A67C9F}"/>
              </a:ext>
            </a:extLst>
          </p:cNvPr>
          <p:cNvSpPr>
            <a:spLocks noGrp="1"/>
          </p:cNvSpPr>
          <p:nvPr>
            <p:ph type="title"/>
          </p:nvPr>
        </p:nvSpPr>
        <p:spPr>
          <a:xfrm>
            <a:off x="818347" y="93098"/>
            <a:ext cx="7511473" cy="1312480"/>
          </a:xfrm>
          <a:solidFill>
            <a:schemeClr val="bg1">
              <a:alpha val="38000"/>
            </a:schemeClr>
          </a:solidFill>
          <a:effectLst>
            <a:softEdge rad="63500"/>
          </a:effectLst>
        </p:spPr>
        <p:txBody>
          <a:bodyPr>
            <a:normAutofit/>
          </a:bodyPr>
          <a:lstStyle/>
          <a:p>
            <a:pPr algn="ctr"/>
            <a:r>
              <a:rPr lang="da-DK" sz="4000" dirty="0"/>
              <a:t>Kapitel 4</a:t>
            </a:r>
          </a:p>
        </p:txBody>
      </p:sp>
    </p:spTree>
    <p:extLst>
      <p:ext uri="{BB962C8B-B14F-4D97-AF65-F5344CB8AC3E}">
        <p14:creationId xmlns:p14="http://schemas.microsoft.com/office/powerpoint/2010/main" val="1224885939"/>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Lommelygte, Mørk, Tunnel, Underjordisk">
            <a:extLst>
              <a:ext uri="{FF2B5EF4-FFF2-40B4-BE49-F238E27FC236}">
                <a16:creationId xmlns:a16="http://schemas.microsoft.com/office/drawing/2014/main" id="{84A365AB-9C27-A547-A722-7E677210EAFB}"/>
              </a:ext>
            </a:extLst>
          </p:cNvPr>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18347" y="1086089"/>
            <a:ext cx="7840630" cy="52270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kstfelt 5">
            <a:extLst>
              <a:ext uri="{FF2B5EF4-FFF2-40B4-BE49-F238E27FC236}">
                <a16:creationId xmlns:a16="http://schemas.microsoft.com/office/drawing/2014/main" id="{52DCBA73-A4CC-1D46-9C31-A9C4FC6B101C}"/>
              </a:ext>
            </a:extLst>
          </p:cNvPr>
          <p:cNvSpPr txBox="1"/>
          <p:nvPr/>
        </p:nvSpPr>
        <p:spPr>
          <a:xfrm>
            <a:off x="7958185" y="6585997"/>
            <a:ext cx="1173719" cy="276999"/>
          </a:xfrm>
          <a:prstGeom prst="rect">
            <a:avLst/>
          </a:prstGeom>
          <a:noFill/>
        </p:spPr>
        <p:txBody>
          <a:bodyPr wrap="none" rtlCol="0">
            <a:spAutoFit/>
          </a:bodyPr>
          <a:lstStyle/>
          <a:p>
            <a:r>
              <a:rPr lang="da-DK" sz="1200" dirty="0"/>
              <a:t>© Mat-</a:t>
            </a:r>
            <a:r>
              <a:rPr lang="da-DK" sz="1200" dirty="0" err="1"/>
              <a:t>nat.dk</a:t>
            </a:r>
            <a:endParaRPr lang="da-DK" sz="1200" dirty="0"/>
          </a:p>
        </p:txBody>
      </p:sp>
      <p:pic>
        <p:nvPicPr>
          <p:cNvPr id="3" name="Picture 2" descr="Lommelygte, Mørk, Tunnel, Underjordisk">
            <a:extLst>
              <a:ext uri="{FF2B5EF4-FFF2-40B4-BE49-F238E27FC236}">
                <a16:creationId xmlns:a16="http://schemas.microsoft.com/office/drawing/2014/main" id="{14016BEF-3D9F-9F0F-522B-146BD8998A65}"/>
              </a:ext>
            </a:extLst>
          </p:cNvPr>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916000" y="2325000"/>
            <a:ext cx="3312000" cy="2612760"/>
          </a:xfrm>
          <a:prstGeom prst="rect">
            <a:avLst/>
          </a:prstGeom>
          <a:ln>
            <a:noFill/>
          </a:ln>
          <a:effectLst>
            <a:softEdge rad="228600"/>
          </a:effectLst>
          <a:extLst>
            <a:ext uri="{909E8E84-426E-40DD-AFC4-6F175D3DCCD1}">
              <a14:hiddenFill xmlns:a14="http://schemas.microsoft.com/office/drawing/2010/main">
                <a:solidFill>
                  <a:srgbClr val="FFFFFF"/>
                </a:solidFill>
              </a14:hiddenFill>
            </a:ext>
          </a:extLst>
        </p:spPr>
      </p:pic>
      <p:pic>
        <p:nvPicPr>
          <p:cNvPr id="5" name="Picture 2" descr="Lommelygte, Mørk, Tunnel, Underjordisk">
            <a:extLst>
              <a:ext uri="{FF2B5EF4-FFF2-40B4-BE49-F238E27FC236}">
                <a16:creationId xmlns:a16="http://schemas.microsoft.com/office/drawing/2014/main" id="{BA770951-2ED2-B2D8-55B2-DEA7989E3DA0}"/>
              </a:ext>
            </a:extLst>
          </p:cNvPr>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654000" y="2847704"/>
            <a:ext cx="1836000" cy="1507864"/>
          </a:xfrm>
          <a:prstGeom prst="rect">
            <a:avLst/>
          </a:prstGeom>
          <a:ln>
            <a:noFill/>
          </a:ln>
          <a:effectLst>
            <a:softEdge rad="228600"/>
          </a:effectLst>
          <a:extLst>
            <a:ext uri="{909E8E84-426E-40DD-AFC4-6F175D3DCCD1}">
              <a14:hiddenFill xmlns:a14="http://schemas.microsoft.com/office/drawing/2010/main">
                <a:solidFill>
                  <a:srgbClr val="FFFFFF"/>
                </a:solidFill>
              </a14:hiddenFill>
            </a:ext>
          </a:extLst>
        </p:spPr>
      </p:pic>
      <p:pic>
        <p:nvPicPr>
          <p:cNvPr id="8" name="Picture 2" descr="Gitter, Vindue, Metal, Jern">
            <a:extLst>
              <a:ext uri="{FF2B5EF4-FFF2-40B4-BE49-F238E27FC236}">
                <a16:creationId xmlns:a16="http://schemas.microsoft.com/office/drawing/2014/main" id="{7BEFA0BB-498F-5DDB-4621-161D6288FA8F}"/>
              </a:ext>
            </a:extLst>
          </p:cNvPr>
          <p:cNvPicPr>
            <a:picLocks noChangeAspect="1" noChangeArrowheads="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170114" y="3330051"/>
            <a:ext cx="432012" cy="575400"/>
          </a:xfrm>
          <a:prstGeom prst="rect">
            <a:avLst/>
          </a:prstGeom>
          <a:ln w="38100" cap="sq">
            <a:solidFill>
              <a:schemeClr val="accent1">
                <a:lumMod val="50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9" name="Picture 2" descr="Gitter, Vindue, Metal, Jern">
            <a:extLst>
              <a:ext uri="{FF2B5EF4-FFF2-40B4-BE49-F238E27FC236}">
                <a16:creationId xmlns:a16="http://schemas.microsoft.com/office/drawing/2014/main" id="{4646ABEE-9F06-307E-175E-4E007FF93072}"/>
              </a:ext>
            </a:extLst>
          </p:cNvPr>
          <p:cNvPicPr>
            <a:picLocks noChangeAspect="1" noChangeArrowheads="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610022" y="3329171"/>
            <a:ext cx="432012" cy="575400"/>
          </a:xfrm>
          <a:prstGeom prst="rect">
            <a:avLst/>
          </a:prstGeom>
          <a:ln w="38100" cap="sq">
            <a:solidFill>
              <a:schemeClr val="accent1">
                <a:lumMod val="50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0" name="Picture 2" descr="Hængelås, Slot, Gammel, Glitrende">
            <a:extLst>
              <a:ext uri="{FF2B5EF4-FFF2-40B4-BE49-F238E27FC236}">
                <a16:creationId xmlns:a16="http://schemas.microsoft.com/office/drawing/2014/main" id="{6C753A93-0992-069D-5275-C247EA3A5033}"/>
              </a:ext>
            </a:extLst>
          </p:cNvPr>
          <p:cNvPicPr>
            <a:picLocks noChangeAspect="1" noChangeArrowheads="1"/>
          </p:cNvPicPr>
          <p:nvPr/>
        </p:nvPicPr>
        <p:blipFill>
          <a:blip r:embed="rId6">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509185" y="3513808"/>
            <a:ext cx="196400" cy="296452"/>
          </a:xfrm>
          <a:prstGeom prst="rect">
            <a:avLst/>
          </a:prstGeom>
          <a:noFill/>
          <a:extLst>
            <a:ext uri="{909E8E84-426E-40DD-AFC4-6F175D3DCCD1}">
              <a14:hiddenFill xmlns:a14="http://schemas.microsoft.com/office/drawing/2010/main">
                <a:solidFill>
                  <a:srgbClr val="FFFFFF"/>
                </a:solidFill>
              </a14:hiddenFill>
            </a:ext>
          </a:extLst>
        </p:spPr>
      </p:pic>
      <p:sp>
        <p:nvSpPr>
          <p:cNvPr id="7" name="Rektangel 6">
            <a:extLst>
              <a:ext uri="{FF2B5EF4-FFF2-40B4-BE49-F238E27FC236}">
                <a16:creationId xmlns:a16="http://schemas.microsoft.com/office/drawing/2014/main" id="{B54E9132-7C26-FA81-3656-AC50C6A6289B}"/>
              </a:ext>
            </a:extLst>
          </p:cNvPr>
          <p:cNvSpPr/>
          <p:nvPr/>
        </p:nvSpPr>
        <p:spPr>
          <a:xfrm>
            <a:off x="4589402" y="3513808"/>
            <a:ext cx="20620" cy="55030"/>
          </a:xfrm>
          <a:prstGeom prst="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281644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Lommelygte, Mørk, Tunnel, Underjordisk">
            <a:extLst>
              <a:ext uri="{FF2B5EF4-FFF2-40B4-BE49-F238E27FC236}">
                <a16:creationId xmlns:a16="http://schemas.microsoft.com/office/drawing/2014/main" id="{84A365AB-9C27-A547-A722-7E677210EAFB}"/>
              </a:ext>
            </a:extLst>
          </p:cNvPr>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18347" y="1086089"/>
            <a:ext cx="7840630" cy="52270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kstfelt 5">
            <a:extLst>
              <a:ext uri="{FF2B5EF4-FFF2-40B4-BE49-F238E27FC236}">
                <a16:creationId xmlns:a16="http://schemas.microsoft.com/office/drawing/2014/main" id="{52DCBA73-A4CC-1D46-9C31-A9C4FC6B101C}"/>
              </a:ext>
            </a:extLst>
          </p:cNvPr>
          <p:cNvSpPr txBox="1"/>
          <p:nvPr/>
        </p:nvSpPr>
        <p:spPr>
          <a:xfrm>
            <a:off x="7958185" y="6585997"/>
            <a:ext cx="1173719" cy="276999"/>
          </a:xfrm>
          <a:prstGeom prst="rect">
            <a:avLst/>
          </a:prstGeom>
          <a:noFill/>
        </p:spPr>
        <p:txBody>
          <a:bodyPr wrap="none" rtlCol="0">
            <a:spAutoFit/>
          </a:bodyPr>
          <a:lstStyle/>
          <a:p>
            <a:r>
              <a:rPr lang="da-DK" sz="1200" dirty="0"/>
              <a:t>© Mat-</a:t>
            </a:r>
            <a:r>
              <a:rPr lang="da-DK" sz="1200" dirty="0" err="1"/>
              <a:t>nat.dk</a:t>
            </a:r>
            <a:endParaRPr lang="da-DK" sz="1200" dirty="0"/>
          </a:p>
        </p:txBody>
      </p:sp>
      <p:pic>
        <p:nvPicPr>
          <p:cNvPr id="3" name="Picture 2" descr="Lommelygte, Mørk, Tunnel, Underjordisk">
            <a:extLst>
              <a:ext uri="{FF2B5EF4-FFF2-40B4-BE49-F238E27FC236}">
                <a16:creationId xmlns:a16="http://schemas.microsoft.com/office/drawing/2014/main" id="{14016BEF-3D9F-9F0F-522B-146BD8998A65}"/>
              </a:ext>
            </a:extLst>
          </p:cNvPr>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916000" y="2325000"/>
            <a:ext cx="3312000" cy="2612760"/>
          </a:xfrm>
          <a:prstGeom prst="rect">
            <a:avLst/>
          </a:prstGeom>
          <a:ln>
            <a:noFill/>
          </a:ln>
          <a:effectLst>
            <a:softEdge rad="228600"/>
          </a:effectLst>
          <a:extLst>
            <a:ext uri="{909E8E84-426E-40DD-AFC4-6F175D3DCCD1}">
              <a14:hiddenFill xmlns:a14="http://schemas.microsoft.com/office/drawing/2010/main">
                <a:solidFill>
                  <a:srgbClr val="FFFFFF"/>
                </a:solidFill>
              </a14:hiddenFill>
            </a:ext>
          </a:extLst>
        </p:spPr>
      </p:pic>
      <p:pic>
        <p:nvPicPr>
          <p:cNvPr id="5" name="Picture 2" descr="Lommelygte, Mørk, Tunnel, Underjordisk">
            <a:extLst>
              <a:ext uri="{FF2B5EF4-FFF2-40B4-BE49-F238E27FC236}">
                <a16:creationId xmlns:a16="http://schemas.microsoft.com/office/drawing/2014/main" id="{BA770951-2ED2-B2D8-55B2-DEA7989E3DA0}"/>
              </a:ext>
            </a:extLst>
          </p:cNvPr>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654000" y="2847704"/>
            <a:ext cx="1836000" cy="1507864"/>
          </a:xfrm>
          <a:prstGeom prst="rect">
            <a:avLst/>
          </a:prstGeom>
          <a:ln>
            <a:noFill/>
          </a:ln>
          <a:effectLst>
            <a:softEdge rad="228600"/>
          </a:effectLst>
          <a:extLst>
            <a:ext uri="{909E8E84-426E-40DD-AFC4-6F175D3DCCD1}">
              <a14:hiddenFill xmlns:a14="http://schemas.microsoft.com/office/drawing/2010/main">
                <a:solidFill>
                  <a:srgbClr val="FFFFFF"/>
                </a:solidFill>
              </a14:hiddenFill>
            </a:ext>
          </a:extLst>
        </p:spPr>
      </p:pic>
      <p:pic>
        <p:nvPicPr>
          <p:cNvPr id="19" name="Picture 2" descr="Gitter, Vindue, Metal, Jern">
            <a:extLst>
              <a:ext uri="{FF2B5EF4-FFF2-40B4-BE49-F238E27FC236}">
                <a16:creationId xmlns:a16="http://schemas.microsoft.com/office/drawing/2014/main" id="{C4C38784-C695-7597-EF74-306722BE4C18}"/>
              </a:ext>
            </a:extLst>
          </p:cNvPr>
          <p:cNvPicPr>
            <a:picLocks noChangeAspect="1" noChangeArrowheads="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433937" y="2275780"/>
            <a:ext cx="2138065" cy="2847704"/>
          </a:xfrm>
          <a:prstGeom prst="rect">
            <a:avLst/>
          </a:prstGeom>
          <a:ln w="98425" cap="sq">
            <a:solidFill>
              <a:schemeClr val="accent1">
                <a:lumMod val="50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20" name="Picture 2" descr="Gitter, Vindue, Metal, Jern">
            <a:extLst>
              <a:ext uri="{FF2B5EF4-FFF2-40B4-BE49-F238E27FC236}">
                <a16:creationId xmlns:a16="http://schemas.microsoft.com/office/drawing/2014/main" id="{A2C63A5F-EA51-4206-C3D4-6DAE2583EC95}"/>
              </a:ext>
            </a:extLst>
          </p:cNvPr>
          <p:cNvPicPr>
            <a:picLocks noChangeAspect="1" noChangeArrowheads="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611080" y="2271424"/>
            <a:ext cx="2138065" cy="2847704"/>
          </a:xfrm>
          <a:prstGeom prst="rect">
            <a:avLst/>
          </a:prstGeom>
          <a:ln w="98425" cap="sq">
            <a:solidFill>
              <a:schemeClr val="accent1">
                <a:lumMod val="50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21" name="Picture 2" descr="Hængelås, Slot, Gammel, Glitrende">
            <a:extLst>
              <a:ext uri="{FF2B5EF4-FFF2-40B4-BE49-F238E27FC236}">
                <a16:creationId xmlns:a16="http://schemas.microsoft.com/office/drawing/2014/main" id="{E1F0C800-0D8F-1714-E385-C7CCE7864C28}"/>
              </a:ext>
            </a:extLst>
          </p:cNvPr>
          <p:cNvPicPr>
            <a:picLocks noChangeAspect="1" noChangeArrowheads="1"/>
          </p:cNvPicPr>
          <p:nvPr/>
        </p:nvPicPr>
        <p:blipFill>
          <a:blip r:embed="rId6">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112026" y="3185210"/>
            <a:ext cx="971999" cy="1467167"/>
          </a:xfrm>
          <a:prstGeom prst="rect">
            <a:avLst/>
          </a:prstGeom>
          <a:noFill/>
          <a:extLst>
            <a:ext uri="{909E8E84-426E-40DD-AFC4-6F175D3DCCD1}">
              <a14:hiddenFill xmlns:a14="http://schemas.microsoft.com/office/drawing/2010/main">
                <a:solidFill>
                  <a:srgbClr val="FFFFFF"/>
                </a:solidFill>
              </a14:hiddenFill>
            </a:ext>
          </a:extLst>
        </p:spPr>
      </p:pic>
      <p:sp>
        <p:nvSpPr>
          <p:cNvPr id="18" name="Rektangel 17">
            <a:extLst>
              <a:ext uri="{FF2B5EF4-FFF2-40B4-BE49-F238E27FC236}">
                <a16:creationId xmlns:a16="http://schemas.microsoft.com/office/drawing/2014/main" id="{B0E9531A-BC8F-B8A4-B080-CD9D7AC8BC8D}"/>
              </a:ext>
            </a:extLst>
          </p:cNvPr>
          <p:cNvSpPr/>
          <p:nvPr/>
        </p:nvSpPr>
        <p:spPr>
          <a:xfrm>
            <a:off x="4509031" y="3185210"/>
            <a:ext cx="102049" cy="272349"/>
          </a:xfrm>
          <a:prstGeom prst="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314589163"/>
      </p:ext>
    </p:extLst>
  </p:cSld>
  <p:clrMapOvr>
    <a:masterClrMapping/>
  </p:clrMapOvr>
  <mc:AlternateContent xmlns:mc="http://schemas.openxmlformats.org/markup-compatibility/2006" xmlns:p159="http://schemas.microsoft.com/office/powerpoint/2015/09/main">
    <mc:Choice Requires="p159">
      <p:transition spd="slow" advClick="0" advTm="0">
        <p159:morph option="byObject"/>
      </p:transition>
    </mc:Choice>
    <mc:Fallback xmlns="">
      <p:transition spd="slow" advClick="0" advTm="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Lommelygte, Mørk, Tunnel, Underjordisk">
            <a:extLst>
              <a:ext uri="{FF2B5EF4-FFF2-40B4-BE49-F238E27FC236}">
                <a16:creationId xmlns:a16="http://schemas.microsoft.com/office/drawing/2014/main" id="{84A365AB-9C27-A547-A722-7E677210EAFB}"/>
              </a:ext>
            </a:extLst>
          </p:cNvPr>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18347" y="1086089"/>
            <a:ext cx="7840630" cy="52270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kstfelt 5">
            <a:extLst>
              <a:ext uri="{FF2B5EF4-FFF2-40B4-BE49-F238E27FC236}">
                <a16:creationId xmlns:a16="http://schemas.microsoft.com/office/drawing/2014/main" id="{52DCBA73-A4CC-1D46-9C31-A9C4FC6B101C}"/>
              </a:ext>
            </a:extLst>
          </p:cNvPr>
          <p:cNvSpPr txBox="1"/>
          <p:nvPr/>
        </p:nvSpPr>
        <p:spPr>
          <a:xfrm>
            <a:off x="7958185" y="6585997"/>
            <a:ext cx="1173719" cy="276999"/>
          </a:xfrm>
          <a:prstGeom prst="rect">
            <a:avLst/>
          </a:prstGeom>
          <a:noFill/>
        </p:spPr>
        <p:txBody>
          <a:bodyPr wrap="none" rtlCol="0">
            <a:spAutoFit/>
          </a:bodyPr>
          <a:lstStyle/>
          <a:p>
            <a:r>
              <a:rPr lang="da-DK" sz="1200" dirty="0"/>
              <a:t>© Mat-</a:t>
            </a:r>
            <a:r>
              <a:rPr lang="da-DK" sz="1200" dirty="0" err="1"/>
              <a:t>nat.dk</a:t>
            </a:r>
            <a:endParaRPr lang="da-DK" sz="1200" dirty="0"/>
          </a:p>
        </p:txBody>
      </p:sp>
      <p:pic>
        <p:nvPicPr>
          <p:cNvPr id="3" name="Picture 2" descr="Lommelygte, Mørk, Tunnel, Underjordisk">
            <a:extLst>
              <a:ext uri="{FF2B5EF4-FFF2-40B4-BE49-F238E27FC236}">
                <a16:creationId xmlns:a16="http://schemas.microsoft.com/office/drawing/2014/main" id="{14016BEF-3D9F-9F0F-522B-146BD8998A65}"/>
              </a:ext>
            </a:extLst>
          </p:cNvPr>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916000" y="2325000"/>
            <a:ext cx="3312000" cy="2612760"/>
          </a:xfrm>
          <a:prstGeom prst="rect">
            <a:avLst/>
          </a:prstGeom>
          <a:ln>
            <a:noFill/>
          </a:ln>
          <a:effectLst>
            <a:softEdge rad="228600"/>
          </a:effectLst>
          <a:extLst>
            <a:ext uri="{909E8E84-426E-40DD-AFC4-6F175D3DCCD1}">
              <a14:hiddenFill xmlns:a14="http://schemas.microsoft.com/office/drawing/2010/main">
                <a:solidFill>
                  <a:srgbClr val="FFFFFF"/>
                </a:solidFill>
              </a14:hiddenFill>
            </a:ext>
          </a:extLst>
        </p:spPr>
      </p:pic>
      <p:pic>
        <p:nvPicPr>
          <p:cNvPr id="5" name="Picture 2" descr="Lommelygte, Mørk, Tunnel, Underjordisk">
            <a:extLst>
              <a:ext uri="{FF2B5EF4-FFF2-40B4-BE49-F238E27FC236}">
                <a16:creationId xmlns:a16="http://schemas.microsoft.com/office/drawing/2014/main" id="{BA770951-2ED2-B2D8-55B2-DEA7989E3DA0}"/>
              </a:ext>
            </a:extLst>
          </p:cNvPr>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654000" y="2847704"/>
            <a:ext cx="1836000" cy="1507864"/>
          </a:xfrm>
          <a:prstGeom prst="rect">
            <a:avLst/>
          </a:prstGeom>
          <a:ln>
            <a:noFill/>
          </a:ln>
          <a:effectLst>
            <a:softEdge rad="228600"/>
          </a:effectLst>
          <a:extLst>
            <a:ext uri="{909E8E84-426E-40DD-AFC4-6F175D3DCCD1}">
              <a14:hiddenFill xmlns:a14="http://schemas.microsoft.com/office/drawing/2010/main">
                <a:solidFill>
                  <a:srgbClr val="FFFFFF"/>
                </a:solidFill>
              </a14:hiddenFill>
            </a:ext>
          </a:extLst>
        </p:spPr>
      </p:pic>
      <p:pic>
        <p:nvPicPr>
          <p:cNvPr id="1026" name="Picture 2" descr="Gitter, Vindue, Metal, Jern">
            <a:extLst>
              <a:ext uri="{FF2B5EF4-FFF2-40B4-BE49-F238E27FC236}">
                <a16:creationId xmlns:a16="http://schemas.microsoft.com/office/drawing/2014/main" id="{FC13A2BC-2BA2-9661-7780-12116E2CEAE8}"/>
              </a:ext>
            </a:extLst>
          </p:cNvPr>
          <p:cNvPicPr>
            <a:picLocks noChangeAspect="1" noChangeArrowheads="1"/>
          </p:cNvPicPr>
          <p:nvPr/>
        </p:nvPicPr>
        <p:blipFill>
          <a:blip r:embed="rId6">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433933" y="2275780"/>
            <a:ext cx="482067" cy="2847704"/>
          </a:xfrm>
          <a:prstGeom prst="rect">
            <a:avLst/>
          </a:prstGeom>
          <a:ln w="98425" cap="sq">
            <a:solidFill>
              <a:schemeClr val="accent1">
                <a:lumMod val="50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7" name="Picture 2" descr="Gitter, Vindue, Metal, Jern">
            <a:extLst>
              <a:ext uri="{FF2B5EF4-FFF2-40B4-BE49-F238E27FC236}">
                <a16:creationId xmlns:a16="http://schemas.microsoft.com/office/drawing/2014/main" id="{3CA60A54-1AC7-C37C-31DB-F61EC510718D}"/>
              </a:ext>
            </a:extLst>
          </p:cNvPr>
          <p:cNvPicPr>
            <a:picLocks noChangeAspect="1" noChangeArrowheads="1"/>
          </p:cNvPicPr>
          <p:nvPr/>
        </p:nvPicPr>
        <p:blipFill>
          <a:blip r:embed="rId6">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6267078" y="2271424"/>
            <a:ext cx="482067" cy="2847704"/>
          </a:xfrm>
          <a:prstGeom prst="rect">
            <a:avLst/>
          </a:prstGeom>
          <a:ln w="98425" cap="sq">
            <a:solidFill>
              <a:schemeClr val="accent1">
                <a:lumMod val="50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315983"/>
      </p:ext>
    </p:extLst>
  </p:cSld>
  <p:clrMapOvr>
    <a:masterClrMapping/>
  </p:clrMapOvr>
  <mc:AlternateContent xmlns:mc="http://schemas.openxmlformats.org/markup-compatibility/2006" xmlns:p159="http://schemas.microsoft.com/office/powerpoint/2015/09/main">
    <mc:Choice Requires="p159">
      <p:transition spd="slow" advClick="0" advTm="0">
        <p159:morph option="byObject"/>
      </p:transition>
    </mc:Choice>
    <mc:Fallback xmlns="">
      <p:transition spd="slow" advClick="0" advTm="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Lommelygte, Mørk, Tunnel, Underjordisk">
            <a:extLst>
              <a:ext uri="{FF2B5EF4-FFF2-40B4-BE49-F238E27FC236}">
                <a16:creationId xmlns:a16="http://schemas.microsoft.com/office/drawing/2014/main" id="{84A365AB-9C27-A547-A722-7E677210EAFB}"/>
              </a:ext>
            </a:extLst>
          </p:cNvPr>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18347" y="1086089"/>
            <a:ext cx="7840630" cy="52270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kstfelt 5">
            <a:extLst>
              <a:ext uri="{FF2B5EF4-FFF2-40B4-BE49-F238E27FC236}">
                <a16:creationId xmlns:a16="http://schemas.microsoft.com/office/drawing/2014/main" id="{52DCBA73-A4CC-1D46-9C31-A9C4FC6B101C}"/>
              </a:ext>
            </a:extLst>
          </p:cNvPr>
          <p:cNvSpPr txBox="1"/>
          <p:nvPr/>
        </p:nvSpPr>
        <p:spPr>
          <a:xfrm>
            <a:off x="7958185" y="6585997"/>
            <a:ext cx="1173719" cy="276999"/>
          </a:xfrm>
          <a:prstGeom prst="rect">
            <a:avLst/>
          </a:prstGeom>
          <a:noFill/>
        </p:spPr>
        <p:txBody>
          <a:bodyPr wrap="none" rtlCol="0">
            <a:spAutoFit/>
          </a:bodyPr>
          <a:lstStyle/>
          <a:p>
            <a:r>
              <a:rPr lang="da-DK" sz="1200" dirty="0"/>
              <a:t>© Mat-</a:t>
            </a:r>
            <a:r>
              <a:rPr lang="da-DK" sz="1200" dirty="0" err="1"/>
              <a:t>nat.dk</a:t>
            </a:r>
            <a:endParaRPr lang="da-DK" sz="1200" dirty="0"/>
          </a:p>
        </p:txBody>
      </p:sp>
      <p:pic>
        <p:nvPicPr>
          <p:cNvPr id="3" name="Picture 2" descr="Lommelygte, Mørk, Tunnel, Underjordisk">
            <a:extLst>
              <a:ext uri="{FF2B5EF4-FFF2-40B4-BE49-F238E27FC236}">
                <a16:creationId xmlns:a16="http://schemas.microsoft.com/office/drawing/2014/main" id="{14016BEF-3D9F-9F0F-522B-146BD8998A65}"/>
              </a:ext>
            </a:extLst>
          </p:cNvPr>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916000" y="2325000"/>
            <a:ext cx="3312000" cy="2612760"/>
          </a:xfrm>
          <a:prstGeom prst="rect">
            <a:avLst/>
          </a:prstGeom>
          <a:ln>
            <a:noFill/>
          </a:ln>
          <a:effectLst>
            <a:softEdge rad="228600"/>
          </a:effectLst>
          <a:extLst>
            <a:ext uri="{909E8E84-426E-40DD-AFC4-6F175D3DCCD1}">
              <a14:hiddenFill xmlns:a14="http://schemas.microsoft.com/office/drawing/2010/main">
                <a:solidFill>
                  <a:srgbClr val="FFFFFF"/>
                </a:solidFill>
              </a14:hiddenFill>
            </a:ext>
          </a:extLst>
        </p:spPr>
      </p:pic>
      <p:pic>
        <p:nvPicPr>
          <p:cNvPr id="5" name="Picture 2" descr="Lommelygte, Mørk, Tunnel, Underjordisk">
            <a:extLst>
              <a:ext uri="{FF2B5EF4-FFF2-40B4-BE49-F238E27FC236}">
                <a16:creationId xmlns:a16="http://schemas.microsoft.com/office/drawing/2014/main" id="{BA770951-2ED2-B2D8-55B2-DEA7989E3DA0}"/>
              </a:ext>
            </a:extLst>
          </p:cNvPr>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654000" y="2847704"/>
            <a:ext cx="1836000" cy="1507864"/>
          </a:xfrm>
          <a:prstGeom prst="rect">
            <a:avLst/>
          </a:prstGeom>
          <a:ln>
            <a:noFill/>
          </a:ln>
          <a:effectLst>
            <a:softEdge rad="228600"/>
          </a:effectLst>
          <a:extLst>
            <a:ext uri="{909E8E84-426E-40DD-AFC4-6F175D3DCCD1}">
              <a14:hiddenFill xmlns:a14="http://schemas.microsoft.com/office/drawing/2010/main">
                <a:solidFill>
                  <a:srgbClr val="FFFFFF"/>
                </a:solidFill>
              </a14:hiddenFill>
            </a:ext>
          </a:extLst>
        </p:spPr>
      </p:pic>
      <p:pic>
        <p:nvPicPr>
          <p:cNvPr id="1026" name="Picture 2" descr="Gitter, Vindue, Metal, Jern">
            <a:extLst>
              <a:ext uri="{FF2B5EF4-FFF2-40B4-BE49-F238E27FC236}">
                <a16:creationId xmlns:a16="http://schemas.microsoft.com/office/drawing/2014/main" id="{FC13A2BC-2BA2-9661-7780-12116E2CEAE8}"/>
              </a:ext>
            </a:extLst>
          </p:cNvPr>
          <p:cNvPicPr>
            <a:picLocks noChangeAspect="1" noChangeArrowheads="1"/>
          </p:cNvPicPr>
          <p:nvPr/>
        </p:nvPicPr>
        <p:blipFill>
          <a:blip r:embed="rId6">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433933" y="2275780"/>
            <a:ext cx="482067" cy="2847704"/>
          </a:xfrm>
          <a:prstGeom prst="rect">
            <a:avLst/>
          </a:prstGeom>
          <a:ln w="98425" cap="sq">
            <a:solidFill>
              <a:schemeClr val="accent1">
                <a:lumMod val="50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7" name="Picture 2" descr="Gitter, Vindue, Metal, Jern">
            <a:extLst>
              <a:ext uri="{FF2B5EF4-FFF2-40B4-BE49-F238E27FC236}">
                <a16:creationId xmlns:a16="http://schemas.microsoft.com/office/drawing/2014/main" id="{3CA60A54-1AC7-C37C-31DB-F61EC510718D}"/>
              </a:ext>
            </a:extLst>
          </p:cNvPr>
          <p:cNvPicPr>
            <a:picLocks noChangeAspect="1" noChangeArrowheads="1"/>
          </p:cNvPicPr>
          <p:nvPr/>
        </p:nvPicPr>
        <p:blipFill>
          <a:blip r:embed="rId6">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6267078" y="2271424"/>
            <a:ext cx="482067" cy="2847704"/>
          </a:xfrm>
          <a:prstGeom prst="rect">
            <a:avLst/>
          </a:prstGeom>
          <a:ln w="98425" cap="sq">
            <a:solidFill>
              <a:schemeClr val="accent1">
                <a:lumMod val="50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3568711"/>
      </p:ext>
    </p:extLst>
  </p:cSld>
  <p:clrMapOvr>
    <a:masterClrMapping/>
  </p:clrMapOvr>
  <mc:AlternateContent xmlns:mc="http://schemas.openxmlformats.org/markup-compatibility/2006" xmlns:p159="http://schemas.microsoft.com/office/powerpoint/2015/09/main">
    <mc:Choice Requires="p159">
      <p:transition spd="slow" advTm="4000">
        <p159:morph option="byObject"/>
      </p:transition>
    </mc:Choice>
    <mc:Fallback xmlns="">
      <p:transition spd="slow" advTm="4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66B666-E7D1-E44B-BFEF-64883021E88A}"/>
              </a:ext>
            </a:extLst>
          </p:cNvPr>
          <p:cNvSpPr>
            <a:spLocks noGrp="1"/>
          </p:cNvSpPr>
          <p:nvPr>
            <p:ph type="title"/>
          </p:nvPr>
        </p:nvSpPr>
        <p:spPr>
          <a:xfrm>
            <a:off x="628650" y="44493"/>
            <a:ext cx="7886700" cy="1325563"/>
          </a:xfrm>
        </p:spPr>
        <p:txBody>
          <a:bodyPr/>
          <a:lstStyle/>
          <a:p>
            <a:r>
              <a:rPr lang="da-DK" dirty="0"/>
              <a:t>Opgave 4.1</a:t>
            </a:r>
          </a:p>
        </p:txBody>
      </p:sp>
      <p:grpSp>
        <p:nvGrpSpPr>
          <p:cNvPr id="26" name="Gruppe 25">
            <a:extLst>
              <a:ext uri="{FF2B5EF4-FFF2-40B4-BE49-F238E27FC236}">
                <a16:creationId xmlns:a16="http://schemas.microsoft.com/office/drawing/2014/main" id="{AF4B6D92-4F33-884B-A2AD-036364AE1487}"/>
              </a:ext>
            </a:extLst>
          </p:cNvPr>
          <p:cNvGrpSpPr/>
          <p:nvPr/>
        </p:nvGrpSpPr>
        <p:grpSpPr>
          <a:xfrm>
            <a:off x="219698" y="5290459"/>
            <a:ext cx="8704604" cy="1318524"/>
            <a:chOff x="219698" y="5290459"/>
            <a:chExt cx="8704604" cy="1318524"/>
          </a:xfrm>
        </p:grpSpPr>
        <p:grpSp>
          <p:nvGrpSpPr>
            <p:cNvPr id="27" name="Gruppe 26">
              <a:extLst>
                <a:ext uri="{FF2B5EF4-FFF2-40B4-BE49-F238E27FC236}">
                  <a16:creationId xmlns:a16="http://schemas.microsoft.com/office/drawing/2014/main" id="{6E389CA0-1BCA-6747-A45B-1BF50B5B2C5B}"/>
                </a:ext>
              </a:extLst>
            </p:cNvPr>
            <p:cNvGrpSpPr/>
            <p:nvPr/>
          </p:nvGrpSpPr>
          <p:grpSpPr>
            <a:xfrm>
              <a:off x="219698" y="5993082"/>
              <a:ext cx="8704604" cy="615901"/>
              <a:chOff x="324595" y="5993082"/>
              <a:chExt cx="8704604" cy="615901"/>
            </a:xfrm>
          </p:grpSpPr>
          <p:sp>
            <p:nvSpPr>
              <p:cNvPr id="33" name="Afrundet rektangel 32">
                <a:hlinkClick r:id="rId2" action="ppaction://hlinksldjump"/>
                <a:extLst>
                  <a:ext uri="{FF2B5EF4-FFF2-40B4-BE49-F238E27FC236}">
                    <a16:creationId xmlns:a16="http://schemas.microsoft.com/office/drawing/2014/main" id="{762BEB4F-CD80-1946-BDAF-2D514471233A}"/>
                  </a:ext>
                </a:extLst>
              </p:cNvPr>
              <p:cNvSpPr/>
              <p:nvPr/>
            </p:nvSpPr>
            <p:spPr>
              <a:xfrm>
                <a:off x="2531777" y="6013423"/>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9</a:t>
                </a:r>
              </a:p>
            </p:txBody>
          </p:sp>
          <p:sp>
            <p:nvSpPr>
              <p:cNvPr id="34" name="Afrundet rektangel 33">
                <a:hlinkClick r:id="rId3" action="ppaction://hlinksldjump"/>
                <a:extLst>
                  <a:ext uri="{FF2B5EF4-FFF2-40B4-BE49-F238E27FC236}">
                    <a16:creationId xmlns:a16="http://schemas.microsoft.com/office/drawing/2014/main" id="{DE1579BB-A53A-2948-B2C8-4D31B97643EA}"/>
                  </a:ext>
                </a:extLst>
              </p:cNvPr>
              <p:cNvSpPr/>
              <p:nvPr/>
            </p:nvSpPr>
            <p:spPr>
              <a:xfrm>
                <a:off x="324595" y="599506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36</a:t>
                </a:r>
              </a:p>
            </p:txBody>
          </p:sp>
          <p:sp>
            <p:nvSpPr>
              <p:cNvPr id="35" name="Afrundet rektangel 34">
                <a:hlinkClick r:id="rId3" action="ppaction://hlinksldjump"/>
                <a:extLst>
                  <a:ext uri="{FF2B5EF4-FFF2-40B4-BE49-F238E27FC236}">
                    <a16:creationId xmlns:a16="http://schemas.microsoft.com/office/drawing/2014/main" id="{C6E1E315-5690-0C4D-9EF2-5CC90DB867DB}"/>
                  </a:ext>
                </a:extLst>
              </p:cNvPr>
              <p:cNvSpPr/>
              <p:nvPr/>
            </p:nvSpPr>
            <p:spPr>
              <a:xfrm>
                <a:off x="6974768" y="5995061"/>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8</a:t>
                </a:r>
              </a:p>
            </p:txBody>
          </p:sp>
          <p:sp>
            <p:nvSpPr>
              <p:cNvPr id="36" name="Afrundet rektangel 35">
                <a:hlinkClick r:id="rId3" action="ppaction://hlinksldjump"/>
                <a:extLst>
                  <a:ext uri="{FF2B5EF4-FFF2-40B4-BE49-F238E27FC236}">
                    <a16:creationId xmlns:a16="http://schemas.microsoft.com/office/drawing/2014/main" id="{656BA746-B114-124B-A0CC-DF652AABE34C}"/>
                  </a:ext>
                </a:extLst>
              </p:cNvPr>
              <p:cNvSpPr/>
              <p:nvPr/>
            </p:nvSpPr>
            <p:spPr>
              <a:xfrm>
                <a:off x="4763980" y="5993082"/>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27</a:t>
                </a:r>
              </a:p>
            </p:txBody>
          </p:sp>
        </p:grpSp>
        <p:grpSp>
          <p:nvGrpSpPr>
            <p:cNvPr id="28" name="Gruppe 27">
              <a:extLst>
                <a:ext uri="{FF2B5EF4-FFF2-40B4-BE49-F238E27FC236}">
                  <a16:creationId xmlns:a16="http://schemas.microsoft.com/office/drawing/2014/main" id="{FE95230B-BB8A-E348-BDF0-B1A371D32218}"/>
                </a:ext>
              </a:extLst>
            </p:cNvPr>
            <p:cNvGrpSpPr/>
            <p:nvPr/>
          </p:nvGrpSpPr>
          <p:grpSpPr>
            <a:xfrm>
              <a:off x="219698" y="5290459"/>
              <a:ext cx="8679141" cy="599517"/>
              <a:chOff x="324595" y="5993082"/>
              <a:chExt cx="8679141" cy="599517"/>
            </a:xfrm>
          </p:grpSpPr>
          <p:sp>
            <p:nvSpPr>
              <p:cNvPr id="29" name="Afrundet rektangel 28">
                <a:hlinkClick r:id="rId3" action="ppaction://hlinksldjump"/>
                <a:extLst>
                  <a:ext uri="{FF2B5EF4-FFF2-40B4-BE49-F238E27FC236}">
                    <a16:creationId xmlns:a16="http://schemas.microsoft.com/office/drawing/2014/main" id="{5FFC72AE-6AE9-0046-8024-BCED3EBC358B}"/>
                  </a:ext>
                </a:extLst>
              </p:cNvPr>
              <p:cNvSpPr/>
              <p:nvPr/>
            </p:nvSpPr>
            <p:spPr>
              <a:xfrm>
                <a:off x="2535383" y="5997039"/>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20</a:t>
                </a:r>
              </a:p>
            </p:txBody>
          </p:sp>
          <p:sp>
            <p:nvSpPr>
              <p:cNvPr id="30" name="Afrundet rektangel 29">
                <a:hlinkClick r:id="rId3" action="ppaction://hlinksldjump"/>
                <a:extLst>
                  <a:ext uri="{FF2B5EF4-FFF2-40B4-BE49-F238E27FC236}">
                    <a16:creationId xmlns:a16="http://schemas.microsoft.com/office/drawing/2014/main" id="{45DADC0C-1306-5B49-8F0B-1EF033DB45FF}"/>
                  </a:ext>
                </a:extLst>
              </p:cNvPr>
              <p:cNvSpPr/>
              <p:nvPr/>
            </p:nvSpPr>
            <p:spPr>
              <a:xfrm>
                <a:off x="324595" y="599506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15</a:t>
                </a:r>
              </a:p>
            </p:txBody>
          </p:sp>
          <p:sp>
            <p:nvSpPr>
              <p:cNvPr id="31" name="Afrundet rektangel 30">
                <a:hlinkClick r:id="rId3" action="ppaction://hlinksldjump"/>
                <a:extLst>
                  <a:ext uri="{FF2B5EF4-FFF2-40B4-BE49-F238E27FC236}">
                    <a16:creationId xmlns:a16="http://schemas.microsoft.com/office/drawing/2014/main" id="{7A7A3515-2AE0-B249-B832-C2E3D230A0A2}"/>
                  </a:ext>
                </a:extLst>
              </p:cNvPr>
              <p:cNvSpPr/>
              <p:nvPr/>
            </p:nvSpPr>
            <p:spPr>
              <a:xfrm>
                <a:off x="6949305" y="5995484"/>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12</a:t>
                </a:r>
              </a:p>
            </p:txBody>
          </p:sp>
          <p:sp>
            <p:nvSpPr>
              <p:cNvPr id="32" name="Afrundet rektangel 31">
                <a:hlinkClick r:id="rId3" action="ppaction://hlinksldjump"/>
                <a:extLst>
                  <a:ext uri="{FF2B5EF4-FFF2-40B4-BE49-F238E27FC236}">
                    <a16:creationId xmlns:a16="http://schemas.microsoft.com/office/drawing/2014/main" id="{1A528122-B962-214D-B9F1-6EF90E125302}"/>
                  </a:ext>
                </a:extLst>
              </p:cNvPr>
              <p:cNvSpPr/>
              <p:nvPr/>
            </p:nvSpPr>
            <p:spPr>
              <a:xfrm>
                <a:off x="4763980" y="5993082"/>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45</a:t>
                </a:r>
              </a:p>
            </p:txBody>
          </p:sp>
        </p:grpSp>
      </p:grpSp>
      <p:sp>
        <p:nvSpPr>
          <p:cNvPr id="16" name="Tekstfelt 15">
            <a:extLst>
              <a:ext uri="{FF2B5EF4-FFF2-40B4-BE49-F238E27FC236}">
                <a16:creationId xmlns:a16="http://schemas.microsoft.com/office/drawing/2014/main" id="{EE26CBA2-DE0F-2E4F-9AA5-BCDDBB82233B}"/>
              </a:ext>
            </a:extLst>
          </p:cNvPr>
          <p:cNvSpPr txBox="1"/>
          <p:nvPr/>
        </p:nvSpPr>
        <p:spPr>
          <a:xfrm>
            <a:off x="628650" y="3144153"/>
            <a:ext cx="7886700" cy="1708160"/>
          </a:xfrm>
          <a:prstGeom prst="rect">
            <a:avLst/>
          </a:prstGeom>
          <a:noFill/>
        </p:spPr>
        <p:txBody>
          <a:bodyPr wrap="square">
            <a:spAutoFit/>
          </a:bodyPr>
          <a:lstStyle/>
          <a:p>
            <a:pPr algn="ctr">
              <a:lnSpc>
                <a:spcPct val="150000"/>
              </a:lnSpc>
            </a:pPr>
            <a:r>
              <a:rPr lang="da-DK" sz="2400" b="1" i="0" dirty="0">
                <a:effectLst/>
                <a:latin typeface="Courier New" panose="02070309020205020404" pitchFamily="49" charset="0"/>
              </a:rPr>
              <a:t>-/.. // .--./.-../..-/... // </a:t>
            </a:r>
          </a:p>
          <a:p>
            <a:pPr algn="ctr">
              <a:lnSpc>
                <a:spcPct val="150000"/>
              </a:lnSpc>
            </a:pPr>
            <a:r>
              <a:rPr lang="da-DK" sz="2400" b="1" i="0" dirty="0">
                <a:effectLst/>
                <a:latin typeface="Courier New" panose="02070309020205020404" pitchFamily="49" charset="0"/>
              </a:rPr>
              <a:t>..-././-- // --/../-./..-/... // </a:t>
            </a:r>
          </a:p>
          <a:p>
            <a:pPr algn="ctr">
              <a:lnSpc>
                <a:spcPct val="150000"/>
              </a:lnSpc>
            </a:pPr>
            <a:r>
              <a:rPr lang="da-DK" sz="2400" b="1" i="0" dirty="0">
                <a:effectLst/>
                <a:latin typeface="Courier New" panose="02070309020205020404" pitchFamily="49" charset="0"/>
              </a:rPr>
              <a:t>-/--- // --./.-/-./--././/-/.-././/</a:t>
            </a:r>
          </a:p>
        </p:txBody>
      </p:sp>
      <p:pic>
        <p:nvPicPr>
          <p:cNvPr id="8194" name="Picture 2" descr="Morsekode opgave">
            <a:extLst>
              <a:ext uri="{FF2B5EF4-FFF2-40B4-BE49-F238E27FC236}">
                <a16:creationId xmlns:a16="http://schemas.microsoft.com/office/drawing/2014/main" id="{C6EC3586-87A9-2649-9AE1-151DDEF3EEC9}"/>
              </a:ext>
            </a:extLst>
          </p:cNvPr>
          <p:cNvPicPr>
            <a:picLocks noChangeAspect="1" noChangeArrowheads="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4066298" y="257483"/>
            <a:ext cx="3240000" cy="2727873"/>
          </a:xfrm>
          <a:prstGeom prst="rect">
            <a:avLst/>
          </a:prstGeom>
          <a:noFill/>
          <a:extLst>
            <a:ext uri="{909E8E84-426E-40DD-AFC4-6F175D3DCCD1}">
              <a14:hiddenFill xmlns:a14="http://schemas.microsoft.com/office/drawing/2010/main">
                <a:solidFill>
                  <a:srgbClr val="FFFFFF"/>
                </a:solidFill>
              </a14:hiddenFill>
            </a:ext>
          </a:extLst>
        </p:spPr>
      </p:pic>
      <p:sp>
        <p:nvSpPr>
          <p:cNvPr id="17" name="Tekstfelt 16">
            <a:extLst>
              <a:ext uri="{FF2B5EF4-FFF2-40B4-BE49-F238E27FC236}">
                <a16:creationId xmlns:a16="http://schemas.microsoft.com/office/drawing/2014/main" id="{EE5F56E1-1926-F640-A766-F06E22864D87}"/>
              </a:ext>
            </a:extLst>
          </p:cNvPr>
          <p:cNvSpPr txBox="1"/>
          <p:nvPr/>
        </p:nvSpPr>
        <p:spPr>
          <a:xfrm>
            <a:off x="7958185" y="6585997"/>
            <a:ext cx="1173719" cy="276999"/>
          </a:xfrm>
          <a:prstGeom prst="rect">
            <a:avLst/>
          </a:prstGeom>
          <a:noFill/>
        </p:spPr>
        <p:txBody>
          <a:bodyPr wrap="none" rtlCol="0">
            <a:spAutoFit/>
          </a:bodyPr>
          <a:lstStyle/>
          <a:p>
            <a:r>
              <a:rPr lang="da-DK" sz="1200" dirty="0"/>
              <a:t>© Mat-</a:t>
            </a:r>
            <a:r>
              <a:rPr lang="da-DK" sz="1200" dirty="0" err="1"/>
              <a:t>nat.dk</a:t>
            </a:r>
            <a:endParaRPr lang="da-DK" sz="1200" dirty="0"/>
          </a:p>
        </p:txBody>
      </p:sp>
      <p:sp>
        <p:nvSpPr>
          <p:cNvPr id="4" name="Tekstfelt 3">
            <a:extLst>
              <a:ext uri="{FF2B5EF4-FFF2-40B4-BE49-F238E27FC236}">
                <a16:creationId xmlns:a16="http://schemas.microsoft.com/office/drawing/2014/main" id="{7EA90FA5-0F00-4F03-A240-4F6A8B624950}"/>
              </a:ext>
            </a:extLst>
          </p:cNvPr>
          <p:cNvSpPr txBox="1"/>
          <p:nvPr/>
        </p:nvSpPr>
        <p:spPr>
          <a:xfrm>
            <a:off x="628650" y="1224860"/>
            <a:ext cx="2794172" cy="584775"/>
          </a:xfrm>
          <a:prstGeom prst="rect">
            <a:avLst/>
          </a:prstGeom>
          <a:noFill/>
        </p:spPr>
        <p:txBody>
          <a:bodyPr wrap="square">
            <a:spAutoFit/>
          </a:bodyPr>
          <a:lstStyle/>
          <a:p>
            <a:r>
              <a:rPr lang="da-DK" sz="1600" dirty="0"/>
              <a:t>TRYK PÅ FACIT TIL REGNEUDTRYKKET …</a:t>
            </a:r>
          </a:p>
        </p:txBody>
      </p:sp>
    </p:spTree>
    <p:extLst>
      <p:ext uri="{BB962C8B-B14F-4D97-AF65-F5344CB8AC3E}">
        <p14:creationId xmlns:p14="http://schemas.microsoft.com/office/powerpoint/2010/main" val="20431857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66B666-E7D1-E44B-BFEF-64883021E88A}"/>
              </a:ext>
            </a:extLst>
          </p:cNvPr>
          <p:cNvSpPr>
            <a:spLocks noGrp="1"/>
          </p:cNvSpPr>
          <p:nvPr>
            <p:ph type="title"/>
          </p:nvPr>
        </p:nvSpPr>
        <p:spPr>
          <a:xfrm>
            <a:off x="628650" y="44493"/>
            <a:ext cx="7886700" cy="1325563"/>
          </a:xfrm>
        </p:spPr>
        <p:txBody>
          <a:bodyPr/>
          <a:lstStyle/>
          <a:p>
            <a:r>
              <a:rPr lang="da-DK" dirty="0"/>
              <a:t>Opgave 4.2</a:t>
            </a:r>
          </a:p>
        </p:txBody>
      </p:sp>
      <p:grpSp>
        <p:nvGrpSpPr>
          <p:cNvPr id="26" name="Gruppe 25">
            <a:extLst>
              <a:ext uri="{FF2B5EF4-FFF2-40B4-BE49-F238E27FC236}">
                <a16:creationId xmlns:a16="http://schemas.microsoft.com/office/drawing/2014/main" id="{AF4B6D92-4F33-884B-A2AD-036364AE1487}"/>
              </a:ext>
            </a:extLst>
          </p:cNvPr>
          <p:cNvGrpSpPr/>
          <p:nvPr/>
        </p:nvGrpSpPr>
        <p:grpSpPr>
          <a:xfrm>
            <a:off x="219698" y="5290459"/>
            <a:ext cx="8722413" cy="1310058"/>
            <a:chOff x="219698" y="5290459"/>
            <a:chExt cx="8722413" cy="1310058"/>
          </a:xfrm>
        </p:grpSpPr>
        <p:grpSp>
          <p:nvGrpSpPr>
            <p:cNvPr id="27" name="Gruppe 26">
              <a:extLst>
                <a:ext uri="{FF2B5EF4-FFF2-40B4-BE49-F238E27FC236}">
                  <a16:creationId xmlns:a16="http://schemas.microsoft.com/office/drawing/2014/main" id="{6E389CA0-1BCA-6747-A45B-1BF50B5B2C5B}"/>
                </a:ext>
              </a:extLst>
            </p:cNvPr>
            <p:cNvGrpSpPr/>
            <p:nvPr/>
          </p:nvGrpSpPr>
          <p:grpSpPr>
            <a:xfrm>
              <a:off x="219698" y="5290459"/>
              <a:ext cx="8722413" cy="1300162"/>
              <a:chOff x="324595" y="5290459"/>
              <a:chExt cx="8722413" cy="1300162"/>
            </a:xfrm>
          </p:grpSpPr>
          <p:sp>
            <p:nvSpPr>
              <p:cNvPr id="33" name="Afrundet rektangel 32">
                <a:hlinkClick r:id="rId2" action="ppaction://hlinksldjump"/>
                <a:extLst>
                  <a:ext uri="{FF2B5EF4-FFF2-40B4-BE49-F238E27FC236}">
                    <a16:creationId xmlns:a16="http://schemas.microsoft.com/office/drawing/2014/main" id="{762BEB4F-CD80-1946-BDAF-2D514471233A}"/>
                  </a:ext>
                </a:extLst>
              </p:cNvPr>
              <p:cNvSpPr/>
              <p:nvPr/>
            </p:nvSpPr>
            <p:spPr>
              <a:xfrm>
                <a:off x="6992577" y="5290459"/>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5</a:t>
                </a:r>
              </a:p>
            </p:txBody>
          </p:sp>
          <p:sp>
            <p:nvSpPr>
              <p:cNvPr id="34" name="Afrundet rektangel 33">
                <a:hlinkClick r:id="rId3" action="ppaction://hlinksldjump"/>
                <a:extLst>
                  <a:ext uri="{FF2B5EF4-FFF2-40B4-BE49-F238E27FC236}">
                    <a16:creationId xmlns:a16="http://schemas.microsoft.com/office/drawing/2014/main" id="{DE1579BB-A53A-2948-B2C8-4D31B97643EA}"/>
                  </a:ext>
                </a:extLst>
              </p:cNvPr>
              <p:cNvSpPr/>
              <p:nvPr/>
            </p:nvSpPr>
            <p:spPr>
              <a:xfrm>
                <a:off x="324595" y="599506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6</a:t>
                </a:r>
              </a:p>
            </p:txBody>
          </p:sp>
          <p:sp>
            <p:nvSpPr>
              <p:cNvPr id="35" name="Afrundet rektangel 34">
                <a:hlinkClick r:id="rId2" action="ppaction://hlinksldjump"/>
                <a:extLst>
                  <a:ext uri="{FF2B5EF4-FFF2-40B4-BE49-F238E27FC236}">
                    <a16:creationId xmlns:a16="http://schemas.microsoft.com/office/drawing/2014/main" id="{C6E1E315-5690-0C4D-9EF2-5CC90DB867DB}"/>
                  </a:ext>
                </a:extLst>
              </p:cNvPr>
              <p:cNvSpPr/>
              <p:nvPr/>
            </p:nvSpPr>
            <p:spPr>
              <a:xfrm>
                <a:off x="6974768" y="5995061"/>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8</a:t>
                </a:r>
              </a:p>
            </p:txBody>
          </p:sp>
          <p:sp>
            <p:nvSpPr>
              <p:cNvPr id="36" name="Afrundet rektangel 35">
                <a:hlinkClick r:id="rId2" action="ppaction://hlinksldjump"/>
                <a:extLst>
                  <a:ext uri="{FF2B5EF4-FFF2-40B4-BE49-F238E27FC236}">
                    <a16:creationId xmlns:a16="http://schemas.microsoft.com/office/drawing/2014/main" id="{656BA746-B114-124B-A0CC-DF652AABE34C}"/>
                  </a:ext>
                </a:extLst>
              </p:cNvPr>
              <p:cNvSpPr/>
              <p:nvPr/>
            </p:nvSpPr>
            <p:spPr>
              <a:xfrm>
                <a:off x="4763980" y="5993082"/>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7</a:t>
                </a:r>
              </a:p>
            </p:txBody>
          </p:sp>
        </p:grpSp>
        <p:grpSp>
          <p:nvGrpSpPr>
            <p:cNvPr id="28" name="Gruppe 27">
              <a:extLst>
                <a:ext uri="{FF2B5EF4-FFF2-40B4-BE49-F238E27FC236}">
                  <a16:creationId xmlns:a16="http://schemas.microsoft.com/office/drawing/2014/main" id="{FE95230B-BB8A-E348-BDF0-B1A371D32218}"/>
                </a:ext>
              </a:extLst>
            </p:cNvPr>
            <p:cNvGrpSpPr/>
            <p:nvPr/>
          </p:nvGrpSpPr>
          <p:grpSpPr>
            <a:xfrm>
              <a:off x="219698" y="5290459"/>
              <a:ext cx="6493816" cy="1310058"/>
              <a:chOff x="324595" y="5993082"/>
              <a:chExt cx="6493816" cy="1310058"/>
            </a:xfrm>
          </p:grpSpPr>
          <p:sp>
            <p:nvSpPr>
              <p:cNvPr id="29" name="Afrundet rektangel 28">
                <a:hlinkClick r:id="rId2" action="ppaction://hlinksldjump"/>
                <a:extLst>
                  <a:ext uri="{FF2B5EF4-FFF2-40B4-BE49-F238E27FC236}">
                    <a16:creationId xmlns:a16="http://schemas.microsoft.com/office/drawing/2014/main" id="{5FFC72AE-6AE9-0046-8024-BCED3EBC358B}"/>
                  </a:ext>
                </a:extLst>
              </p:cNvPr>
              <p:cNvSpPr/>
              <p:nvPr/>
            </p:nvSpPr>
            <p:spPr>
              <a:xfrm>
                <a:off x="2535383" y="5997039"/>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2</a:t>
                </a:r>
              </a:p>
            </p:txBody>
          </p:sp>
          <p:sp>
            <p:nvSpPr>
              <p:cNvPr id="30" name="Afrundet rektangel 29">
                <a:hlinkClick r:id="rId2" action="ppaction://hlinksldjump"/>
                <a:extLst>
                  <a:ext uri="{FF2B5EF4-FFF2-40B4-BE49-F238E27FC236}">
                    <a16:creationId xmlns:a16="http://schemas.microsoft.com/office/drawing/2014/main" id="{45DADC0C-1306-5B49-8F0B-1EF033DB45FF}"/>
                  </a:ext>
                </a:extLst>
              </p:cNvPr>
              <p:cNvSpPr/>
              <p:nvPr/>
            </p:nvSpPr>
            <p:spPr>
              <a:xfrm>
                <a:off x="324595" y="599506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9</a:t>
                </a:r>
              </a:p>
            </p:txBody>
          </p:sp>
          <p:sp>
            <p:nvSpPr>
              <p:cNvPr id="31" name="Afrundet rektangel 30">
                <a:hlinkClick r:id="rId2" action="ppaction://hlinksldjump"/>
                <a:extLst>
                  <a:ext uri="{FF2B5EF4-FFF2-40B4-BE49-F238E27FC236}">
                    <a16:creationId xmlns:a16="http://schemas.microsoft.com/office/drawing/2014/main" id="{7A7A3515-2AE0-B249-B832-C2E3D230A0A2}"/>
                  </a:ext>
                </a:extLst>
              </p:cNvPr>
              <p:cNvSpPr/>
              <p:nvPr/>
            </p:nvSpPr>
            <p:spPr>
              <a:xfrm>
                <a:off x="2547257" y="670758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3</a:t>
                </a:r>
              </a:p>
            </p:txBody>
          </p:sp>
          <p:sp>
            <p:nvSpPr>
              <p:cNvPr id="32" name="Afrundet rektangel 31">
                <a:hlinkClick r:id="rId2" action="ppaction://hlinksldjump"/>
                <a:extLst>
                  <a:ext uri="{FF2B5EF4-FFF2-40B4-BE49-F238E27FC236}">
                    <a16:creationId xmlns:a16="http://schemas.microsoft.com/office/drawing/2014/main" id="{1A528122-B962-214D-B9F1-6EF90E125302}"/>
                  </a:ext>
                </a:extLst>
              </p:cNvPr>
              <p:cNvSpPr/>
              <p:nvPr/>
            </p:nvSpPr>
            <p:spPr>
              <a:xfrm>
                <a:off x="4763980" y="5993082"/>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4</a:t>
                </a:r>
              </a:p>
            </p:txBody>
          </p:sp>
        </p:grpSp>
      </p:grpSp>
      <p:pic>
        <p:nvPicPr>
          <p:cNvPr id="21506" name="Picture 2" descr="Boks, Pap, Terning, Isometrisk, Opbevaring, Brun Kasse">
            <a:extLst>
              <a:ext uri="{FF2B5EF4-FFF2-40B4-BE49-F238E27FC236}">
                <a16:creationId xmlns:a16="http://schemas.microsoft.com/office/drawing/2014/main" id="{BF849E5E-D73C-BD44-BEA7-5403858E69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8360" y="1933292"/>
            <a:ext cx="2088000" cy="2352683"/>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8AAD9BE7-AD2B-6B4C-BFE8-30B4AF1F2875}"/>
              </a:ext>
            </a:extLst>
          </p:cNvPr>
          <p:cNvSpPr txBox="1"/>
          <p:nvPr/>
        </p:nvSpPr>
        <p:spPr>
          <a:xfrm>
            <a:off x="4838218" y="2060575"/>
            <a:ext cx="3331361" cy="2062103"/>
          </a:xfrm>
          <a:prstGeom prst="rect">
            <a:avLst/>
          </a:prstGeom>
          <a:noFill/>
        </p:spPr>
        <p:txBody>
          <a:bodyPr wrap="none" rtlCol="0">
            <a:spAutoFit/>
          </a:bodyPr>
          <a:lstStyle/>
          <a:p>
            <a:r>
              <a:rPr lang="da-DK" sz="2400" dirty="0"/>
              <a:t>Kassen er kubisk.</a:t>
            </a:r>
          </a:p>
          <a:p>
            <a:endParaRPr lang="da-DK" sz="2400" dirty="0"/>
          </a:p>
          <a:p>
            <a:r>
              <a:rPr lang="da-DK" sz="2400" dirty="0"/>
              <a:t>Rumfang = 216 cm</a:t>
            </a:r>
            <a:r>
              <a:rPr lang="da-DK" sz="2400" baseline="30000" dirty="0"/>
              <a:t>3</a:t>
            </a:r>
          </a:p>
          <a:p>
            <a:endParaRPr lang="da-DK" sz="2400" baseline="30000" dirty="0"/>
          </a:p>
          <a:p>
            <a:endParaRPr lang="da-DK" sz="2400" baseline="30000" dirty="0"/>
          </a:p>
          <a:p>
            <a:r>
              <a:rPr lang="da-DK" sz="2400" dirty="0"/>
              <a:t>Sidelængden = ? cm</a:t>
            </a:r>
          </a:p>
        </p:txBody>
      </p:sp>
      <p:sp>
        <p:nvSpPr>
          <p:cNvPr id="17" name="Tekstfelt 16">
            <a:extLst>
              <a:ext uri="{FF2B5EF4-FFF2-40B4-BE49-F238E27FC236}">
                <a16:creationId xmlns:a16="http://schemas.microsoft.com/office/drawing/2014/main" id="{A9A113B6-28BA-244B-9422-D770DA4B379B}"/>
              </a:ext>
            </a:extLst>
          </p:cNvPr>
          <p:cNvSpPr txBox="1"/>
          <p:nvPr/>
        </p:nvSpPr>
        <p:spPr>
          <a:xfrm>
            <a:off x="7958185" y="6585997"/>
            <a:ext cx="1173719"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28624848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66B666-E7D1-E44B-BFEF-64883021E88A}"/>
              </a:ext>
            </a:extLst>
          </p:cNvPr>
          <p:cNvSpPr>
            <a:spLocks noGrp="1"/>
          </p:cNvSpPr>
          <p:nvPr>
            <p:ph type="title"/>
          </p:nvPr>
        </p:nvSpPr>
        <p:spPr>
          <a:xfrm>
            <a:off x="628650" y="44493"/>
            <a:ext cx="7886700" cy="1325563"/>
          </a:xfrm>
        </p:spPr>
        <p:txBody>
          <a:bodyPr/>
          <a:lstStyle/>
          <a:p>
            <a:r>
              <a:rPr lang="da-DK" dirty="0"/>
              <a:t>Opgave 4.3</a:t>
            </a:r>
          </a:p>
        </p:txBody>
      </p:sp>
      <p:grpSp>
        <p:nvGrpSpPr>
          <p:cNvPr id="26" name="Gruppe 25">
            <a:extLst>
              <a:ext uri="{FF2B5EF4-FFF2-40B4-BE49-F238E27FC236}">
                <a16:creationId xmlns:a16="http://schemas.microsoft.com/office/drawing/2014/main" id="{AF4B6D92-4F33-884B-A2AD-036364AE1487}"/>
              </a:ext>
            </a:extLst>
          </p:cNvPr>
          <p:cNvGrpSpPr/>
          <p:nvPr/>
        </p:nvGrpSpPr>
        <p:grpSpPr>
          <a:xfrm>
            <a:off x="219698" y="5290459"/>
            <a:ext cx="8722413" cy="1310058"/>
            <a:chOff x="219698" y="5290459"/>
            <a:chExt cx="8722413" cy="1310058"/>
          </a:xfrm>
        </p:grpSpPr>
        <p:grpSp>
          <p:nvGrpSpPr>
            <p:cNvPr id="27" name="Gruppe 26">
              <a:extLst>
                <a:ext uri="{FF2B5EF4-FFF2-40B4-BE49-F238E27FC236}">
                  <a16:creationId xmlns:a16="http://schemas.microsoft.com/office/drawing/2014/main" id="{6E389CA0-1BCA-6747-A45B-1BF50B5B2C5B}"/>
                </a:ext>
              </a:extLst>
            </p:cNvPr>
            <p:cNvGrpSpPr/>
            <p:nvPr/>
          </p:nvGrpSpPr>
          <p:grpSpPr>
            <a:xfrm>
              <a:off x="219698" y="5290459"/>
              <a:ext cx="8722413" cy="1300162"/>
              <a:chOff x="324595" y="5290459"/>
              <a:chExt cx="8722413" cy="1300162"/>
            </a:xfrm>
          </p:grpSpPr>
          <p:sp>
            <p:nvSpPr>
              <p:cNvPr id="33" name="Afrundet rektangel 32">
                <a:hlinkClick r:id="rId2" action="ppaction://hlinksldjump"/>
                <a:extLst>
                  <a:ext uri="{FF2B5EF4-FFF2-40B4-BE49-F238E27FC236}">
                    <a16:creationId xmlns:a16="http://schemas.microsoft.com/office/drawing/2014/main" id="{762BEB4F-CD80-1946-BDAF-2D514471233A}"/>
                  </a:ext>
                </a:extLst>
              </p:cNvPr>
              <p:cNvSpPr/>
              <p:nvPr/>
            </p:nvSpPr>
            <p:spPr>
              <a:xfrm>
                <a:off x="6992577" y="5290459"/>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0,375</a:t>
                </a:r>
              </a:p>
            </p:txBody>
          </p:sp>
          <p:sp>
            <p:nvSpPr>
              <p:cNvPr id="34" name="Afrundet rektangel 33">
                <a:hlinkClick r:id="rId2" action="ppaction://hlinksldjump"/>
                <a:extLst>
                  <a:ext uri="{FF2B5EF4-FFF2-40B4-BE49-F238E27FC236}">
                    <a16:creationId xmlns:a16="http://schemas.microsoft.com/office/drawing/2014/main" id="{DE1579BB-A53A-2948-B2C8-4D31B97643EA}"/>
                  </a:ext>
                </a:extLst>
              </p:cNvPr>
              <p:cNvSpPr/>
              <p:nvPr/>
            </p:nvSpPr>
            <p:spPr>
              <a:xfrm>
                <a:off x="324595" y="599506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0,6</a:t>
                </a:r>
              </a:p>
            </p:txBody>
          </p:sp>
          <p:sp>
            <p:nvSpPr>
              <p:cNvPr id="35" name="Afrundet rektangel 34">
                <a:hlinkClick r:id="rId2" action="ppaction://hlinksldjump"/>
                <a:extLst>
                  <a:ext uri="{FF2B5EF4-FFF2-40B4-BE49-F238E27FC236}">
                    <a16:creationId xmlns:a16="http://schemas.microsoft.com/office/drawing/2014/main" id="{C6E1E315-5690-0C4D-9EF2-5CC90DB867DB}"/>
                  </a:ext>
                </a:extLst>
              </p:cNvPr>
              <p:cNvSpPr/>
              <p:nvPr/>
            </p:nvSpPr>
            <p:spPr>
              <a:xfrm>
                <a:off x="6974768" y="5995061"/>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0,8</a:t>
                </a:r>
              </a:p>
            </p:txBody>
          </p:sp>
          <p:sp>
            <p:nvSpPr>
              <p:cNvPr id="36" name="Afrundet rektangel 35">
                <a:hlinkClick r:id="rId3" action="ppaction://hlinksldjump"/>
                <a:extLst>
                  <a:ext uri="{FF2B5EF4-FFF2-40B4-BE49-F238E27FC236}">
                    <a16:creationId xmlns:a16="http://schemas.microsoft.com/office/drawing/2014/main" id="{656BA746-B114-124B-A0CC-DF652AABE34C}"/>
                  </a:ext>
                </a:extLst>
              </p:cNvPr>
              <p:cNvSpPr/>
              <p:nvPr/>
            </p:nvSpPr>
            <p:spPr>
              <a:xfrm>
                <a:off x="4763980" y="5993082"/>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0,7</a:t>
                </a:r>
              </a:p>
            </p:txBody>
          </p:sp>
        </p:grpSp>
        <p:grpSp>
          <p:nvGrpSpPr>
            <p:cNvPr id="28" name="Gruppe 27">
              <a:extLst>
                <a:ext uri="{FF2B5EF4-FFF2-40B4-BE49-F238E27FC236}">
                  <a16:creationId xmlns:a16="http://schemas.microsoft.com/office/drawing/2014/main" id="{FE95230B-BB8A-E348-BDF0-B1A371D32218}"/>
                </a:ext>
              </a:extLst>
            </p:cNvPr>
            <p:cNvGrpSpPr/>
            <p:nvPr/>
          </p:nvGrpSpPr>
          <p:grpSpPr>
            <a:xfrm>
              <a:off x="219698" y="5290459"/>
              <a:ext cx="6493816" cy="1310058"/>
              <a:chOff x="324595" y="5993082"/>
              <a:chExt cx="6493816" cy="1310058"/>
            </a:xfrm>
          </p:grpSpPr>
          <p:sp>
            <p:nvSpPr>
              <p:cNvPr id="29" name="Afrundet rektangel 28">
                <a:hlinkClick r:id="rId2" action="ppaction://hlinksldjump"/>
                <a:extLst>
                  <a:ext uri="{FF2B5EF4-FFF2-40B4-BE49-F238E27FC236}">
                    <a16:creationId xmlns:a16="http://schemas.microsoft.com/office/drawing/2014/main" id="{5FFC72AE-6AE9-0046-8024-BCED3EBC358B}"/>
                  </a:ext>
                </a:extLst>
              </p:cNvPr>
              <p:cNvSpPr/>
              <p:nvPr/>
            </p:nvSpPr>
            <p:spPr>
              <a:xfrm>
                <a:off x="2535383" y="5997039"/>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0,625</a:t>
                </a:r>
              </a:p>
            </p:txBody>
          </p:sp>
          <p:sp>
            <p:nvSpPr>
              <p:cNvPr id="30" name="Afrundet rektangel 29">
                <a:hlinkClick r:id="rId2" action="ppaction://hlinksldjump"/>
                <a:extLst>
                  <a:ext uri="{FF2B5EF4-FFF2-40B4-BE49-F238E27FC236}">
                    <a16:creationId xmlns:a16="http://schemas.microsoft.com/office/drawing/2014/main" id="{45DADC0C-1306-5B49-8F0B-1EF033DB45FF}"/>
                  </a:ext>
                </a:extLst>
              </p:cNvPr>
              <p:cNvSpPr/>
              <p:nvPr/>
            </p:nvSpPr>
            <p:spPr>
              <a:xfrm>
                <a:off x="324595" y="599506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0,125</a:t>
                </a:r>
              </a:p>
            </p:txBody>
          </p:sp>
          <p:sp>
            <p:nvSpPr>
              <p:cNvPr id="31" name="Afrundet rektangel 30">
                <a:hlinkClick r:id="rId2" action="ppaction://hlinksldjump"/>
                <a:extLst>
                  <a:ext uri="{FF2B5EF4-FFF2-40B4-BE49-F238E27FC236}">
                    <a16:creationId xmlns:a16="http://schemas.microsoft.com/office/drawing/2014/main" id="{7A7A3515-2AE0-B249-B832-C2E3D230A0A2}"/>
                  </a:ext>
                </a:extLst>
              </p:cNvPr>
              <p:cNvSpPr/>
              <p:nvPr/>
            </p:nvSpPr>
            <p:spPr>
              <a:xfrm>
                <a:off x="2547257" y="670758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0,1</a:t>
                </a:r>
              </a:p>
            </p:txBody>
          </p:sp>
          <p:sp>
            <p:nvSpPr>
              <p:cNvPr id="32" name="Afrundet rektangel 31">
                <a:hlinkClick r:id="rId2" action="ppaction://hlinksldjump"/>
                <a:extLst>
                  <a:ext uri="{FF2B5EF4-FFF2-40B4-BE49-F238E27FC236}">
                    <a16:creationId xmlns:a16="http://schemas.microsoft.com/office/drawing/2014/main" id="{1A528122-B962-214D-B9F1-6EF90E125302}"/>
                  </a:ext>
                </a:extLst>
              </p:cNvPr>
              <p:cNvSpPr/>
              <p:nvPr/>
            </p:nvSpPr>
            <p:spPr>
              <a:xfrm>
                <a:off x="4763980" y="5993082"/>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0,4</a:t>
                </a:r>
              </a:p>
            </p:txBody>
          </p:sp>
        </p:grpSp>
      </p:grpSp>
      <p:sp>
        <p:nvSpPr>
          <p:cNvPr id="15" name="Tekstfelt 14">
            <a:extLst>
              <a:ext uri="{FF2B5EF4-FFF2-40B4-BE49-F238E27FC236}">
                <a16:creationId xmlns:a16="http://schemas.microsoft.com/office/drawing/2014/main" id="{25C88D33-5388-CA4C-9BAD-6DC5DBEF1F21}"/>
              </a:ext>
            </a:extLst>
          </p:cNvPr>
          <p:cNvSpPr txBox="1"/>
          <p:nvPr/>
        </p:nvSpPr>
        <p:spPr>
          <a:xfrm>
            <a:off x="724396" y="1080657"/>
            <a:ext cx="6955750" cy="369332"/>
          </a:xfrm>
          <a:prstGeom prst="rect">
            <a:avLst/>
          </a:prstGeom>
          <a:noFill/>
        </p:spPr>
        <p:txBody>
          <a:bodyPr wrap="none" rtlCol="0">
            <a:spAutoFit/>
          </a:bodyPr>
          <a:lstStyle/>
          <a:p>
            <a:r>
              <a:rPr lang="da-DK" dirty="0"/>
              <a:t>HVILKET DECIMALTAL ER IKKE REPRÆSENTERET MED EN BRØK?</a:t>
            </a:r>
          </a:p>
        </p:txBody>
      </p:sp>
      <p:grpSp>
        <p:nvGrpSpPr>
          <p:cNvPr id="41" name="Gruppe 40">
            <a:extLst>
              <a:ext uri="{FF2B5EF4-FFF2-40B4-BE49-F238E27FC236}">
                <a16:creationId xmlns:a16="http://schemas.microsoft.com/office/drawing/2014/main" id="{EC2654E4-4D10-A244-A989-30B34E649720}"/>
              </a:ext>
            </a:extLst>
          </p:cNvPr>
          <p:cNvGrpSpPr>
            <a:grpSpLocks noChangeAspect="1"/>
          </p:cNvGrpSpPr>
          <p:nvPr/>
        </p:nvGrpSpPr>
        <p:grpSpPr>
          <a:xfrm>
            <a:off x="1807596" y="2292202"/>
            <a:ext cx="719300" cy="720000"/>
            <a:chOff x="2053073" y="2668816"/>
            <a:chExt cx="1261541" cy="1262769"/>
          </a:xfrm>
        </p:grpSpPr>
        <p:sp>
          <p:nvSpPr>
            <p:cNvPr id="42" name="Cirkel 41">
              <a:extLst>
                <a:ext uri="{FF2B5EF4-FFF2-40B4-BE49-F238E27FC236}">
                  <a16:creationId xmlns:a16="http://schemas.microsoft.com/office/drawing/2014/main" id="{3D7B23D5-63F1-9147-AECC-BF1CEF68D327}"/>
                </a:ext>
              </a:extLst>
            </p:cNvPr>
            <p:cNvSpPr>
              <a:spLocks noChangeAspect="1"/>
            </p:cNvSpPr>
            <p:nvPr/>
          </p:nvSpPr>
          <p:spPr>
            <a:xfrm rot="18357470" flipH="1">
              <a:off x="2054613" y="2671584"/>
              <a:ext cx="1260000" cy="1260000"/>
            </a:xfrm>
            <a:prstGeom prst="pie">
              <a:avLst>
                <a:gd name="adj1" fmla="val 14051454"/>
                <a:gd name="adj2" fmla="val 16200000"/>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sp>
          <p:nvSpPr>
            <p:cNvPr id="43" name="Cirkel 42">
              <a:extLst>
                <a:ext uri="{FF2B5EF4-FFF2-40B4-BE49-F238E27FC236}">
                  <a16:creationId xmlns:a16="http://schemas.microsoft.com/office/drawing/2014/main" id="{5D21810B-52E8-D640-AA61-42475664B7CA}"/>
                </a:ext>
              </a:extLst>
            </p:cNvPr>
            <p:cNvSpPr>
              <a:spLocks noChangeAspect="1"/>
            </p:cNvSpPr>
            <p:nvPr/>
          </p:nvSpPr>
          <p:spPr>
            <a:xfrm rot="3279106" flipH="1">
              <a:off x="2054614" y="2668816"/>
              <a:ext cx="1260000" cy="1260000"/>
            </a:xfrm>
            <a:prstGeom prst="pie">
              <a:avLst>
                <a:gd name="adj1" fmla="val 14051454"/>
                <a:gd name="adj2" fmla="val 16200000"/>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grpSp>
          <p:nvGrpSpPr>
            <p:cNvPr id="44" name="Gruppe 43">
              <a:extLst>
                <a:ext uri="{FF2B5EF4-FFF2-40B4-BE49-F238E27FC236}">
                  <a16:creationId xmlns:a16="http://schemas.microsoft.com/office/drawing/2014/main" id="{1495753A-7690-1349-B55D-54A2D0BBFF24}"/>
                </a:ext>
              </a:extLst>
            </p:cNvPr>
            <p:cNvGrpSpPr/>
            <p:nvPr/>
          </p:nvGrpSpPr>
          <p:grpSpPr>
            <a:xfrm>
              <a:off x="2053073" y="2668817"/>
              <a:ext cx="1261541" cy="1262768"/>
              <a:chOff x="2053073" y="2668817"/>
              <a:chExt cx="1261541" cy="1262768"/>
            </a:xfrm>
          </p:grpSpPr>
          <p:sp>
            <p:nvSpPr>
              <p:cNvPr id="45" name="Cirkel 44">
                <a:extLst>
                  <a:ext uri="{FF2B5EF4-FFF2-40B4-BE49-F238E27FC236}">
                    <a16:creationId xmlns:a16="http://schemas.microsoft.com/office/drawing/2014/main" id="{C66B7EFA-6D38-2745-90D8-42778FBE0F1A}"/>
                  </a:ext>
                </a:extLst>
              </p:cNvPr>
              <p:cNvSpPr>
                <a:spLocks noChangeAspect="1"/>
              </p:cNvSpPr>
              <p:nvPr/>
            </p:nvSpPr>
            <p:spPr>
              <a:xfrm rot="16200000" flipH="1">
                <a:off x="2054613" y="2671584"/>
                <a:ext cx="1260000" cy="1260000"/>
              </a:xfrm>
              <a:prstGeom prst="pie">
                <a:avLst>
                  <a:gd name="adj1" fmla="val 14051454"/>
                  <a:gd name="adj2" fmla="val 16200000"/>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sp>
            <p:nvSpPr>
              <p:cNvPr id="46" name="Cirkel 45">
                <a:extLst>
                  <a:ext uri="{FF2B5EF4-FFF2-40B4-BE49-F238E27FC236}">
                    <a16:creationId xmlns:a16="http://schemas.microsoft.com/office/drawing/2014/main" id="{45487945-4A72-3743-AAB3-5457C76CA551}"/>
                  </a:ext>
                </a:extLst>
              </p:cNvPr>
              <p:cNvSpPr>
                <a:spLocks noChangeAspect="1"/>
              </p:cNvSpPr>
              <p:nvPr/>
            </p:nvSpPr>
            <p:spPr>
              <a:xfrm rot="20531830" flipH="1">
                <a:off x="2054614" y="2671583"/>
                <a:ext cx="1260000" cy="1260000"/>
              </a:xfrm>
              <a:prstGeom prst="pie">
                <a:avLst>
                  <a:gd name="adj1" fmla="val 14051454"/>
                  <a:gd name="adj2" fmla="val 16200000"/>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sp>
            <p:nvSpPr>
              <p:cNvPr id="47" name="Cirkel 46">
                <a:extLst>
                  <a:ext uri="{FF2B5EF4-FFF2-40B4-BE49-F238E27FC236}">
                    <a16:creationId xmlns:a16="http://schemas.microsoft.com/office/drawing/2014/main" id="{2AE0D07A-53D7-C04E-8737-48FFA5380836}"/>
                  </a:ext>
                </a:extLst>
              </p:cNvPr>
              <p:cNvSpPr>
                <a:spLocks noChangeAspect="1"/>
              </p:cNvSpPr>
              <p:nvPr/>
            </p:nvSpPr>
            <p:spPr>
              <a:xfrm rot="1091685" flipH="1">
                <a:off x="2054613" y="2671584"/>
                <a:ext cx="1260000" cy="1260000"/>
              </a:xfrm>
              <a:prstGeom prst="pie">
                <a:avLst>
                  <a:gd name="adj1" fmla="val 14051454"/>
                  <a:gd name="adj2" fmla="val 16200000"/>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grpSp>
            <p:nvGrpSpPr>
              <p:cNvPr id="48" name="Gruppe 47">
                <a:extLst>
                  <a:ext uri="{FF2B5EF4-FFF2-40B4-BE49-F238E27FC236}">
                    <a16:creationId xmlns:a16="http://schemas.microsoft.com/office/drawing/2014/main" id="{CCC01EBE-434A-DA49-B82D-2BBA443AB079}"/>
                  </a:ext>
                </a:extLst>
              </p:cNvPr>
              <p:cNvGrpSpPr>
                <a:grpSpLocks noChangeAspect="1"/>
              </p:cNvGrpSpPr>
              <p:nvPr/>
            </p:nvGrpSpPr>
            <p:grpSpPr>
              <a:xfrm>
                <a:off x="2053073" y="2668817"/>
                <a:ext cx="1260001" cy="1262768"/>
                <a:chOff x="2053073" y="2668817"/>
                <a:chExt cx="1260001" cy="1262768"/>
              </a:xfrm>
            </p:grpSpPr>
            <p:sp>
              <p:nvSpPr>
                <p:cNvPr id="49" name="Cirkel 48">
                  <a:extLst>
                    <a:ext uri="{FF2B5EF4-FFF2-40B4-BE49-F238E27FC236}">
                      <a16:creationId xmlns:a16="http://schemas.microsoft.com/office/drawing/2014/main" id="{7EC44BEB-64DE-6D47-A09E-C830E0127419}"/>
                    </a:ext>
                  </a:extLst>
                </p:cNvPr>
                <p:cNvSpPr>
                  <a:spLocks noChangeAspect="1"/>
                </p:cNvSpPr>
                <p:nvPr/>
              </p:nvSpPr>
              <p:spPr>
                <a:xfrm rot="5400000" flipH="1" flipV="1">
                  <a:off x="2053073" y="2671585"/>
                  <a:ext cx="1260000" cy="1260000"/>
                </a:xfrm>
                <a:prstGeom prst="pie">
                  <a:avLst>
                    <a:gd name="adj1" fmla="val 14051454"/>
                    <a:gd name="adj2" fmla="val 16200000"/>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sp>
              <p:nvSpPr>
                <p:cNvPr id="50" name="Cirkel 49">
                  <a:extLst>
                    <a:ext uri="{FF2B5EF4-FFF2-40B4-BE49-F238E27FC236}">
                      <a16:creationId xmlns:a16="http://schemas.microsoft.com/office/drawing/2014/main" id="{2DE9879D-BA74-3345-B3D0-21A525A0AF11}"/>
                    </a:ext>
                  </a:extLst>
                </p:cNvPr>
                <p:cNvSpPr>
                  <a:spLocks noChangeAspect="1"/>
                </p:cNvSpPr>
                <p:nvPr/>
              </p:nvSpPr>
              <p:spPr>
                <a:xfrm rot="3242530" flipH="1" flipV="1">
                  <a:off x="2053073" y="2671585"/>
                  <a:ext cx="1260000" cy="1260000"/>
                </a:xfrm>
                <a:prstGeom prst="pie">
                  <a:avLst>
                    <a:gd name="adj1" fmla="val 14051454"/>
                    <a:gd name="adj2" fmla="val 16200000"/>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sp>
              <p:nvSpPr>
                <p:cNvPr id="51" name="Cirkel 50">
                  <a:extLst>
                    <a:ext uri="{FF2B5EF4-FFF2-40B4-BE49-F238E27FC236}">
                      <a16:creationId xmlns:a16="http://schemas.microsoft.com/office/drawing/2014/main" id="{23A5817D-0AD8-7240-8253-99A24D76AE1F}"/>
                    </a:ext>
                  </a:extLst>
                </p:cNvPr>
                <p:cNvSpPr>
                  <a:spLocks noChangeAspect="1"/>
                </p:cNvSpPr>
                <p:nvPr/>
              </p:nvSpPr>
              <p:spPr>
                <a:xfrm rot="1068170" flipH="1" flipV="1">
                  <a:off x="2053074" y="2671584"/>
                  <a:ext cx="1260000" cy="1260000"/>
                </a:xfrm>
                <a:prstGeom prst="pie">
                  <a:avLst>
                    <a:gd name="adj1" fmla="val 14051454"/>
                    <a:gd name="adj2" fmla="val 16200000"/>
                  </a:avLst>
                </a:prstGeom>
                <a:solidFill>
                  <a:srgbClr val="FF80A9"/>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sp>
              <p:nvSpPr>
                <p:cNvPr id="52" name="Cirkel 51">
                  <a:extLst>
                    <a:ext uri="{FF2B5EF4-FFF2-40B4-BE49-F238E27FC236}">
                      <a16:creationId xmlns:a16="http://schemas.microsoft.com/office/drawing/2014/main" id="{6B970108-AEDC-1E44-A50E-E19ECF947BD7}"/>
                    </a:ext>
                  </a:extLst>
                </p:cNvPr>
                <p:cNvSpPr>
                  <a:spLocks noChangeAspect="1"/>
                </p:cNvSpPr>
                <p:nvPr/>
              </p:nvSpPr>
              <p:spPr>
                <a:xfrm rot="20508315" flipH="1" flipV="1">
                  <a:off x="2053073" y="2671585"/>
                  <a:ext cx="1260000" cy="1260000"/>
                </a:xfrm>
                <a:prstGeom prst="pie">
                  <a:avLst>
                    <a:gd name="adj1" fmla="val 14051454"/>
                    <a:gd name="adj2" fmla="val 16200000"/>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sp>
              <p:nvSpPr>
                <p:cNvPr id="53" name="Cirkel 52">
                  <a:extLst>
                    <a:ext uri="{FF2B5EF4-FFF2-40B4-BE49-F238E27FC236}">
                      <a16:creationId xmlns:a16="http://schemas.microsoft.com/office/drawing/2014/main" id="{A529FAE0-BA91-114D-A73A-39044F50BDE7}"/>
                    </a:ext>
                  </a:extLst>
                </p:cNvPr>
                <p:cNvSpPr>
                  <a:spLocks noChangeAspect="1"/>
                </p:cNvSpPr>
                <p:nvPr/>
              </p:nvSpPr>
              <p:spPr>
                <a:xfrm rot="18320894" flipH="1" flipV="1">
                  <a:off x="2053074" y="2668817"/>
                  <a:ext cx="1260000" cy="1260000"/>
                </a:xfrm>
                <a:prstGeom prst="pie">
                  <a:avLst>
                    <a:gd name="adj1" fmla="val 14051454"/>
                    <a:gd name="adj2" fmla="val 16200000"/>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grpSp>
        </p:grpSp>
      </p:grpSp>
      <p:grpSp>
        <p:nvGrpSpPr>
          <p:cNvPr id="54" name="Gruppe 53">
            <a:extLst>
              <a:ext uri="{FF2B5EF4-FFF2-40B4-BE49-F238E27FC236}">
                <a16:creationId xmlns:a16="http://schemas.microsoft.com/office/drawing/2014/main" id="{5BABA92B-3F85-1742-9B4D-2C45387A2FC2}"/>
              </a:ext>
            </a:extLst>
          </p:cNvPr>
          <p:cNvGrpSpPr>
            <a:grpSpLocks noChangeAspect="1"/>
          </p:cNvGrpSpPr>
          <p:nvPr/>
        </p:nvGrpSpPr>
        <p:grpSpPr>
          <a:xfrm>
            <a:off x="1298143" y="3788856"/>
            <a:ext cx="721575" cy="720000"/>
            <a:chOff x="2106684" y="2671575"/>
            <a:chExt cx="1262768" cy="1260010"/>
          </a:xfrm>
        </p:grpSpPr>
        <p:sp>
          <p:nvSpPr>
            <p:cNvPr id="55" name="Cirkel 54">
              <a:extLst>
                <a:ext uri="{FF2B5EF4-FFF2-40B4-BE49-F238E27FC236}">
                  <a16:creationId xmlns:a16="http://schemas.microsoft.com/office/drawing/2014/main" id="{38946BC4-97DB-1B42-BF42-418A97433BA0}"/>
                </a:ext>
              </a:extLst>
            </p:cNvPr>
            <p:cNvSpPr>
              <a:spLocks noChangeAspect="1"/>
            </p:cNvSpPr>
            <p:nvPr/>
          </p:nvSpPr>
          <p:spPr>
            <a:xfrm rot="16200000" flipH="1">
              <a:off x="2109452" y="2671584"/>
              <a:ext cx="1260000" cy="1260000"/>
            </a:xfrm>
            <a:prstGeom prst="pie">
              <a:avLst>
                <a:gd name="adj1" fmla="val 13506604"/>
                <a:gd name="adj2" fmla="val 16200000"/>
              </a:avLst>
            </a:prstGeom>
            <a:solidFill>
              <a:schemeClr val="tx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sp>
          <p:nvSpPr>
            <p:cNvPr id="56" name="Cirkel 55">
              <a:extLst>
                <a:ext uri="{FF2B5EF4-FFF2-40B4-BE49-F238E27FC236}">
                  <a16:creationId xmlns:a16="http://schemas.microsoft.com/office/drawing/2014/main" id="{05FEF6BE-7D97-D04B-BFCB-E28231DE0742}"/>
                </a:ext>
              </a:extLst>
            </p:cNvPr>
            <p:cNvSpPr>
              <a:spLocks noChangeAspect="1"/>
            </p:cNvSpPr>
            <p:nvPr/>
          </p:nvSpPr>
          <p:spPr>
            <a:xfrm rot="13509516" flipV="1">
              <a:off x="2109452" y="2671584"/>
              <a:ext cx="1260000" cy="1260000"/>
            </a:xfrm>
            <a:prstGeom prst="pie">
              <a:avLst>
                <a:gd name="adj1" fmla="val 13506604"/>
                <a:gd name="adj2" fmla="val 16200000"/>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sp>
          <p:nvSpPr>
            <p:cNvPr id="57" name="Cirkel 56">
              <a:extLst>
                <a:ext uri="{FF2B5EF4-FFF2-40B4-BE49-F238E27FC236}">
                  <a16:creationId xmlns:a16="http://schemas.microsoft.com/office/drawing/2014/main" id="{39E3761A-B56D-8640-AA11-D9388E416113}"/>
                </a:ext>
              </a:extLst>
            </p:cNvPr>
            <p:cNvSpPr>
              <a:spLocks noChangeAspect="1"/>
            </p:cNvSpPr>
            <p:nvPr/>
          </p:nvSpPr>
          <p:spPr>
            <a:xfrm rot="10800000" flipV="1">
              <a:off x="2106684" y="2671585"/>
              <a:ext cx="1260000" cy="1260000"/>
            </a:xfrm>
            <a:prstGeom prst="pie">
              <a:avLst>
                <a:gd name="adj1" fmla="val 13506604"/>
                <a:gd name="adj2" fmla="val 16200000"/>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sp>
          <p:nvSpPr>
            <p:cNvPr id="58" name="Cirkel 57">
              <a:extLst>
                <a:ext uri="{FF2B5EF4-FFF2-40B4-BE49-F238E27FC236}">
                  <a16:creationId xmlns:a16="http://schemas.microsoft.com/office/drawing/2014/main" id="{D92C1912-97F9-F649-8546-2120C55A5228}"/>
                </a:ext>
              </a:extLst>
            </p:cNvPr>
            <p:cNvSpPr>
              <a:spLocks noChangeAspect="1"/>
            </p:cNvSpPr>
            <p:nvPr/>
          </p:nvSpPr>
          <p:spPr>
            <a:xfrm rot="8081735" flipV="1">
              <a:off x="2106684" y="2671584"/>
              <a:ext cx="1260000" cy="1260000"/>
            </a:xfrm>
            <a:prstGeom prst="pie">
              <a:avLst>
                <a:gd name="adj1" fmla="val 13506604"/>
                <a:gd name="adj2" fmla="val 16200000"/>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sp>
          <p:nvSpPr>
            <p:cNvPr id="59" name="Cirkel 58">
              <a:extLst>
                <a:ext uri="{FF2B5EF4-FFF2-40B4-BE49-F238E27FC236}">
                  <a16:creationId xmlns:a16="http://schemas.microsoft.com/office/drawing/2014/main" id="{3C1E0E40-D74B-C042-9353-2C950BC32880}"/>
                </a:ext>
              </a:extLst>
            </p:cNvPr>
            <p:cNvSpPr>
              <a:spLocks noChangeAspect="1"/>
            </p:cNvSpPr>
            <p:nvPr/>
          </p:nvSpPr>
          <p:spPr>
            <a:xfrm rot="5400000" flipH="1" flipV="1">
              <a:off x="2109452" y="2671575"/>
              <a:ext cx="1260000" cy="1260000"/>
            </a:xfrm>
            <a:prstGeom prst="pie">
              <a:avLst>
                <a:gd name="adj1" fmla="val 13506604"/>
                <a:gd name="adj2" fmla="val 16200000"/>
              </a:avLst>
            </a:prstGeom>
            <a:solidFill>
              <a:schemeClr val="tx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sp>
          <p:nvSpPr>
            <p:cNvPr id="60" name="Cirkel 59">
              <a:extLst>
                <a:ext uri="{FF2B5EF4-FFF2-40B4-BE49-F238E27FC236}">
                  <a16:creationId xmlns:a16="http://schemas.microsoft.com/office/drawing/2014/main" id="{BB919684-74C0-5649-997C-5871710422FF}"/>
                </a:ext>
              </a:extLst>
            </p:cNvPr>
            <p:cNvSpPr>
              <a:spLocks noChangeAspect="1"/>
            </p:cNvSpPr>
            <p:nvPr/>
          </p:nvSpPr>
          <p:spPr>
            <a:xfrm rot="8090484">
              <a:off x="2109452" y="2671575"/>
              <a:ext cx="1260000" cy="1260000"/>
            </a:xfrm>
            <a:prstGeom prst="pie">
              <a:avLst>
                <a:gd name="adj1" fmla="val 13506604"/>
                <a:gd name="adj2" fmla="val 16200000"/>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sp>
          <p:nvSpPr>
            <p:cNvPr id="61" name="Cirkel 60">
              <a:extLst>
                <a:ext uri="{FF2B5EF4-FFF2-40B4-BE49-F238E27FC236}">
                  <a16:creationId xmlns:a16="http://schemas.microsoft.com/office/drawing/2014/main" id="{85DC3CB9-CD2A-F841-BF3C-C9EAC5486C55}"/>
                </a:ext>
              </a:extLst>
            </p:cNvPr>
            <p:cNvSpPr>
              <a:spLocks noChangeAspect="1"/>
            </p:cNvSpPr>
            <p:nvPr/>
          </p:nvSpPr>
          <p:spPr>
            <a:xfrm rot="10800000">
              <a:off x="2106684" y="2671576"/>
              <a:ext cx="1260000" cy="1260000"/>
            </a:xfrm>
            <a:prstGeom prst="pie">
              <a:avLst>
                <a:gd name="adj1" fmla="val 13506604"/>
                <a:gd name="adj2" fmla="val 16200000"/>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sp>
          <p:nvSpPr>
            <p:cNvPr id="62" name="Cirkel 61">
              <a:extLst>
                <a:ext uri="{FF2B5EF4-FFF2-40B4-BE49-F238E27FC236}">
                  <a16:creationId xmlns:a16="http://schemas.microsoft.com/office/drawing/2014/main" id="{5979F2E4-2463-FE44-AA42-CF084FFCC1B0}"/>
                </a:ext>
              </a:extLst>
            </p:cNvPr>
            <p:cNvSpPr>
              <a:spLocks noChangeAspect="1"/>
            </p:cNvSpPr>
            <p:nvPr/>
          </p:nvSpPr>
          <p:spPr>
            <a:xfrm rot="13518265">
              <a:off x="2106684" y="2671575"/>
              <a:ext cx="1260000" cy="1260000"/>
            </a:xfrm>
            <a:prstGeom prst="pie">
              <a:avLst>
                <a:gd name="adj1" fmla="val 13506604"/>
                <a:gd name="adj2" fmla="val 16200000"/>
              </a:avLst>
            </a:prstGeom>
            <a:solidFill>
              <a:srgbClr val="0070C0"/>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grpSp>
      <p:grpSp>
        <p:nvGrpSpPr>
          <p:cNvPr id="63" name="Gruppe 62">
            <a:extLst>
              <a:ext uri="{FF2B5EF4-FFF2-40B4-BE49-F238E27FC236}">
                <a16:creationId xmlns:a16="http://schemas.microsoft.com/office/drawing/2014/main" id="{E12B8F16-B370-0744-8374-580B42C93AA2}"/>
              </a:ext>
            </a:extLst>
          </p:cNvPr>
          <p:cNvGrpSpPr>
            <a:grpSpLocks noChangeAspect="1"/>
          </p:cNvGrpSpPr>
          <p:nvPr/>
        </p:nvGrpSpPr>
        <p:grpSpPr>
          <a:xfrm>
            <a:off x="3371811" y="3509793"/>
            <a:ext cx="720393" cy="720000"/>
            <a:chOff x="733744" y="1422414"/>
            <a:chExt cx="1263212" cy="1262522"/>
          </a:xfrm>
        </p:grpSpPr>
        <p:sp>
          <p:nvSpPr>
            <p:cNvPr id="64" name="Cirkel 63">
              <a:extLst>
                <a:ext uri="{FF2B5EF4-FFF2-40B4-BE49-F238E27FC236}">
                  <a16:creationId xmlns:a16="http://schemas.microsoft.com/office/drawing/2014/main" id="{E09332C6-CDB9-DD44-8C76-F87F895BEAF7}"/>
                </a:ext>
              </a:extLst>
            </p:cNvPr>
            <p:cNvSpPr>
              <a:spLocks noChangeAspect="1"/>
            </p:cNvSpPr>
            <p:nvPr/>
          </p:nvSpPr>
          <p:spPr>
            <a:xfrm rot="14400000" flipV="1">
              <a:off x="736956" y="1424935"/>
              <a:ext cx="1260000" cy="1260000"/>
            </a:xfrm>
            <a:prstGeom prst="pie">
              <a:avLst>
                <a:gd name="adj1" fmla="val 20814007"/>
                <a:gd name="adj2" fmla="val 3606181"/>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sp>
          <p:nvSpPr>
            <p:cNvPr id="65" name="Cirkel 64">
              <a:extLst>
                <a:ext uri="{FF2B5EF4-FFF2-40B4-BE49-F238E27FC236}">
                  <a16:creationId xmlns:a16="http://schemas.microsoft.com/office/drawing/2014/main" id="{871DFE5D-2126-A044-8237-519A3D68AF4D}"/>
                </a:ext>
              </a:extLst>
            </p:cNvPr>
            <p:cNvSpPr>
              <a:spLocks noChangeAspect="1"/>
            </p:cNvSpPr>
            <p:nvPr/>
          </p:nvSpPr>
          <p:spPr>
            <a:xfrm rot="18803929" flipV="1">
              <a:off x="734556" y="1424936"/>
              <a:ext cx="1260000" cy="1260000"/>
            </a:xfrm>
            <a:prstGeom prst="pie">
              <a:avLst>
                <a:gd name="adj1" fmla="val 20814007"/>
                <a:gd name="adj2" fmla="val 3606181"/>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sp>
          <p:nvSpPr>
            <p:cNvPr id="66" name="Cirkel 65">
              <a:extLst>
                <a:ext uri="{FF2B5EF4-FFF2-40B4-BE49-F238E27FC236}">
                  <a16:creationId xmlns:a16="http://schemas.microsoft.com/office/drawing/2014/main" id="{8AF713DE-EC53-A64D-A8A1-89B57CD4BB1C}"/>
                </a:ext>
              </a:extLst>
            </p:cNvPr>
            <p:cNvSpPr>
              <a:spLocks noChangeAspect="1"/>
            </p:cNvSpPr>
            <p:nvPr/>
          </p:nvSpPr>
          <p:spPr>
            <a:xfrm rot="1597775" flipV="1">
              <a:off x="734557" y="1424936"/>
              <a:ext cx="1260000" cy="1260000"/>
            </a:xfrm>
            <a:prstGeom prst="pie">
              <a:avLst>
                <a:gd name="adj1" fmla="val 20814007"/>
                <a:gd name="adj2" fmla="val 3606181"/>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sp>
          <p:nvSpPr>
            <p:cNvPr id="67" name="Cirkel 66">
              <a:extLst>
                <a:ext uri="{FF2B5EF4-FFF2-40B4-BE49-F238E27FC236}">
                  <a16:creationId xmlns:a16="http://schemas.microsoft.com/office/drawing/2014/main" id="{B3DBBF27-3043-7A4B-8349-62526F9C5078}"/>
                </a:ext>
              </a:extLst>
            </p:cNvPr>
            <p:cNvSpPr>
              <a:spLocks noChangeAspect="1"/>
            </p:cNvSpPr>
            <p:nvPr/>
          </p:nvSpPr>
          <p:spPr>
            <a:xfrm rot="6028656" flipV="1">
              <a:off x="733744" y="1424935"/>
              <a:ext cx="1260000" cy="1260000"/>
            </a:xfrm>
            <a:prstGeom prst="pie">
              <a:avLst>
                <a:gd name="adj1" fmla="val 20814007"/>
                <a:gd name="adj2" fmla="val 3606181"/>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sp>
          <p:nvSpPr>
            <p:cNvPr id="68" name="Cirkel 67">
              <a:extLst>
                <a:ext uri="{FF2B5EF4-FFF2-40B4-BE49-F238E27FC236}">
                  <a16:creationId xmlns:a16="http://schemas.microsoft.com/office/drawing/2014/main" id="{1E09FBB6-5063-4546-AA11-2DFDECDE3208}"/>
                </a:ext>
              </a:extLst>
            </p:cNvPr>
            <p:cNvSpPr>
              <a:spLocks noChangeAspect="1"/>
            </p:cNvSpPr>
            <p:nvPr/>
          </p:nvSpPr>
          <p:spPr>
            <a:xfrm rot="10239952" flipV="1">
              <a:off x="733744" y="1422414"/>
              <a:ext cx="1260000" cy="1260000"/>
            </a:xfrm>
            <a:prstGeom prst="pie">
              <a:avLst>
                <a:gd name="adj1" fmla="val 20814007"/>
                <a:gd name="adj2" fmla="val 3606181"/>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grpSp>
      <p:grpSp>
        <p:nvGrpSpPr>
          <p:cNvPr id="69" name="Gruppe 68">
            <a:extLst>
              <a:ext uri="{FF2B5EF4-FFF2-40B4-BE49-F238E27FC236}">
                <a16:creationId xmlns:a16="http://schemas.microsoft.com/office/drawing/2014/main" id="{F5C96E5B-89C8-0C4F-8A4C-28A19AD84EC8}"/>
              </a:ext>
            </a:extLst>
          </p:cNvPr>
          <p:cNvGrpSpPr>
            <a:grpSpLocks noChangeAspect="1"/>
          </p:cNvGrpSpPr>
          <p:nvPr/>
        </p:nvGrpSpPr>
        <p:grpSpPr>
          <a:xfrm>
            <a:off x="7636331" y="3010224"/>
            <a:ext cx="719300" cy="720000"/>
            <a:chOff x="2053073" y="2668816"/>
            <a:chExt cx="1261541" cy="1262769"/>
          </a:xfrm>
        </p:grpSpPr>
        <p:sp>
          <p:nvSpPr>
            <p:cNvPr id="70" name="Cirkel 69">
              <a:extLst>
                <a:ext uri="{FF2B5EF4-FFF2-40B4-BE49-F238E27FC236}">
                  <a16:creationId xmlns:a16="http://schemas.microsoft.com/office/drawing/2014/main" id="{FC653CDA-C083-B846-AC98-E7614EE4EAFF}"/>
                </a:ext>
              </a:extLst>
            </p:cNvPr>
            <p:cNvSpPr>
              <a:spLocks noChangeAspect="1"/>
            </p:cNvSpPr>
            <p:nvPr/>
          </p:nvSpPr>
          <p:spPr>
            <a:xfrm rot="18357470" flipH="1">
              <a:off x="2054613" y="2671584"/>
              <a:ext cx="1260000" cy="1260000"/>
            </a:xfrm>
            <a:prstGeom prst="pie">
              <a:avLst>
                <a:gd name="adj1" fmla="val 14051454"/>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sp>
          <p:nvSpPr>
            <p:cNvPr id="71" name="Cirkel 70">
              <a:extLst>
                <a:ext uri="{FF2B5EF4-FFF2-40B4-BE49-F238E27FC236}">
                  <a16:creationId xmlns:a16="http://schemas.microsoft.com/office/drawing/2014/main" id="{9348676E-1AE2-564E-B668-DEC48024F034}"/>
                </a:ext>
              </a:extLst>
            </p:cNvPr>
            <p:cNvSpPr>
              <a:spLocks noChangeAspect="1"/>
            </p:cNvSpPr>
            <p:nvPr/>
          </p:nvSpPr>
          <p:spPr>
            <a:xfrm rot="3279106" flipH="1">
              <a:off x="2054614" y="2668816"/>
              <a:ext cx="1260000" cy="1260000"/>
            </a:xfrm>
            <a:prstGeom prst="pie">
              <a:avLst>
                <a:gd name="adj1" fmla="val 14051454"/>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grpSp>
          <p:nvGrpSpPr>
            <p:cNvPr id="72" name="Gruppe 71">
              <a:extLst>
                <a:ext uri="{FF2B5EF4-FFF2-40B4-BE49-F238E27FC236}">
                  <a16:creationId xmlns:a16="http://schemas.microsoft.com/office/drawing/2014/main" id="{DD4EBDC2-EA45-1C4C-AB85-C2CD94207AB5}"/>
                </a:ext>
              </a:extLst>
            </p:cNvPr>
            <p:cNvGrpSpPr/>
            <p:nvPr/>
          </p:nvGrpSpPr>
          <p:grpSpPr>
            <a:xfrm>
              <a:off x="2053073" y="2668817"/>
              <a:ext cx="1261541" cy="1262768"/>
              <a:chOff x="2053073" y="2668817"/>
              <a:chExt cx="1261541" cy="1262768"/>
            </a:xfrm>
          </p:grpSpPr>
          <p:sp>
            <p:nvSpPr>
              <p:cNvPr id="73" name="Cirkel 72">
                <a:extLst>
                  <a:ext uri="{FF2B5EF4-FFF2-40B4-BE49-F238E27FC236}">
                    <a16:creationId xmlns:a16="http://schemas.microsoft.com/office/drawing/2014/main" id="{F63D4C6C-C287-1F44-A74A-69138B2B3701}"/>
                  </a:ext>
                </a:extLst>
              </p:cNvPr>
              <p:cNvSpPr>
                <a:spLocks noChangeAspect="1"/>
              </p:cNvSpPr>
              <p:nvPr/>
            </p:nvSpPr>
            <p:spPr>
              <a:xfrm rot="16200000" flipH="1">
                <a:off x="2054613" y="2671584"/>
                <a:ext cx="1260000" cy="1260000"/>
              </a:xfrm>
              <a:prstGeom prst="pie">
                <a:avLst>
                  <a:gd name="adj1" fmla="val 14051454"/>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sp>
            <p:nvSpPr>
              <p:cNvPr id="74" name="Cirkel 73">
                <a:extLst>
                  <a:ext uri="{FF2B5EF4-FFF2-40B4-BE49-F238E27FC236}">
                    <a16:creationId xmlns:a16="http://schemas.microsoft.com/office/drawing/2014/main" id="{FE877A2A-5EDA-BD42-902E-7D35A83A87F5}"/>
                  </a:ext>
                </a:extLst>
              </p:cNvPr>
              <p:cNvSpPr>
                <a:spLocks noChangeAspect="1"/>
              </p:cNvSpPr>
              <p:nvPr/>
            </p:nvSpPr>
            <p:spPr>
              <a:xfrm rot="20531830" flipH="1">
                <a:off x="2054614" y="2671583"/>
                <a:ext cx="1260000" cy="1260000"/>
              </a:xfrm>
              <a:prstGeom prst="pie">
                <a:avLst>
                  <a:gd name="adj1" fmla="val 14051454"/>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sp>
            <p:nvSpPr>
              <p:cNvPr id="75" name="Cirkel 74">
                <a:extLst>
                  <a:ext uri="{FF2B5EF4-FFF2-40B4-BE49-F238E27FC236}">
                    <a16:creationId xmlns:a16="http://schemas.microsoft.com/office/drawing/2014/main" id="{41AF9B21-3A02-D248-8906-96B43B53C503}"/>
                  </a:ext>
                </a:extLst>
              </p:cNvPr>
              <p:cNvSpPr>
                <a:spLocks noChangeAspect="1"/>
              </p:cNvSpPr>
              <p:nvPr/>
            </p:nvSpPr>
            <p:spPr>
              <a:xfrm rot="1091685" flipH="1">
                <a:off x="2054613" y="2671584"/>
                <a:ext cx="1260000" cy="1260000"/>
              </a:xfrm>
              <a:prstGeom prst="pie">
                <a:avLst>
                  <a:gd name="adj1" fmla="val 14051454"/>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grpSp>
            <p:nvGrpSpPr>
              <p:cNvPr id="76" name="Gruppe 75">
                <a:extLst>
                  <a:ext uri="{FF2B5EF4-FFF2-40B4-BE49-F238E27FC236}">
                    <a16:creationId xmlns:a16="http://schemas.microsoft.com/office/drawing/2014/main" id="{5E0AFFA7-801E-EE45-87C0-4CDF033EEC30}"/>
                  </a:ext>
                </a:extLst>
              </p:cNvPr>
              <p:cNvGrpSpPr>
                <a:grpSpLocks noChangeAspect="1"/>
              </p:cNvGrpSpPr>
              <p:nvPr/>
            </p:nvGrpSpPr>
            <p:grpSpPr>
              <a:xfrm>
                <a:off x="2053073" y="2668817"/>
                <a:ext cx="1260001" cy="1262768"/>
                <a:chOff x="2053073" y="2668817"/>
                <a:chExt cx="1260001" cy="1262768"/>
              </a:xfrm>
            </p:grpSpPr>
            <p:sp>
              <p:nvSpPr>
                <p:cNvPr id="77" name="Cirkel 76">
                  <a:extLst>
                    <a:ext uri="{FF2B5EF4-FFF2-40B4-BE49-F238E27FC236}">
                      <a16:creationId xmlns:a16="http://schemas.microsoft.com/office/drawing/2014/main" id="{6C9CAFD6-6D2F-D040-BD6D-7D264B04165B}"/>
                    </a:ext>
                  </a:extLst>
                </p:cNvPr>
                <p:cNvSpPr>
                  <a:spLocks noChangeAspect="1"/>
                </p:cNvSpPr>
                <p:nvPr/>
              </p:nvSpPr>
              <p:spPr>
                <a:xfrm rot="5400000" flipH="1" flipV="1">
                  <a:off x="2053073" y="2671585"/>
                  <a:ext cx="1260000" cy="1260000"/>
                </a:xfrm>
                <a:prstGeom prst="pie">
                  <a:avLst>
                    <a:gd name="adj1" fmla="val 14051454"/>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sp>
              <p:nvSpPr>
                <p:cNvPr id="78" name="Cirkel 77">
                  <a:extLst>
                    <a:ext uri="{FF2B5EF4-FFF2-40B4-BE49-F238E27FC236}">
                      <a16:creationId xmlns:a16="http://schemas.microsoft.com/office/drawing/2014/main" id="{FC83078B-01F6-BC4E-A2BB-867240E0D064}"/>
                    </a:ext>
                  </a:extLst>
                </p:cNvPr>
                <p:cNvSpPr>
                  <a:spLocks noChangeAspect="1"/>
                </p:cNvSpPr>
                <p:nvPr/>
              </p:nvSpPr>
              <p:spPr>
                <a:xfrm rot="3242530" flipH="1" flipV="1">
                  <a:off x="2053073" y="2671585"/>
                  <a:ext cx="1260000" cy="1260000"/>
                </a:xfrm>
                <a:prstGeom prst="pie">
                  <a:avLst>
                    <a:gd name="adj1" fmla="val 14051454"/>
                    <a:gd name="adj2" fmla="val 16200000"/>
                  </a:avLst>
                </a:prstGeom>
                <a:solidFill>
                  <a:srgbClr val="FF80A9"/>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sp>
              <p:nvSpPr>
                <p:cNvPr id="79" name="Cirkel 78">
                  <a:extLst>
                    <a:ext uri="{FF2B5EF4-FFF2-40B4-BE49-F238E27FC236}">
                      <a16:creationId xmlns:a16="http://schemas.microsoft.com/office/drawing/2014/main" id="{9BF40F72-C86E-C847-AA38-A5A156CC2047}"/>
                    </a:ext>
                  </a:extLst>
                </p:cNvPr>
                <p:cNvSpPr>
                  <a:spLocks noChangeAspect="1"/>
                </p:cNvSpPr>
                <p:nvPr/>
              </p:nvSpPr>
              <p:spPr>
                <a:xfrm rot="1068170" flipH="1" flipV="1">
                  <a:off x="2053074" y="2671584"/>
                  <a:ext cx="1260000" cy="1260000"/>
                </a:xfrm>
                <a:prstGeom prst="pie">
                  <a:avLst>
                    <a:gd name="adj1" fmla="val 14051454"/>
                    <a:gd name="adj2" fmla="val 16200000"/>
                  </a:avLst>
                </a:prstGeom>
                <a:solidFill>
                  <a:srgbClr val="FF80A9"/>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sp>
              <p:nvSpPr>
                <p:cNvPr id="80" name="Cirkel 79">
                  <a:extLst>
                    <a:ext uri="{FF2B5EF4-FFF2-40B4-BE49-F238E27FC236}">
                      <a16:creationId xmlns:a16="http://schemas.microsoft.com/office/drawing/2014/main" id="{67FFD6B8-858E-9343-B2C2-B474E21D62AC}"/>
                    </a:ext>
                  </a:extLst>
                </p:cNvPr>
                <p:cNvSpPr>
                  <a:spLocks noChangeAspect="1"/>
                </p:cNvSpPr>
                <p:nvPr/>
              </p:nvSpPr>
              <p:spPr>
                <a:xfrm rot="20508315" flipH="1" flipV="1">
                  <a:off x="2053073" y="2671585"/>
                  <a:ext cx="1260000" cy="1260000"/>
                </a:xfrm>
                <a:prstGeom prst="pie">
                  <a:avLst>
                    <a:gd name="adj1" fmla="val 14051454"/>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sp>
              <p:nvSpPr>
                <p:cNvPr id="81" name="Cirkel 80">
                  <a:extLst>
                    <a:ext uri="{FF2B5EF4-FFF2-40B4-BE49-F238E27FC236}">
                      <a16:creationId xmlns:a16="http://schemas.microsoft.com/office/drawing/2014/main" id="{150B79D7-CE72-B149-B86F-6E3CB5F4D3C7}"/>
                    </a:ext>
                  </a:extLst>
                </p:cNvPr>
                <p:cNvSpPr>
                  <a:spLocks noChangeAspect="1"/>
                </p:cNvSpPr>
                <p:nvPr/>
              </p:nvSpPr>
              <p:spPr>
                <a:xfrm rot="18320894" flipH="1" flipV="1">
                  <a:off x="2053074" y="2668817"/>
                  <a:ext cx="1260000" cy="1260000"/>
                </a:xfrm>
                <a:prstGeom prst="pie">
                  <a:avLst>
                    <a:gd name="adj1" fmla="val 14051454"/>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grpSp>
        </p:grpSp>
      </p:grpSp>
      <p:grpSp>
        <p:nvGrpSpPr>
          <p:cNvPr id="82" name="Gruppe 81">
            <a:extLst>
              <a:ext uri="{FF2B5EF4-FFF2-40B4-BE49-F238E27FC236}">
                <a16:creationId xmlns:a16="http://schemas.microsoft.com/office/drawing/2014/main" id="{4920617C-F5DE-454F-BD0F-4CAFB314BDF7}"/>
              </a:ext>
            </a:extLst>
          </p:cNvPr>
          <p:cNvGrpSpPr>
            <a:grpSpLocks noChangeAspect="1"/>
          </p:cNvGrpSpPr>
          <p:nvPr/>
        </p:nvGrpSpPr>
        <p:grpSpPr>
          <a:xfrm>
            <a:off x="6599931" y="1861115"/>
            <a:ext cx="720393" cy="720000"/>
            <a:chOff x="733744" y="1422414"/>
            <a:chExt cx="1263212" cy="1262522"/>
          </a:xfrm>
        </p:grpSpPr>
        <p:sp>
          <p:nvSpPr>
            <p:cNvPr id="83" name="Cirkel 82">
              <a:extLst>
                <a:ext uri="{FF2B5EF4-FFF2-40B4-BE49-F238E27FC236}">
                  <a16:creationId xmlns:a16="http://schemas.microsoft.com/office/drawing/2014/main" id="{7EC4606E-2ABE-6F45-890C-46B61965C359}"/>
                </a:ext>
              </a:extLst>
            </p:cNvPr>
            <p:cNvSpPr>
              <a:spLocks noChangeAspect="1"/>
            </p:cNvSpPr>
            <p:nvPr/>
          </p:nvSpPr>
          <p:spPr>
            <a:xfrm rot="14400000" flipV="1">
              <a:off x="736956" y="1424935"/>
              <a:ext cx="1260000" cy="1260000"/>
            </a:xfrm>
            <a:prstGeom prst="pie">
              <a:avLst>
                <a:gd name="adj1" fmla="val 20814007"/>
                <a:gd name="adj2" fmla="val 3606181"/>
              </a:avLst>
            </a:prstGeom>
            <a:solidFill>
              <a:srgbClr val="FFFF00"/>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sp>
          <p:nvSpPr>
            <p:cNvPr id="84" name="Cirkel 83">
              <a:extLst>
                <a:ext uri="{FF2B5EF4-FFF2-40B4-BE49-F238E27FC236}">
                  <a16:creationId xmlns:a16="http://schemas.microsoft.com/office/drawing/2014/main" id="{B0D1B1AF-F9EA-4244-9DF0-384BE64D4AF6}"/>
                </a:ext>
              </a:extLst>
            </p:cNvPr>
            <p:cNvSpPr>
              <a:spLocks noChangeAspect="1"/>
            </p:cNvSpPr>
            <p:nvPr/>
          </p:nvSpPr>
          <p:spPr>
            <a:xfrm rot="18803929" flipV="1">
              <a:off x="734556" y="1424936"/>
              <a:ext cx="1260000" cy="1260000"/>
            </a:xfrm>
            <a:prstGeom prst="pie">
              <a:avLst>
                <a:gd name="adj1" fmla="val 20814007"/>
                <a:gd name="adj2" fmla="val 3606181"/>
              </a:avLst>
            </a:prstGeom>
            <a:solidFill>
              <a:schemeClr val="tx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sp>
          <p:nvSpPr>
            <p:cNvPr id="85" name="Cirkel 84">
              <a:extLst>
                <a:ext uri="{FF2B5EF4-FFF2-40B4-BE49-F238E27FC236}">
                  <a16:creationId xmlns:a16="http://schemas.microsoft.com/office/drawing/2014/main" id="{186FCBCF-7CC8-A847-B56D-1FDFBFD817DB}"/>
                </a:ext>
              </a:extLst>
            </p:cNvPr>
            <p:cNvSpPr>
              <a:spLocks noChangeAspect="1"/>
            </p:cNvSpPr>
            <p:nvPr/>
          </p:nvSpPr>
          <p:spPr>
            <a:xfrm rot="1597775" flipV="1">
              <a:off x="734557" y="1424936"/>
              <a:ext cx="1260000" cy="1260000"/>
            </a:xfrm>
            <a:prstGeom prst="pie">
              <a:avLst>
                <a:gd name="adj1" fmla="val 20814007"/>
                <a:gd name="adj2" fmla="val 3606181"/>
              </a:avLst>
            </a:prstGeom>
            <a:solidFill>
              <a:schemeClr val="tx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sp>
          <p:nvSpPr>
            <p:cNvPr id="86" name="Cirkel 85">
              <a:extLst>
                <a:ext uri="{FF2B5EF4-FFF2-40B4-BE49-F238E27FC236}">
                  <a16:creationId xmlns:a16="http://schemas.microsoft.com/office/drawing/2014/main" id="{289CD15A-EDDE-6F42-A361-00A8BC1EFC37}"/>
                </a:ext>
              </a:extLst>
            </p:cNvPr>
            <p:cNvSpPr>
              <a:spLocks noChangeAspect="1"/>
            </p:cNvSpPr>
            <p:nvPr/>
          </p:nvSpPr>
          <p:spPr>
            <a:xfrm rot="6028656" flipV="1">
              <a:off x="733744" y="1424935"/>
              <a:ext cx="1260000" cy="1260000"/>
            </a:xfrm>
            <a:prstGeom prst="pie">
              <a:avLst>
                <a:gd name="adj1" fmla="val 20814007"/>
                <a:gd name="adj2" fmla="val 3606181"/>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sp>
          <p:nvSpPr>
            <p:cNvPr id="87" name="Cirkel 86">
              <a:extLst>
                <a:ext uri="{FF2B5EF4-FFF2-40B4-BE49-F238E27FC236}">
                  <a16:creationId xmlns:a16="http://schemas.microsoft.com/office/drawing/2014/main" id="{4D4AEDCD-3042-7F49-BA6E-8FAE7AC500B1}"/>
                </a:ext>
              </a:extLst>
            </p:cNvPr>
            <p:cNvSpPr>
              <a:spLocks noChangeAspect="1"/>
            </p:cNvSpPr>
            <p:nvPr/>
          </p:nvSpPr>
          <p:spPr>
            <a:xfrm rot="10239952" flipV="1">
              <a:off x="733744" y="1422414"/>
              <a:ext cx="1260000" cy="1260000"/>
            </a:xfrm>
            <a:prstGeom prst="pie">
              <a:avLst>
                <a:gd name="adj1" fmla="val 20814007"/>
                <a:gd name="adj2" fmla="val 3606181"/>
              </a:avLst>
            </a:prstGeom>
            <a:solidFill>
              <a:srgbClr val="FFFF00"/>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grpSp>
      <p:grpSp>
        <p:nvGrpSpPr>
          <p:cNvPr id="93" name="Gruppe 92">
            <a:extLst>
              <a:ext uri="{FF2B5EF4-FFF2-40B4-BE49-F238E27FC236}">
                <a16:creationId xmlns:a16="http://schemas.microsoft.com/office/drawing/2014/main" id="{EEC66C82-B568-C049-99E1-F0E73B79289E}"/>
              </a:ext>
            </a:extLst>
          </p:cNvPr>
          <p:cNvGrpSpPr>
            <a:grpSpLocks noChangeAspect="1"/>
          </p:cNvGrpSpPr>
          <p:nvPr/>
        </p:nvGrpSpPr>
        <p:grpSpPr>
          <a:xfrm>
            <a:off x="6451221" y="3947179"/>
            <a:ext cx="721575" cy="720000"/>
            <a:chOff x="2106684" y="2671575"/>
            <a:chExt cx="1262768" cy="1260010"/>
          </a:xfrm>
        </p:grpSpPr>
        <p:sp>
          <p:nvSpPr>
            <p:cNvPr id="94" name="Cirkel 93">
              <a:extLst>
                <a:ext uri="{FF2B5EF4-FFF2-40B4-BE49-F238E27FC236}">
                  <a16:creationId xmlns:a16="http://schemas.microsoft.com/office/drawing/2014/main" id="{F76DF54F-F683-974F-A1F8-2EFDC527D75A}"/>
                </a:ext>
              </a:extLst>
            </p:cNvPr>
            <p:cNvSpPr>
              <a:spLocks noChangeAspect="1"/>
            </p:cNvSpPr>
            <p:nvPr/>
          </p:nvSpPr>
          <p:spPr>
            <a:xfrm rot="16200000" flipH="1">
              <a:off x="2109452" y="2671584"/>
              <a:ext cx="1260000" cy="1260000"/>
            </a:xfrm>
            <a:prstGeom prst="pie">
              <a:avLst>
                <a:gd name="adj1" fmla="val 13506604"/>
                <a:gd name="adj2" fmla="val 16200000"/>
              </a:avLst>
            </a:prstGeom>
            <a:solidFill>
              <a:srgbClr val="0070C0"/>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sp>
          <p:nvSpPr>
            <p:cNvPr id="95" name="Cirkel 94">
              <a:extLst>
                <a:ext uri="{FF2B5EF4-FFF2-40B4-BE49-F238E27FC236}">
                  <a16:creationId xmlns:a16="http://schemas.microsoft.com/office/drawing/2014/main" id="{D1106D01-3056-854F-9445-8C06F725BF8E}"/>
                </a:ext>
              </a:extLst>
            </p:cNvPr>
            <p:cNvSpPr>
              <a:spLocks noChangeAspect="1"/>
            </p:cNvSpPr>
            <p:nvPr/>
          </p:nvSpPr>
          <p:spPr>
            <a:xfrm rot="13509516" flipV="1">
              <a:off x="2109452" y="2671584"/>
              <a:ext cx="1260000" cy="1260000"/>
            </a:xfrm>
            <a:prstGeom prst="pie">
              <a:avLst>
                <a:gd name="adj1" fmla="val 13506604"/>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sp>
          <p:nvSpPr>
            <p:cNvPr id="96" name="Cirkel 95">
              <a:extLst>
                <a:ext uri="{FF2B5EF4-FFF2-40B4-BE49-F238E27FC236}">
                  <a16:creationId xmlns:a16="http://schemas.microsoft.com/office/drawing/2014/main" id="{BF64DFDF-5514-8C46-BA2E-B9CE29B6505D}"/>
                </a:ext>
              </a:extLst>
            </p:cNvPr>
            <p:cNvSpPr>
              <a:spLocks noChangeAspect="1"/>
            </p:cNvSpPr>
            <p:nvPr/>
          </p:nvSpPr>
          <p:spPr>
            <a:xfrm rot="10800000" flipV="1">
              <a:off x="2106684" y="2671585"/>
              <a:ext cx="1260000" cy="1260000"/>
            </a:xfrm>
            <a:prstGeom prst="pie">
              <a:avLst>
                <a:gd name="adj1" fmla="val 13506604"/>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sp>
          <p:nvSpPr>
            <p:cNvPr id="97" name="Cirkel 96">
              <a:extLst>
                <a:ext uri="{FF2B5EF4-FFF2-40B4-BE49-F238E27FC236}">
                  <a16:creationId xmlns:a16="http://schemas.microsoft.com/office/drawing/2014/main" id="{C13BB190-B08A-D34F-9006-FB037367712F}"/>
                </a:ext>
              </a:extLst>
            </p:cNvPr>
            <p:cNvSpPr>
              <a:spLocks noChangeAspect="1"/>
            </p:cNvSpPr>
            <p:nvPr/>
          </p:nvSpPr>
          <p:spPr>
            <a:xfrm rot="8081735" flipV="1">
              <a:off x="2106684" y="2671584"/>
              <a:ext cx="1260000" cy="1260000"/>
            </a:xfrm>
            <a:prstGeom prst="pie">
              <a:avLst>
                <a:gd name="adj1" fmla="val 13506604"/>
                <a:gd name="adj2" fmla="val 16200000"/>
              </a:avLst>
            </a:prstGeom>
            <a:solidFill>
              <a:srgbClr val="0070C0"/>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sp>
          <p:nvSpPr>
            <p:cNvPr id="98" name="Cirkel 97">
              <a:extLst>
                <a:ext uri="{FF2B5EF4-FFF2-40B4-BE49-F238E27FC236}">
                  <a16:creationId xmlns:a16="http://schemas.microsoft.com/office/drawing/2014/main" id="{55296DFD-0E9A-1F41-B6C2-D59A9FB1EDDB}"/>
                </a:ext>
              </a:extLst>
            </p:cNvPr>
            <p:cNvSpPr>
              <a:spLocks noChangeAspect="1"/>
            </p:cNvSpPr>
            <p:nvPr/>
          </p:nvSpPr>
          <p:spPr>
            <a:xfrm rot="5400000" flipH="1" flipV="1">
              <a:off x="2109452" y="2671575"/>
              <a:ext cx="1260000" cy="1260000"/>
            </a:xfrm>
            <a:prstGeom prst="pie">
              <a:avLst>
                <a:gd name="adj1" fmla="val 13506604"/>
                <a:gd name="adj2" fmla="val 16200000"/>
              </a:avLst>
            </a:prstGeom>
            <a:solidFill>
              <a:srgbClr val="0070C0"/>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sp>
          <p:nvSpPr>
            <p:cNvPr id="99" name="Cirkel 98">
              <a:extLst>
                <a:ext uri="{FF2B5EF4-FFF2-40B4-BE49-F238E27FC236}">
                  <a16:creationId xmlns:a16="http://schemas.microsoft.com/office/drawing/2014/main" id="{EC5EAC93-0074-B544-9C7E-14F1BF42C853}"/>
                </a:ext>
              </a:extLst>
            </p:cNvPr>
            <p:cNvSpPr>
              <a:spLocks noChangeAspect="1"/>
            </p:cNvSpPr>
            <p:nvPr/>
          </p:nvSpPr>
          <p:spPr>
            <a:xfrm rot="8090484">
              <a:off x="2109452" y="2671575"/>
              <a:ext cx="1260000" cy="1260000"/>
            </a:xfrm>
            <a:prstGeom prst="pie">
              <a:avLst>
                <a:gd name="adj1" fmla="val 13506604"/>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sp>
          <p:nvSpPr>
            <p:cNvPr id="100" name="Cirkel 99">
              <a:extLst>
                <a:ext uri="{FF2B5EF4-FFF2-40B4-BE49-F238E27FC236}">
                  <a16:creationId xmlns:a16="http://schemas.microsoft.com/office/drawing/2014/main" id="{9E6C0980-44CD-9B45-9D54-A7AE370CD916}"/>
                </a:ext>
              </a:extLst>
            </p:cNvPr>
            <p:cNvSpPr>
              <a:spLocks noChangeAspect="1"/>
            </p:cNvSpPr>
            <p:nvPr/>
          </p:nvSpPr>
          <p:spPr>
            <a:xfrm rot="10800000">
              <a:off x="2106684" y="2671576"/>
              <a:ext cx="1260000" cy="1260000"/>
            </a:xfrm>
            <a:prstGeom prst="pie">
              <a:avLst>
                <a:gd name="adj1" fmla="val 13506604"/>
                <a:gd name="adj2" fmla="val 16200000"/>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sp>
          <p:nvSpPr>
            <p:cNvPr id="101" name="Cirkel 100">
              <a:extLst>
                <a:ext uri="{FF2B5EF4-FFF2-40B4-BE49-F238E27FC236}">
                  <a16:creationId xmlns:a16="http://schemas.microsoft.com/office/drawing/2014/main" id="{37894EE0-23F7-9144-B1F1-C270DC7F7101}"/>
                </a:ext>
              </a:extLst>
            </p:cNvPr>
            <p:cNvSpPr>
              <a:spLocks noChangeAspect="1"/>
            </p:cNvSpPr>
            <p:nvPr/>
          </p:nvSpPr>
          <p:spPr>
            <a:xfrm rot="13518265">
              <a:off x="2106684" y="2671575"/>
              <a:ext cx="1260000" cy="1260000"/>
            </a:xfrm>
            <a:prstGeom prst="pie">
              <a:avLst>
                <a:gd name="adj1" fmla="val 13506604"/>
                <a:gd name="adj2" fmla="val 16200000"/>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grpSp>
      <mc:AlternateContent xmlns:mc="http://schemas.openxmlformats.org/markup-compatibility/2006" xmlns:a14="http://schemas.microsoft.com/office/drawing/2010/main">
        <mc:Choice Requires="a14">
          <p:sp>
            <p:nvSpPr>
              <p:cNvPr id="4" name="Tekstfelt 3">
                <a:extLst>
                  <a:ext uri="{FF2B5EF4-FFF2-40B4-BE49-F238E27FC236}">
                    <a16:creationId xmlns:a16="http://schemas.microsoft.com/office/drawing/2014/main" id="{03C4800F-64A4-394E-AA71-9DB7DFE0F310}"/>
                  </a:ext>
                </a:extLst>
              </p:cNvPr>
              <p:cNvSpPr txBox="1"/>
              <p:nvPr/>
            </p:nvSpPr>
            <p:spPr>
              <a:xfrm>
                <a:off x="5663551" y="3163282"/>
                <a:ext cx="254877" cy="6938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da-DK" sz="2400" i="1" smtClean="0">
                              <a:solidFill>
                                <a:schemeClr val="tx1"/>
                              </a:solidFill>
                              <a:latin typeface="Cambria Math" panose="02040503050406030204" pitchFamily="18" charset="0"/>
                            </a:rPr>
                          </m:ctrlPr>
                        </m:fPr>
                        <m:num>
                          <m:r>
                            <a:rPr lang="da-DK" sz="2400" b="0" i="1" smtClean="0">
                              <a:solidFill>
                                <a:schemeClr val="tx1"/>
                              </a:solidFill>
                              <a:latin typeface="Cambria Math" panose="02040503050406030204" pitchFamily="18" charset="0"/>
                            </a:rPr>
                            <m:t>3</m:t>
                          </m:r>
                        </m:num>
                        <m:den>
                          <m:r>
                            <a:rPr lang="da-DK" sz="2400" b="0" i="1" smtClean="0">
                              <a:solidFill>
                                <a:schemeClr val="tx1"/>
                              </a:solidFill>
                              <a:latin typeface="Cambria Math" panose="02040503050406030204" pitchFamily="18" charset="0"/>
                            </a:rPr>
                            <m:t>5</m:t>
                          </m:r>
                        </m:den>
                      </m:f>
                    </m:oMath>
                  </m:oMathPara>
                </a14:m>
                <a:endParaRPr lang="da-DK" sz="2400" dirty="0">
                  <a:solidFill>
                    <a:schemeClr val="tx1"/>
                  </a:solidFill>
                </a:endParaRPr>
              </a:p>
            </p:txBody>
          </p:sp>
        </mc:Choice>
        <mc:Fallback xmlns="">
          <p:sp>
            <p:nvSpPr>
              <p:cNvPr id="4" name="Tekstfelt 3">
                <a:extLst>
                  <a:ext uri="{FF2B5EF4-FFF2-40B4-BE49-F238E27FC236}">
                    <a16:creationId xmlns:a16="http://schemas.microsoft.com/office/drawing/2014/main" id="{03C4800F-64A4-394E-AA71-9DB7DFE0F310}"/>
                  </a:ext>
                </a:extLst>
              </p:cNvPr>
              <p:cNvSpPr txBox="1">
                <a:spLocks noRot="1" noChangeAspect="1" noMove="1" noResize="1" noEditPoints="1" noAdjustHandles="1" noChangeArrowheads="1" noChangeShapeType="1" noTextEdit="1"/>
              </p:cNvSpPr>
              <p:nvPr/>
            </p:nvSpPr>
            <p:spPr>
              <a:xfrm>
                <a:off x="5663551" y="3163282"/>
                <a:ext cx="254877" cy="693844"/>
              </a:xfrm>
              <a:prstGeom prst="rect">
                <a:avLst/>
              </a:prstGeom>
              <a:blipFill>
                <a:blip r:embed="rId4"/>
                <a:stretch>
                  <a:fillRect l="-22727" t="-1818" r="-22727" b="-14545"/>
                </a:stretch>
              </a:blipFill>
            </p:spPr>
            <p:txBody>
              <a:bodyPr/>
              <a:lstStyle/>
              <a:p>
                <a:r>
                  <a:rPr lang="da-DK">
                    <a:noFill/>
                  </a:rPr>
                  <a:t> </a:t>
                </a:r>
              </a:p>
            </p:txBody>
          </p:sp>
        </mc:Fallback>
      </mc:AlternateContent>
      <mc:AlternateContent xmlns:mc="http://schemas.openxmlformats.org/markup-compatibility/2006" xmlns:a14="http://schemas.microsoft.com/office/drawing/2010/main">
        <mc:Choice Requires="a14">
          <p:sp>
            <p:nvSpPr>
              <p:cNvPr id="138" name="Tekstfelt 137">
                <a:extLst>
                  <a:ext uri="{FF2B5EF4-FFF2-40B4-BE49-F238E27FC236}">
                    <a16:creationId xmlns:a16="http://schemas.microsoft.com/office/drawing/2014/main" id="{E6A769D3-667F-814D-9072-80859D29492D}"/>
                  </a:ext>
                </a:extLst>
              </p:cNvPr>
              <p:cNvSpPr txBox="1"/>
              <p:nvPr/>
            </p:nvSpPr>
            <p:spPr>
              <a:xfrm>
                <a:off x="4572000" y="2113620"/>
                <a:ext cx="254878" cy="7013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da-DK" sz="2400" i="1" smtClean="0">
                              <a:solidFill>
                                <a:schemeClr val="tx1"/>
                              </a:solidFill>
                              <a:latin typeface="Cambria Math" panose="02040503050406030204" pitchFamily="18" charset="0"/>
                            </a:rPr>
                          </m:ctrlPr>
                        </m:fPr>
                        <m:num>
                          <m:r>
                            <a:rPr lang="da-DK" sz="2400" b="0" i="1" smtClean="0">
                              <a:solidFill>
                                <a:schemeClr val="tx1"/>
                              </a:solidFill>
                              <a:latin typeface="Cambria Math" panose="02040503050406030204" pitchFamily="18" charset="0"/>
                            </a:rPr>
                            <m:t>5</m:t>
                          </m:r>
                        </m:num>
                        <m:den>
                          <m:r>
                            <a:rPr lang="da-DK" sz="2400" b="0" i="1" smtClean="0">
                              <a:solidFill>
                                <a:schemeClr val="tx1"/>
                              </a:solidFill>
                              <a:latin typeface="Cambria Math" panose="02040503050406030204" pitchFamily="18" charset="0"/>
                            </a:rPr>
                            <m:t>8</m:t>
                          </m:r>
                        </m:den>
                      </m:f>
                    </m:oMath>
                  </m:oMathPara>
                </a14:m>
                <a:endParaRPr lang="da-DK" sz="2400" dirty="0">
                  <a:solidFill>
                    <a:schemeClr val="tx1"/>
                  </a:solidFill>
                </a:endParaRPr>
              </a:p>
            </p:txBody>
          </p:sp>
        </mc:Choice>
        <mc:Fallback xmlns="">
          <p:sp>
            <p:nvSpPr>
              <p:cNvPr id="138" name="Tekstfelt 137">
                <a:extLst>
                  <a:ext uri="{FF2B5EF4-FFF2-40B4-BE49-F238E27FC236}">
                    <a16:creationId xmlns:a16="http://schemas.microsoft.com/office/drawing/2014/main" id="{E6A769D3-667F-814D-9072-80859D29492D}"/>
                  </a:ext>
                </a:extLst>
              </p:cNvPr>
              <p:cNvSpPr txBox="1">
                <a:spLocks noRot="1" noChangeAspect="1" noMove="1" noResize="1" noEditPoints="1" noAdjustHandles="1" noChangeArrowheads="1" noChangeShapeType="1" noTextEdit="1"/>
              </p:cNvSpPr>
              <p:nvPr/>
            </p:nvSpPr>
            <p:spPr>
              <a:xfrm>
                <a:off x="4572000" y="2113620"/>
                <a:ext cx="254878" cy="701346"/>
              </a:xfrm>
              <a:prstGeom prst="rect">
                <a:avLst/>
              </a:prstGeom>
              <a:blipFill>
                <a:blip r:embed="rId5"/>
                <a:stretch>
                  <a:fillRect l="-28571" t="-3571" r="-23810" b="-12500"/>
                </a:stretch>
              </a:blipFill>
            </p:spPr>
            <p:txBody>
              <a:bodyPr/>
              <a:lstStyle/>
              <a:p>
                <a:r>
                  <a:rPr lang="da-DK">
                    <a:noFill/>
                  </a:rPr>
                  <a:t> </a:t>
                </a:r>
              </a:p>
            </p:txBody>
          </p:sp>
        </mc:Fallback>
      </mc:AlternateContent>
      <p:sp>
        <p:nvSpPr>
          <p:cNvPr id="104" name="Tekstfelt 103">
            <a:extLst>
              <a:ext uri="{FF2B5EF4-FFF2-40B4-BE49-F238E27FC236}">
                <a16:creationId xmlns:a16="http://schemas.microsoft.com/office/drawing/2014/main" id="{82E8B2DD-C057-2549-BB8E-2D36CEC47155}"/>
              </a:ext>
            </a:extLst>
          </p:cNvPr>
          <p:cNvSpPr txBox="1"/>
          <p:nvPr/>
        </p:nvSpPr>
        <p:spPr>
          <a:xfrm>
            <a:off x="7958185" y="6585997"/>
            <a:ext cx="1173719"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23983450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66B666-E7D1-E44B-BFEF-64883021E88A}"/>
              </a:ext>
            </a:extLst>
          </p:cNvPr>
          <p:cNvSpPr>
            <a:spLocks noGrp="1"/>
          </p:cNvSpPr>
          <p:nvPr>
            <p:ph type="title"/>
          </p:nvPr>
        </p:nvSpPr>
        <p:spPr>
          <a:xfrm>
            <a:off x="628650" y="44493"/>
            <a:ext cx="7886700" cy="1325563"/>
          </a:xfrm>
        </p:spPr>
        <p:txBody>
          <a:bodyPr/>
          <a:lstStyle/>
          <a:p>
            <a:r>
              <a:rPr lang="da-DK" dirty="0"/>
              <a:t>Opgave 4.4</a:t>
            </a:r>
          </a:p>
        </p:txBody>
      </p:sp>
      <p:grpSp>
        <p:nvGrpSpPr>
          <p:cNvPr id="26" name="Gruppe 25">
            <a:extLst>
              <a:ext uri="{FF2B5EF4-FFF2-40B4-BE49-F238E27FC236}">
                <a16:creationId xmlns:a16="http://schemas.microsoft.com/office/drawing/2014/main" id="{AF4B6D92-4F33-884B-A2AD-036364AE1487}"/>
              </a:ext>
            </a:extLst>
          </p:cNvPr>
          <p:cNvGrpSpPr/>
          <p:nvPr/>
        </p:nvGrpSpPr>
        <p:grpSpPr>
          <a:xfrm>
            <a:off x="219698" y="5290459"/>
            <a:ext cx="8722413" cy="1310058"/>
            <a:chOff x="219698" y="5290459"/>
            <a:chExt cx="8722413" cy="1310058"/>
          </a:xfrm>
        </p:grpSpPr>
        <p:grpSp>
          <p:nvGrpSpPr>
            <p:cNvPr id="27" name="Gruppe 26">
              <a:extLst>
                <a:ext uri="{FF2B5EF4-FFF2-40B4-BE49-F238E27FC236}">
                  <a16:creationId xmlns:a16="http://schemas.microsoft.com/office/drawing/2014/main" id="{6E389CA0-1BCA-6747-A45B-1BF50B5B2C5B}"/>
                </a:ext>
              </a:extLst>
            </p:cNvPr>
            <p:cNvGrpSpPr/>
            <p:nvPr/>
          </p:nvGrpSpPr>
          <p:grpSpPr>
            <a:xfrm>
              <a:off x="219698" y="5290459"/>
              <a:ext cx="8722413" cy="1300162"/>
              <a:chOff x="324595" y="5290459"/>
              <a:chExt cx="8722413" cy="1300162"/>
            </a:xfrm>
          </p:grpSpPr>
          <p:sp>
            <p:nvSpPr>
              <p:cNvPr id="33" name="Afrundet rektangel 32">
                <a:hlinkClick r:id="rId2" action="ppaction://hlinksldjump"/>
                <a:extLst>
                  <a:ext uri="{FF2B5EF4-FFF2-40B4-BE49-F238E27FC236}">
                    <a16:creationId xmlns:a16="http://schemas.microsoft.com/office/drawing/2014/main" id="{762BEB4F-CD80-1946-BDAF-2D514471233A}"/>
                  </a:ext>
                </a:extLst>
              </p:cNvPr>
              <p:cNvSpPr/>
              <p:nvPr/>
            </p:nvSpPr>
            <p:spPr>
              <a:xfrm>
                <a:off x="6992577" y="5290459"/>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759</a:t>
                </a:r>
              </a:p>
            </p:txBody>
          </p:sp>
          <p:sp>
            <p:nvSpPr>
              <p:cNvPr id="34" name="Afrundet rektangel 33">
                <a:hlinkClick r:id="rId2" action="ppaction://hlinksldjump"/>
                <a:extLst>
                  <a:ext uri="{FF2B5EF4-FFF2-40B4-BE49-F238E27FC236}">
                    <a16:creationId xmlns:a16="http://schemas.microsoft.com/office/drawing/2014/main" id="{DE1579BB-A53A-2948-B2C8-4D31B97643EA}"/>
                  </a:ext>
                </a:extLst>
              </p:cNvPr>
              <p:cNvSpPr/>
              <p:nvPr/>
            </p:nvSpPr>
            <p:spPr>
              <a:xfrm>
                <a:off x="324595" y="599506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924</a:t>
                </a:r>
              </a:p>
            </p:txBody>
          </p:sp>
          <p:sp>
            <p:nvSpPr>
              <p:cNvPr id="35" name="Afrundet rektangel 34">
                <a:hlinkClick r:id="rId2" action="ppaction://hlinksldjump"/>
                <a:extLst>
                  <a:ext uri="{FF2B5EF4-FFF2-40B4-BE49-F238E27FC236}">
                    <a16:creationId xmlns:a16="http://schemas.microsoft.com/office/drawing/2014/main" id="{C6E1E315-5690-0C4D-9EF2-5CC90DB867DB}"/>
                  </a:ext>
                </a:extLst>
              </p:cNvPr>
              <p:cNvSpPr/>
              <p:nvPr/>
            </p:nvSpPr>
            <p:spPr>
              <a:xfrm>
                <a:off x="6974768" y="5995061"/>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757</a:t>
                </a:r>
              </a:p>
            </p:txBody>
          </p:sp>
          <p:sp>
            <p:nvSpPr>
              <p:cNvPr id="36" name="Afrundet rektangel 35">
                <a:hlinkClick r:id="rId2" action="ppaction://hlinksldjump"/>
                <a:extLst>
                  <a:ext uri="{FF2B5EF4-FFF2-40B4-BE49-F238E27FC236}">
                    <a16:creationId xmlns:a16="http://schemas.microsoft.com/office/drawing/2014/main" id="{656BA746-B114-124B-A0CC-DF652AABE34C}"/>
                  </a:ext>
                </a:extLst>
              </p:cNvPr>
              <p:cNvSpPr/>
              <p:nvPr/>
            </p:nvSpPr>
            <p:spPr>
              <a:xfrm>
                <a:off x="4763980" y="5993082"/>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858</a:t>
                </a:r>
              </a:p>
            </p:txBody>
          </p:sp>
        </p:grpSp>
        <p:grpSp>
          <p:nvGrpSpPr>
            <p:cNvPr id="28" name="Gruppe 27">
              <a:extLst>
                <a:ext uri="{FF2B5EF4-FFF2-40B4-BE49-F238E27FC236}">
                  <a16:creationId xmlns:a16="http://schemas.microsoft.com/office/drawing/2014/main" id="{FE95230B-BB8A-E348-BDF0-B1A371D32218}"/>
                </a:ext>
              </a:extLst>
            </p:cNvPr>
            <p:cNvGrpSpPr/>
            <p:nvPr/>
          </p:nvGrpSpPr>
          <p:grpSpPr>
            <a:xfrm>
              <a:off x="219698" y="5290459"/>
              <a:ext cx="6493816" cy="1310058"/>
              <a:chOff x="324595" y="5993082"/>
              <a:chExt cx="6493816" cy="1310058"/>
            </a:xfrm>
          </p:grpSpPr>
          <p:sp>
            <p:nvSpPr>
              <p:cNvPr id="29" name="Afrundet rektangel 28">
                <a:hlinkClick r:id="rId2" action="ppaction://hlinksldjump"/>
                <a:extLst>
                  <a:ext uri="{FF2B5EF4-FFF2-40B4-BE49-F238E27FC236}">
                    <a16:creationId xmlns:a16="http://schemas.microsoft.com/office/drawing/2014/main" id="{5FFC72AE-6AE9-0046-8024-BCED3EBC358B}"/>
                  </a:ext>
                </a:extLst>
              </p:cNvPr>
              <p:cNvSpPr/>
              <p:nvPr/>
            </p:nvSpPr>
            <p:spPr>
              <a:xfrm>
                <a:off x="2535383" y="5997039"/>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426</a:t>
                </a:r>
              </a:p>
            </p:txBody>
          </p:sp>
          <p:sp>
            <p:nvSpPr>
              <p:cNvPr id="30" name="Afrundet rektangel 29">
                <a:hlinkClick r:id="rId3" action="ppaction://hlinksldjump"/>
                <a:extLst>
                  <a:ext uri="{FF2B5EF4-FFF2-40B4-BE49-F238E27FC236}">
                    <a16:creationId xmlns:a16="http://schemas.microsoft.com/office/drawing/2014/main" id="{45DADC0C-1306-5B49-8F0B-1EF033DB45FF}"/>
                  </a:ext>
                </a:extLst>
              </p:cNvPr>
              <p:cNvSpPr/>
              <p:nvPr/>
            </p:nvSpPr>
            <p:spPr>
              <a:xfrm>
                <a:off x="324595" y="599506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954</a:t>
                </a:r>
              </a:p>
            </p:txBody>
          </p:sp>
          <p:sp>
            <p:nvSpPr>
              <p:cNvPr id="31" name="Afrundet rektangel 30">
                <a:hlinkClick r:id="rId2" action="ppaction://hlinksldjump"/>
                <a:extLst>
                  <a:ext uri="{FF2B5EF4-FFF2-40B4-BE49-F238E27FC236}">
                    <a16:creationId xmlns:a16="http://schemas.microsoft.com/office/drawing/2014/main" id="{7A7A3515-2AE0-B249-B832-C2E3D230A0A2}"/>
                  </a:ext>
                </a:extLst>
              </p:cNvPr>
              <p:cNvSpPr/>
              <p:nvPr/>
            </p:nvSpPr>
            <p:spPr>
              <a:xfrm>
                <a:off x="2547257" y="670758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827</a:t>
                </a:r>
              </a:p>
            </p:txBody>
          </p:sp>
          <p:sp>
            <p:nvSpPr>
              <p:cNvPr id="32" name="Afrundet rektangel 31">
                <a:hlinkClick r:id="rId2" action="ppaction://hlinksldjump"/>
                <a:extLst>
                  <a:ext uri="{FF2B5EF4-FFF2-40B4-BE49-F238E27FC236}">
                    <a16:creationId xmlns:a16="http://schemas.microsoft.com/office/drawing/2014/main" id="{1A528122-B962-214D-B9F1-6EF90E125302}"/>
                  </a:ext>
                </a:extLst>
              </p:cNvPr>
              <p:cNvSpPr/>
              <p:nvPr/>
            </p:nvSpPr>
            <p:spPr>
              <a:xfrm>
                <a:off x="4763980" y="5993082"/>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439</a:t>
                </a:r>
              </a:p>
            </p:txBody>
          </p:sp>
        </p:grpSp>
      </p:grpSp>
      <p:grpSp>
        <p:nvGrpSpPr>
          <p:cNvPr id="4" name="Gruppe 3">
            <a:extLst>
              <a:ext uri="{FF2B5EF4-FFF2-40B4-BE49-F238E27FC236}">
                <a16:creationId xmlns:a16="http://schemas.microsoft.com/office/drawing/2014/main" id="{763DEA07-E0E6-A840-B7A3-EA9719251060}"/>
              </a:ext>
            </a:extLst>
          </p:cNvPr>
          <p:cNvGrpSpPr/>
          <p:nvPr/>
        </p:nvGrpSpPr>
        <p:grpSpPr>
          <a:xfrm>
            <a:off x="3074518" y="447625"/>
            <a:ext cx="5760912" cy="4324377"/>
            <a:chOff x="3286791" y="447625"/>
            <a:chExt cx="5760912" cy="4324377"/>
          </a:xfrm>
        </p:grpSpPr>
        <p:grpSp>
          <p:nvGrpSpPr>
            <p:cNvPr id="19" name="Gruppe 18">
              <a:extLst>
                <a:ext uri="{FF2B5EF4-FFF2-40B4-BE49-F238E27FC236}">
                  <a16:creationId xmlns:a16="http://schemas.microsoft.com/office/drawing/2014/main" id="{F4ADD29A-5B7A-7744-BCE3-9D16D2E720CF}"/>
                </a:ext>
              </a:extLst>
            </p:cNvPr>
            <p:cNvGrpSpPr/>
            <p:nvPr/>
          </p:nvGrpSpPr>
          <p:grpSpPr>
            <a:xfrm>
              <a:off x="3286791" y="447625"/>
              <a:ext cx="5760912" cy="2886989"/>
              <a:chOff x="735682" y="327102"/>
              <a:chExt cx="5760912" cy="2886989"/>
            </a:xfrm>
          </p:grpSpPr>
          <p:grpSp>
            <p:nvGrpSpPr>
              <p:cNvPr id="573" name="Gruppe 572">
                <a:extLst>
                  <a:ext uri="{FF2B5EF4-FFF2-40B4-BE49-F238E27FC236}">
                    <a16:creationId xmlns:a16="http://schemas.microsoft.com/office/drawing/2014/main" id="{55401AB2-36F6-A34A-916F-FB8C006E1118}"/>
                  </a:ext>
                </a:extLst>
              </p:cNvPr>
              <p:cNvGrpSpPr/>
              <p:nvPr/>
            </p:nvGrpSpPr>
            <p:grpSpPr>
              <a:xfrm>
                <a:off x="735682" y="327102"/>
                <a:ext cx="5760000" cy="1442174"/>
                <a:chOff x="735682" y="327102"/>
                <a:chExt cx="5760000" cy="1442174"/>
              </a:xfrm>
            </p:grpSpPr>
            <p:grpSp>
              <p:nvGrpSpPr>
                <p:cNvPr id="701" name="Gruppe 700">
                  <a:extLst>
                    <a:ext uri="{FF2B5EF4-FFF2-40B4-BE49-F238E27FC236}">
                      <a16:creationId xmlns:a16="http://schemas.microsoft.com/office/drawing/2014/main" id="{249AAB8A-58D0-8840-9D33-5F1D8F0F8609}"/>
                    </a:ext>
                  </a:extLst>
                </p:cNvPr>
                <p:cNvGrpSpPr/>
                <p:nvPr/>
              </p:nvGrpSpPr>
              <p:grpSpPr>
                <a:xfrm>
                  <a:off x="735682" y="327102"/>
                  <a:ext cx="5760000" cy="722174"/>
                  <a:chOff x="735682" y="327102"/>
                  <a:chExt cx="5760000" cy="722174"/>
                </a:xfrm>
              </p:grpSpPr>
              <p:grpSp>
                <p:nvGrpSpPr>
                  <p:cNvPr id="765" name="Gruppe 764">
                    <a:extLst>
                      <a:ext uri="{FF2B5EF4-FFF2-40B4-BE49-F238E27FC236}">
                        <a16:creationId xmlns:a16="http://schemas.microsoft.com/office/drawing/2014/main" id="{9B25A139-FEF8-1948-8043-9B015DFA7BF5}"/>
                      </a:ext>
                    </a:extLst>
                  </p:cNvPr>
                  <p:cNvGrpSpPr/>
                  <p:nvPr/>
                </p:nvGrpSpPr>
                <p:grpSpPr>
                  <a:xfrm>
                    <a:off x="735682" y="327102"/>
                    <a:ext cx="5760000" cy="362099"/>
                    <a:chOff x="735682" y="327102"/>
                    <a:chExt cx="5760000" cy="362099"/>
                  </a:xfrm>
                </p:grpSpPr>
                <p:grpSp>
                  <p:nvGrpSpPr>
                    <p:cNvPr id="797" name="Gruppe 796">
                      <a:extLst>
                        <a:ext uri="{FF2B5EF4-FFF2-40B4-BE49-F238E27FC236}">
                          <a16:creationId xmlns:a16="http://schemas.microsoft.com/office/drawing/2014/main" id="{2B435808-D849-AC49-BBD5-9A26B896047A}"/>
                        </a:ext>
                      </a:extLst>
                    </p:cNvPr>
                    <p:cNvGrpSpPr/>
                    <p:nvPr/>
                  </p:nvGrpSpPr>
                  <p:grpSpPr>
                    <a:xfrm>
                      <a:off x="735682" y="327102"/>
                      <a:ext cx="2880000" cy="362099"/>
                      <a:chOff x="735682" y="327102"/>
                      <a:chExt cx="2880000" cy="362099"/>
                    </a:xfrm>
                  </p:grpSpPr>
                  <p:grpSp>
                    <p:nvGrpSpPr>
                      <p:cNvPr id="813" name="Gruppe 812">
                        <a:extLst>
                          <a:ext uri="{FF2B5EF4-FFF2-40B4-BE49-F238E27FC236}">
                            <a16:creationId xmlns:a16="http://schemas.microsoft.com/office/drawing/2014/main" id="{DECD2526-B5EC-9849-9249-C730C22B776C}"/>
                          </a:ext>
                        </a:extLst>
                      </p:cNvPr>
                      <p:cNvGrpSpPr/>
                      <p:nvPr/>
                    </p:nvGrpSpPr>
                    <p:grpSpPr>
                      <a:xfrm>
                        <a:off x="735682" y="327102"/>
                        <a:ext cx="1440000" cy="362099"/>
                        <a:chOff x="735682" y="327102"/>
                        <a:chExt cx="1440000" cy="362099"/>
                      </a:xfrm>
                    </p:grpSpPr>
                    <p:grpSp>
                      <p:nvGrpSpPr>
                        <p:cNvPr id="821" name="Gruppe 820">
                          <a:extLst>
                            <a:ext uri="{FF2B5EF4-FFF2-40B4-BE49-F238E27FC236}">
                              <a16:creationId xmlns:a16="http://schemas.microsoft.com/office/drawing/2014/main" id="{7532D7D3-6FFD-064E-B5F0-A92736B070FE}"/>
                            </a:ext>
                          </a:extLst>
                        </p:cNvPr>
                        <p:cNvGrpSpPr/>
                        <p:nvPr/>
                      </p:nvGrpSpPr>
                      <p:grpSpPr>
                        <a:xfrm>
                          <a:off x="735682" y="327102"/>
                          <a:ext cx="720000" cy="362099"/>
                          <a:chOff x="735682" y="327102"/>
                          <a:chExt cx="720000" cy="362099"/>
                        </a:xfrm>
                      </p:grpSpPr>
                      <p:sp>
                        <p:nvSpPr>
                          <p:cNvPr id="825" name="Rektangel 824">
                            <a:extLst>
                              <a:ext uri="{FF2B5EF4-FFF2-40B4-BE49-F238E27FC236}">
                                <a16:creationId xmlns:a16="http://schemas.microsoft.com/office/drawing/2014/main" id="{A9B9DD47-534D-CF40-81CA-04CC7488B52B}"/>
                              </a:ext>
                            </a:extLst>
                          </p:cNvPr>
                          <p:cNvSpPr/>
                          <p:nvPr/>
                        </p:nvSpPr>
                        <p:spPr>
                          <a:xfrm>
                            <a:off x="735682" y="327102"/>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26" name="Rektangel 825">
                            <a:extLst>
                              <a:ext uri="{FF2B5EF4-FFF2-40B4-BE49-F238E27FC236}">
                                <a16:creationId xmlns:a16="http://schemas.microsoft.com/office/drawing/2014/main" id="{9C77F4E1-887B-A948-952C-FC75E288588E}"/>
                              </a:ext>
                            </a:extLst>
                          </p:cNvPr>
                          <p:cNvSpPr/>
                          <p:nvPr/>
                        </p:nvSpPr>
                        <p:spPr>
                          <a:xfrm>
                            <a:off x="109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822" name="Gruppe 821">
                          <a:extLst>
                            <a:ext uri="{FF2B5EF4-FFF2-40B4-BE49-F238E27FC236}">
                              <a16:creationId xmlns:a16="http://schemas.microsoft.com/office/drawing/2014/main" id="{76460F90-7B6C-DE48-B80B-DA15B1795072}"/>
                            </a:ext>
                          </a:extLst>
                        </p:cNvPr>
                        <p:cNvGrpSpPr/>
                        <p:nvPr/>
                      </p:nvGrpSpPr>
                      <p:grpSpPr>
                        <a:xfrm>
                          <a:off x="1455682" y="327102"/>
                          <a:ext cx="720000" cy="360000"/>
                          <a:chOff x="735682" y="329201"/>
                          <a:chExt cx="720000" cy="360000"/>
                        </a:xfrm>
                      </p:grpSpPr>
                      <p:sp>
                        <p:nvSpPr>
                          <p:cNvPr id="823" name="Rektangel 822">
                            <a:extLst>
                              <a:ext uri="{FF2B5EF4-FFF2-40B4-BE49-F238E27FC236}">
                                <a16:creationId xmlns:a16="http://schemas.microsoft.com/office/drawing/2014/main" id="{10554BFB-46C6-BD4D-8CE0-90E31EEFE948}"/>
                              </a:ext>
                            </a:extLst>
                          </p:cNvPr>
                          <p:cNvSpPr/>
                          <p:nvPr/>
                        </p:nvSpPr>
                        <p:spPr>
                          <a:xfrm>
                            <a:off x="73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24" name="Rektangel 823">
                            <a:extLst>
                              <a:ext uri="{FF2B5EF4-FFF2-40B4-BE49-F238E27FC236}">
                                <a16:creationId xmlns:a16="http://schemas.microsoft.com/office/drawing/2014/main" id="{E331B794-A423-ED40-BB83-C4F5E554642C}"/>
                              </a:ext>
                            </a:extLst>
                          </p:cNvPr>
                          <p:cNvSpPr/>
                          <p:nvPr/>
                        </p:nvSpPr>
                        <p:spPr>
                          <a:xfrm>
                            <a:off x="109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814" name="Gruppe 813">
                        <a:extLst>
                          <a:ext uri="{FF2B5EF4-FFF2-40B4-BE49-F238E27FC236}">
                            <a16:creationId xmlns:a16="http://schemas.microsoft.com/office/drawing/2014/main" id="{12E39EA3-741A-E643-88A6-D1A4CA016E0E}"/>
                          </a:ext>
                        </a:extLst>
                      </p:cNvPr>
                      <p:cNvGrpSpPr/>
                      <p:nvPr/>
                    </p:nvGrpSpPr>
                    <p:grpSpPr>
                      <a:xfrm>
                        <a:off x="2175682" y="327102"/>
                        <a:ext cx="1440000" cy="361087"/>
                        <a:chOff x="735682" y="326015"/>
                        <a:chExt cx="1440000" cy="361087"/>
                      </a:xfrm>
                    </p:grpSpPr>
                    <p:grpSp>
                      <p:nvGrpSpPr>
                        <p:cNvPr id="815" name="Gruppe 814">
                          <a:extLst>
                            <a:ext uri="{FF2B5EF4-FFF2-40B4-BE49-F238E27FC236}">
                              <a16:creationId xmlns:a16="http://schemas.microsoft.com/office/drawing/2014/main" id="{4D2DBCE6-4B24-D14E-B7EC-698DDF5C377C}"/>
                            </a:ext>
                          </a:extLst>
                        </p:cNvPr>
                        <p:cNvGrpSpPr/>
                        <p:nvPr/>
                      </p:nvGrpSpPr>
                      <p:grpSpPr>
                        <a:xfrm>
                          <a:off x="735682" y="326015"/>
                          <a:ext cx="720000" cy="361087"/>
                          <a:chOff x="735682" y="326015"/>
                          <a:chExt cx="720000" cy="361087"/>
                        </a:xfrm>
                      </p:grpSpPr>
                      <p:sp>
                        <p:nvSpPr>
                          <p:cNvPr id="819" name="Rektangel 818">
                            <a:extLst>
                              <a:ext uri="{FF2B5EF4-FFF2-40B4-BE49-F238E27FC236}">
                                <a16:creationId xmlns:a16="http://schemas.microsoft.com/office/drawing/2014/main" id="{D0CE7BDA-79DC-064D-A814-E65D64F7721F}"/>
                              </a:ext>
                            </a:extLst>
                          </p:cNvPr>
                          <p:cNvSpPr/>
                          <p:nvPr/>
                        </p:nvSpPr>
                        <p:spPr>
                          <a:xfrm>
                            <a:off x="735682" y="327102"/>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20" name="Rektangel 819">
                            <a:extLst>
                              <a:ext uri="{FF2B5EF4-FFF2-40B4-BE49-F238E27FC236}">
                                <a16:creationId xmlns:a16="http://schemas.microsoft.com/office/drawing/2014/main" id="{41886BB3-A56C-4247-B818-82BC198B2D7B}"/>
                              </a:ext>
                            </a:extLst>
                          </p:cNvPr>
                          <p:cNvSpPr/>
                          <p:nvPr/>
                        </p:nvSpPr>
                        <p:spPr>
                          <a:xfrm>
                            <a:off x="1095682" y="326015"/>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816" name="Gruppe 815">
                          <a:extLst>
                            <a:ext uri="{FF2B5EF4-FFF2-40B4-BE49-F238E27FC236}">
                              <a16:creationId xmlns:a16="http://schemas.microsoft.com/office/drawing/2014/main" id="{AA6652E4-B2ED-4545-8FB1-8701E4DB6FB8}"/>
                            </a:ext>
                          </a:extLst>
                        </p:cNvPr>
                        <p:cNvGrpSpPr/>
                        <p:nvPr/>
                      </p:nvGrpSpPr>
                      <p:grpSpPr>
                        <a:xfrm>
                          <a:off x="1455682" y="327102"/>
                          <a:ext cx="720000" cy="360000"/>
                          <a:chOff x="735682" y="329201"/>
                          <a:chExt cx="720000" cy="360000"/>
                        </a:xfrm>
                      </p:grpSpPr>
                      <p:sp>
                        <p:nvSpPr>
                          <p:cNvPr id="817" name="Rektangel 816">
                            <a:extLst>
                              <a:ext uri="{FF2B5EF4-FFF2-40B4-BE49-F238E27FC236}">
                                <a16:creationId xmlns:a16="http://schemas.microsoft.com/office/drawing/2014/main" id="{F9AFA5D1-1CCA-AE4C-91FD-FAC3B804BCB7}"/>
                              </a:ext>
                            </a:extLst>
                          </p:cNvPr>
                          <p:cNvSpPr/>
                          <p:nvPr/>
                        </p:nvSpPr>
                        <p:spPr>
                          <a:xfrm>
                            <a:off x="73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18" name="Rektangel 817">
                            <a:extLst>
                              <a:ext uri="{FF2B5EF4-FFF2-40B4-BE49-F238E27FC236}">
                                <a16:creationId xmlns:a16="http://schemas.microsoft.com/office/drawing/2014/main" id="{A2D7A58E-0443-624C-8085-194FFE3DFA6A}"/>
                              </a:ext>
                            </a:extLst>
                          </p:cNvPr>
                          <p:cNvSpPr/>
                          <p:nvPr/>
                        </p:nvSpPr>
                        <p:spPr>
                          <a:xfrm>
                            <a:off x="109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grpSp>
                  <p:nvGrpSpPr>
                    <p:cNvPr id="798" name="Gruppe 797">
                      <a:extLst>
                        <a:ext uri="{FF2B5EF4-FFF2-40B4-BE49-F238E27FC236}">
                          <a16:creationId xmlns:a16="http://schemas.microsoft.com/office/drawing/2014/main" id="{2B4FC62F-C544-AB43-8B18-8B288B42313F}"/>
                        </a:ext>
                      </a:extLst>
                    </p:cNvPr>
                    <p:cNvGrpSpPr/>
                    <p:nvPr/>
                  </p:nvGrpSpPr>
                  <p:grpSpPr>
                    <a:xfrm>
                      <a:off x="3615682" y="327102"/>
                      <a:ext cx="2880000" cy="362099"/>
                      <a:chOff x="735682" y="327102"/>
                      <a:chExt cx="2880000" cy="362099"/>
                    </a:xfrm>
                  </p:grpSpPr>
                  <p:grpSp>
                    <p:nvGrpSpPr>
                      <p:cNvPr id="799" name="Gruppe 798">
                        <a:extLst>
                          <a:ext uri="{FF2B5EF4-FFF2-40B4-BE49-F238E27FC236}">
                            <a16:creationId xmlns:a16="http://schemas.microsoft.com/office/drawing/2014/main" id="{1F7A1636-7B29-5B43-A0D2-4245FCA06481}"/>
                          </a:ext>
                        </a:extLst>
                      </p:cNvPr>
                      <p:cNvGrpSpPr/>
                      <p:nvPr/>
                    </p:nvGrpSpPr>
                    <p:grpSpPr>
                      <a:xfrm>
                        <a:off x="735682" y="327102"/>
                        <a:ext cx="1440000" cy="362099"/>
                        <a:chOff x="735682" y="327102"/>
                        <a:chExt cx="1440000" cy="362099"/>
                      </a:xfrm>
                    </p:grpSpPr>
                    <p:grpSp>
                      <p:nvGrpSpPr>
                        <p:cNvPr id="807" name="Gruppe 806">
                          <a:extLst>
                            <a:ext uri="{FF2B5EF4-FFF2-40B4-BE49-F238E27FC236}">
                              <a16:creationId xmlns:a16="http://schemas.microsoft.com/office/drawing/2014/main" id="{5E24312F-1EFE-B74E-8A52-D2FD1218F76E}"/>
                            </a:ext>
                          </a:extLst>
                        </p:cNvPr>
                        <p:cNvGrpSpPr/>
                        <p:nvPr/>
                      </p:nvGrpSpPr>
                      <p:grpSpPr>
                        <a:xfrm>
                          <a:off x="735682" y="327102"/>
                          <a:ext cx="720000" cy="362099"/>
                          <a:chOff x="735682" y="327102"/>
                          <a:chExt cx="720000" cy="362099"/>
                        </a:xfrm>
                      </p:grpSpPr>
                      <p:sp>
                        <p:nvSpPr>
                          <p:cNvPr id="811" name="Rektangel 810">
                            <a:extLst>
                              <a:ext uri="{FF2B5EF4-FFF2-40B4-BE49-F238E27FC236}">
                                <a16:creationId xmlns:a16="http://schemas.microsoft.com/office/drawing/2014/main" id="{32EF489C-7ACD-A647-B04D-00BC33D49FE8}"/>
                              </a:ext>
                            </a:extLst>
                          </p:cNvPr>
                          <p:cNvSpPr/>
                          <p:nvPr/>
                        </p:nvSpPr>
                        <p:spPr>
                          <a:xfrm>
                            <a:off x="735682" y="327102"/>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12" name="Rektangel 811">
                            <a:extLst>
                              <a:ext uri="{FF2B5EF4-FFF2-40B4-BE49-F238E27FC236}">
                                <a16:creationId xmlns:a16="http://schemas.microsoft.com/office/drawing/2014/main" id="{24EF4150-E466-C344-B772-C0A2939DC35F}"/>
                              </a:ext>
                            </a:extLst>
                          </p:cNvPr>
                          <p:cNvSpPr/>
                          <p:nvPr/>
                        </p:nvSpPr>
                        <p:spPr>
                          <a:xfrm>
                            <a:off x="109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808" name="Gruppe 807">
                          <a:extLst>
                            <a:ext uri="{FF2B5EF4-FFF2-40B4-BE49-F238E27FC236}">
                              <a16:creationId xmlns:a16="http://schemas.microsoft.com/office/drawing/2014/main" id="{1F666092-E5E8-F24D-B693-1D05241E1520}"/>
                            </a:ext>
                          </a:extLst>
                        </p:cNvPr>
                        <p:cNvGrpSpPr/>
                        <p:nvPr/>
                      </p:nvGrpSpPr>
                      <p:grpSpPr>
                        <a:xfrm>
                          <a:off x="1455682" y="327102"/>
                          <a:ext cx="720000" cy="360000"/>
                          <a:chOff x="735682" y="329201"/>
                          <a:chExt cx="720000" cy="360000"/>
                        </a:xfrm>
                      </p:grpSpPr>
                      <p:sp>
                        <p:nvSpPr>
                          <p:cNvPr id="809" name="Rektangel 808">
                            <a:extLst>
                              <a:ext uri="{FF2B5EF4-FFF2-40B4-BE49-F238E27FC236}">
                                <a16:creationId xmlns:a16="http://schemas.microsoft.com/office/drawing/2014/main" id="{F0D7D1AE-C8ED-6A45-9C15-2DA7DDABA670}"/>
                              </a:ext>
                            </a:extLst>
                          </p:cNvPr>
                          <p:cNvSpPr/>
                          <p:nvPr/>
                        </p:nvSpPr>
                        <p:spPr>
                          <a:xfrm>
                            <a:off x="73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10" name="Rektangel 809">
                            <a:extLst>
                              <a:ext uri="{FF2B5EF4-FFF2-40B4-BE49-F238E27FC236}">
                                <a16:creationId xmlns:a16="http://schemas.microsoft.com/office/drawing/2014/main" id="{A5269CE1-F936-BE49-BF49-71AC1CC01368}"/>
                              </a:ext>
                            </a:extLst>
                          </p:cNvPr>
                          <p:cNvSpPr/>
                          <p:nvPr/>
                        </p:nvSpPr>
                        <p:spPr>
                          <a:xfrm>
                            <a:off x="109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800" name="Gruppe 799">
                        <a:extLst>
                          <a:ext uri="{FF2B5EF4-FFF2-40B4-BE49-F238E27FC236}">
                            <a16:creationId xmlns:a16="http://schemas.microsoft.com/office/drawing/2014/main" id="{A39C89EF-64CE-9145-A13F-B0E696DC8AF4}"/>
                          </a:ext>
                        </a:extLst>
                      </p:cNvPr>
                      <p:cNvGrpSpPr/>
                      <p:nvPr/>
                    </p:nvGrpSpPr>
                    <p:grpSpPr>
                      <a:xfrm>
                        <a:off x="2175682" y="327102"/>
                        <a:ext cx="1440000" cy="361087"/>
                        <a:chOff x="735682" y="326015"/>
                        <a:chExt cx="1440000" cy="361087"/>
                      </a:xfrm>
                    </p:grpSpPr>
                    <p:grpSp>
                      <p:nvGrpSpPr>
                        <p:cNvPr id="801" name="Gruppe 800">
                          <a:extLst>
                            <a:ext uri="{FF2B5EF4-FFF2-40B4-BE49-F238E27FC236}">
                              <a16:creationId xmlns:a16="http://schemas.microsoft.com/office/drawing/2014/main" id="{9295FE96-2E2C-1947-81BB-4642F4EDF23F}"/>
                            </a:ext>
                          </a:extLst>
                        </p:cNvPr>
                        <p:cNvGrpSpPr/>
                        <p:nvPr/>
                      </p:nvGrpSpPr>
                      <p:grpSpPr>
                        <a:xfrm>
                          <a:off x="735682" y="326015"/>
                          <a:ext cx="720000" cy="361087"/>
                          <a:chOff x="735682" y="326015"/>
                          <a:chExt cx="720000" cy="361087"/>
                        </a:xfrm>
                      </p:grpSpPr>
                      <p:sp>
                        <p:nvSpPr>
                          <p:cNvPr id="805" name="Rektangel 804">
                            <a:extLst>
                              <a:ext uri="{FF2B5EF4-FFF2-40B4-BE49-F238E27FC236}">
                                <a16:creationId xmlns:a16="http://schemas.microsoft.com/office/drawing/2014/main" id="{DD8BF425-69C7-E84B-A03F-8B274AE718A3}"/>
                              </a:ext>
                            </a:extLst>
                          </p:cNvPr>
                          <p:cNvSpPr/>
                          <p:nvPr/>
                        </p:nvSpPr>
                        <p:spPr>
                          <a:xfrm>
                            <a:off x="735682" y="327102"/>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06" name="Rektangel 805">
                            <a:extLst>
                              <a:ext uri="{FF2B5EF4-FFF2-40B4-BE49-F238E27FC236}">
                                <a16:creationId xmlns:a16="http://schemas.microsoft.com/office/drawing/2014/main" id="{1B037760-DBD2-B047-8460-3F108A2F0CC0}"/>
                              </a:ext>
                            </a:extLst>
                          </p:cNvPr>
                          <p:cNvSpPr/>
                          <p:nvPr/>
                        </p:nvSpPr>
                        <p:spPr>
                          <a:xfrm>
                            <a:off x="1095682" y="326015"/>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802" name="Gruppe 801">
                          <a:extLst>
                            <a:ext uri="{FF2B5EF4-FFF2-40B4-BE49-F238E27FC236}">
                              <a16:creationId xmlns:a16="http://schemas.microsoft.com/office/drawing/2014/main" id="{DB9475CD-0A56-8B42-8AC7-4D8C63C3EC0C}"/>
                            </a:ext>
                          </a:extLst>
                        </p:cNvPr>
                        <p:cNvGrpSpPr/>
                        <p:nvPr/>
                      </p:nvGrpSpPr>
                      <p:grpSpPr>
                        <a:xfrm>
                          <a:off x="1455682" y="327102"/>
                          <a:ext cx="720000" cy="360000"/>
                          <a:chOff x="735682" y="329201"/>
                          <a:chExt cx="720000" cy="360000"/>
                        </a:xfrm>
                      </p:grpSpPr>
                      <p:sp>
                        <p:nvSpPr>
                          <p:cNvPr id="803" name="Rektangel 802">
                            <a:extLst>
                              <a:ext uri="{FF2B5EF4-FFF2-40B4-BE49-F238E27FC236}">
                                <a16:creationId xmlns:a16="http://schemas.microsoft.com/office/drawing/2014/main" id="{90337AD7-0516-B143-8476-FEA408B64660}"/>
                              </a:ext>
                            </a:extLst>
                          </p:cNvPr>
                          <p:cNvSpPr/>
                          <p:nvPr/>
                        </p:nvSpPr>
                        <p:spPr>
                          <a:xfrm>
                            <a:off x="73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04" name="Rektangel 803">
                            <a:extLst>
                              <a:ext uri="{FF2B5EF4-FFF2-40B4-BE49-F238E27FC236}">
                                <a16:creationId xmlns:a16="http://schemas.microsoft.com/office/drawing/2014/main" id="{AED442D4-0C7D-BD4B-8F30-314E88CCD9E3}"/>
                              </a:ext>
                            </a:extLst>
                          </p:cNvPr>
                          <p:cNvSpPr/>
                          <p:nvPr/>
                        </p:nvSpPr>
                        <p:spPr>
                          <a:xfrm>
                            <a:off x="109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grpSp>
              <p:grpSp>
                <p:nvGrpSpPr>
                  <p:cNvPr id="766" name="Gruppe 765">
                    <a:extLst>
                      <a:ext uri="{FF2B5EF4-FFF2-40B4-BE49-F238E27FC236}">
                        <a16:creationId xmlns:a16="http://schemas.microsoft.com/office/drawing/2014/main" id="{BF0F027E-C50B-4A45-8A6D-3A474A0AC62C}"/>
                      </a:ext>
                    </a:extLst>
                  </p:cNvPr>
                  <p:cNvGrpSpPr/>
                  <p:nvPr/>
                </p:nvGrpSpPr>
                <p:grpSpPr>
                  <a:xfrm>
                    <a:off x="735682" y="687102"/>
                    <a:ext cx="5760000" cy="362174"/>
                    <a:chOff x="735682" y="326015"/>
                    <a:chExt cx="5760000" cy="362174"/>
                  </a:xfrm>
                </p:grpSpPr>
                <p:grpSp>
                  <p:nvGrpSpPr>
                    <p:cNvPr id="767" name="Gruppe 766">
                      <a:extLst>
                        <a:ext uri="{FF2B5EF4-FFF2-40B4-BE49-F238E27FC236}">
                          <a16:creationId xmlns:a16="http://schemas.microsoft.com/office/drawing/2014/main" id="{CB732E74-0B64-7747-B7CE-3868190B4CF1}"/>
                        </a:ext>
                      </a:extLst>
                    </p:cNvPr>
                    <p:cNvGrpSpPr/>
                    <p:nvPr/>
                  </p:nvGrpSpPr>
                  <p:grpSpPr>
                    <a:xfrm>
                      <a:off x="735682" y="326015"/>
                      <a:ext cx="2880000" cy="362174"/>
                      <a:chOff x="735682" y="326015"/>
                      <a:chExt cx="2880000" cy="362174"/>
                    </a:xfrm>
                  </p:grpSpPr>
                  <p:grpSp>
                    <p:nvGrpSpPr>
                      <p:cNvPr id="783" name="Gruppe 782">
                        <a:extLst>
                          <a:ext uri="{FF2B5EF4-FFF2-40B4-BE49-F238E27FC236}">
                            <a16:creationId xmlns:a16="http://schemas.microsoft.com/office/drawing/2014/main" id="{6EF6AC22-9071-1643-B143-C539D08DFDA1}"/>
                          </a:ext>
                        </a:extLst>
                      </p:cNvPr>
                      <p:cNvGrpSpPr/>
                      <p:nvPr/>
                    </p:nvGrpSpPr>
                    <p:grpSpPr>
                      <a:xfrm>
                        <a:off x="735682" y="326015"/>
                        <a:ext cx="1440000" cy="361087"/>
                        <a:chOff x="735682" y="326015"/>
                        <a:chExt cx="1440000" cy="361087"/>
                      </a:xfrm>
                    </p:grpSpPr>
                    <p:grpSp>
                      <p:nvGrpSpPr>
                        <p:cNvPr id="791" name="Gruppe 790">
                          <a:extLst>
                            <a:ext uri="{FF2B5EF4-FFF2-40B4-BE49-F238E27FC236}">
                              <a16:creationId xmlns:a16="http://schemas.microsoft.com/office/drawing/2014/main" id="{2B18BB68-7059-7641-A4EC-B9D19804903B}"/>
                            </a:ext>
                          </a:extLst>
                        </p:cNvPr>
                        <p:cNvGrpSpPr/>
                        <p:nvPr/>
                      </p:nvGrpSpPr>
                      <p:grpSpPr>
                        <a:xfrm>
                          <a:off x="735682" y="326015"/>
                          <a:ext cx="720000" cy="361087"/>
                          <a:chOff x="735682" y="326015"/>
                          <a:chExt cx="720000" cy="361087"/>
                        </a:xfrm>
                      </p:grpSpPr>
                      <p:sp>
                        <p:nvSpPr>
                          <p:cNvPr id="795" name="Rektangel 794">
                            <a:extLst>
                              <a:ext uri="{FF2B5EF4-FFF2-40B4-BE49-F238E27FC236}">
                                <a16:creationId xmlns:a16="http://schemas.microsoft.com/office/drawing/2014/main" id="{50F05A61-82B8-CF45-A5DA-9338F52D4B7C}"/>
                              </a:ext>
                            </a:extLst>
                          </p:cNvPr>
                          <p:cNvSpPr/>
                          <p:nvPr/>
                        </p:nvSpPr>
                        <p:spPr>
                          <a:xfrm>
                            <a:off x="735682" y="327102"/>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96" name="Rektangel 795">
                            <a:extLst>
                              <a:ext uri="{FF2B5EF4-FFF2-40B4-BE49-F238E27FC236}">
                                <a16:creationId xmlns:a16="http://schemas.microsoft.com/office/drawing/2014/main" id="{662B5756-859B-184F-BDD0-FC459984C7E2}"/>
                              </a:ext>
                            </a:extLst>
                          </p:cNvPr>
                          <p:cNvSpPr/>
                          <p:nvPr/>
                        </p:nvSpPr>
                        <p:spPr>
                          <a:xfrm>
                            <a:off x="1095682" y="326015"/>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792" name="Gruppe 791">
                          <a:extLst>
                            <a:ext uri="{FF2B5EF4-FFF2-40B4-BE49-F238E27FC236}">
                              <a16:creationId xmlns:a16="http://schemas.microsoft.com/office/drawing/2014/main" id="{B1B23043-B957-DE47-8398-A6C472A591E0}"/>
                            </a:ext>
                          </a:extLst>
                        </p:cNvPr>
                        <p:cNvGrpSpPr/>
                        <p:nvPr/>
                      </p:nvGrpSpPr>
                      <p:grpSpPr>
                        <a:xfrm>
                          <a:off x="1455682" y="327102"/>
                          <a:ext cx="720000" cy="360000"/>
                          <a:chOff x="735682" y="329201"/>
                          <a:chExt cx="720000" cy="360000"/>
                        </a:xfrm>
                      </p:grpSpPr>
                      <p:sp>
                        <p:nvSpPr>
                          <p:cNvPr id="793" name="Rektangel 792">
                            <a:extLst>
                              <a:ext uri="{FF2B5EF4-FFF2-40B4-BE49-F238E27FC236}">
                                <a16:creationId xmlns:a16="http://schemas.microsoft.com/office/drawing/2014/main" id="{812F5F42-881C-9E4E-8994-A60B660E14BC}"/>
                              </a:ext>
                            </a:extLst>
                          </p:cNvPr>
                          <p:cNvSpPr/>
                          <p:nvPr/>
                        </p:nvSpPr>
                        <p:spPr>
                          <a:xfrm>
                            <a:off x="73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94" name="Rektangel 793">
                            <a:extLst>
                              <a:ext uri="{FF2B5EF4-FFF2-40B4-BE49-F238E27FC236}">
                                <a16:creationId xmlns:a16="http://schemas.microsoft.com/office/drawing/2014/main" id="{5D1F08A2-FC48-3246-815C-E014391017C2}"/>
                              </a:ext>
                            </a:extLst>
                          </p:cNvPr>
                          <p:cNvSpPr/>
                          <p:nvPr/>
                        </p:nvSpPr>
                        <p:spPr>
                          <a:xfrm>
                            <a:off x="109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784" name="Gruppe 783">
                        <a:extLst>
                          <a:ext uri="{FF2B5EF4-FFF2-40B4-BE49-F238E27FC236}">
                            <a16:creationId xmlns:a16="http://schemas.microsoft.com/office/drawing/2014/main" id="{2E222D25-CB54-0B47-8946-E7C346614176}"/>
                          </a:ext>
                        </a:extLst>
                      </p:cNvPr>
                      <p:cNvGrpSpPr/>
                      <p:nvPr/>
                    </p:nvGrpSpPr>
                    <p:grpSpPr>
                      <a:xfrm>
                        <a:off x="2175682" y="327102"/>
                        <a:ext cx="1440000" cy="361087"/>
                        <a:chOff x="735682" y="326015"/>
                        <a:chExt cx="1440000" cy="361087"/>
                      </a:xfrm>
                    </p:grpSpPr>
                    <p:grpSp>
                      <p:nvGrpSpPr>
                        <p:cNvPr id="785" name="Gruppe 784">
                          <a:extLst>
                            <a:ext uri="{FF2B5EF4-FFF2-40B4-BE49-F238E27FC236}">
                              <a16:creationId xmlns:a16="http://schemas.microsoft.com/office/drawing/2014/main" id="{8FA90EC1-90D4-D34A-9AD2-4C9323DD2D8B}"/>
                            </a:ext>
                          </a:extLst>
                        </p:cNvPr>
                        <p:cNvGrpSpPr/>
                        <p:nvPr/>
                      </p:nvGrpSpPr>
                      <p:grpSpPr>
                        <a:xfrm>
                          <a:off x="735682" y="326015"/>
                          <a:ext cx="720000" cy="361087"/>
                          <a:chOff x="735682" y="326015"/>
                          <a:chExt cx="720000" cy="361087"/>
                        </a:xfrm>
                      </p:grpSpPr>
                      <p:sp>
                        <p:nvSpPr>
                          <p:cNvPr id="789" name="Rektangel 788">
                            <a:extLst>
                              <a:ext uri="{FF2B5EF4-FFF2-40B4-BE49-F238E27FC236}">
                                <a16:creationId xmlns:a16="http://schemas.microsoft.com/office/drawing/2014/main" id="{4CBA86DA-FFFB-B74C-BDBF-82028910B25D}"/>
                              </a:ext>
                            </a:extLst>
                          </p:cNvPr>
                          <p:cNvSpPr/>
                          <p:nvPr/>
                        </p:nvSpPr>
                        <p:spPr>
                          <a:xfrm>
                            <a:off x="735682" y="327102"/>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90" name="Rektangel 789">
                            <a:extLst>
                              <a:ext uri="{FF2B5EF4-FFF2-40B4-BE49-F238E27FC236}">
                                <a16:creationId xmlns:a16="http://schemas.microsoft.com/office/drawing/2014/main" id="{7970D47E-2F3A-034C-BACC-0990D6A5FCCF}"/>
                              </a:ext>
                            </a:extLst>
                          </p:cNvPr>
                          <p:cNvSpPr/>
                          <p:nvPr/>
                        </p:nvSpPr>
                        <p:spPr>
                          <a:xfrm>
                            <a:off x="1095682" y="326015"/>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786" name="Gruppe 785">
                          <a:extLst>
                            <a:ext uri="{FF2B5EF4-FFF2-40B4-BE49-F238E27FC236}">
                              <a16:creationId xmlns:a16="http://schemas.microsoft.com/office/drawing/2014/main" id="{15C3F822-DA9E-CF49-A1CB-817707F1BFE2}"/>
                            </a:ext>
                          </a:extLst>
                        </p:cNvPr>
                        <p:cNvGrpSpPr/>
                        <p:nvPr/>
                      </p:nvGrpSpPr>
                      <p:grpSpPr>
                        <a:xfrm>
                          <a:off x="1455682" y="327102"/>
                          <a:ext cx="720000" cy="360000"/>
                          <a:chOff x="735682" y="329201"/>
                          <a:chExt cx="720000" cy="360000"/>
                        </a:xfrm>
                      </p:grpSpPr>
                      <p:sp>
                        <p:nvSpPr>
                          <p:cNvPr id="787" name="Rektangel 786">
                            <a:extLst>
                              <a:ext uri="{FF2B5EF4-FFF2-40B4-BE49-F238E27FC236}">
                                <a16:creationId xmlns:a16="http://schemas.microsoft.com/office/drawing/2014/main" id="{46478727-082A-B94A-B932-C471D1668441}"/>
                              </a:ext>
                            </a:extLst>
                          </p:cNvPr>
                          <p:cNvSpPr/>
                          <p:nvPr/>
                        </p:nvSpPr>
                        <p:spPr>
                          <a:xfrm>
                            <a:off x="73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88" name="Rektangel 787">
                            <a:extLst>
                              <a:ext uri="{FF2B5EF4-FFF2-40B4-BE49-F238E27FC236}">
                                <a16:creationId xmlns:a16="http://schemas.microsoft.com/office/drawing/2014/main" id="{6341B857-4573-7B45-9FA8-D2B5A75FF4FC}"/>
                              </a:ext>
                            </a:extLst>
                          </p:cNvPr>
                          <p:cNvSpPr/>
                          <p:nvPr/>
                        </p:nvSpPr>
                        <p:spPr>
                          <a:xfrm>
                            <a:off x="109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grpSp>
                  <p:nvGrpSpPr>
                    <p:cNvPr id="768" name="Gruppe 767">
                      <a:extLst>
                        <a:ext uri="{FF2B5EF4-FFF2-40B4-BE49-F238E27FC236}">
                          <a16:creationId xmlns:a16="http://schemas.microsoft.com/office/drawing/2014/main" id="{6565E4A0-FE4F-9646-AD59-DEFE99015050}"/>
                        </a:ext>
                      </a:extLst>
                    </p:cNvPr>
                    <p:cNvGrpSpPr/>
                    <p:nvPr/>
                  </p:nvGrpSpPr>
                  <p:grpSpPr>
                    <a:xfrm>
                      <a:off x="3615682" y="326015"/>
                      <a:ext cx="2880000" cy="362174"/>
                      <a:chOff x="735682" y="326015"/>
                      <a:chExt cx="2880000" cy="362174"/>
                    </a:xfrm>
                  </p:grpSpPr>
                  <p:grpSp>
                    <p:nvGrpSpPr>
                      <p:cNvPr id="769" name="Gruppe 768">
                        <a:extLst>
                          <a:ext uri="{FF2B5EF4-FFF2-40B4-BE49-F238E27FC236}">
                            <a16:creationId xmlns:a16="http://schemas.microsoft.com/office/drawing/2014/main" id="{D70676D6-BB1E-A44B-9790-402F3889D976}"/>
                          </a:ext>
                        </a:extLst>
                      </p:cNvPr>
                      <p:cNvGrpSpPr/>
                      <p:nvPr/>
                    </p:nvGrpSpPr>
                    <p:grpSpPr>
                      <a:xfrm>
                        <a:off x="735682" y="326015"/>
                        <a:ext cx="1440000" cy="361087"/>
                        <a:chOff x="735682" y="326015"/>
                        <a:chExt cx="1440000" cy="361087"/>
                      </a:xfrm>
                    </p:grpSpPr>
                    <p:grpSp>
                      <p:nvGrpSpPr>
                        <p:cNvPr id="777" name="Gruppe 776">
                          <a:extLst>
                            <a:ext uri="{FF2B5EF4-FFF2-40B4-BE49-F238E27FC236}">
                              <a16:creationId xmlns:a16="http://schemas.microsoft.com/office/drawing/2014/main" id="{C64CB7C7-DED6-EA4A-A085-2B3269C7F758}"/>
                            </a:ext>
                          </a:extLst>
                        </p:cNvPr>
                        <p:cNvGrpSpPr/>
                        <p:nvPr/>
                      </p:nvGrpSpPr>
                      <p:grpSpPr>
                        <a:xfrm>
                          <a:off x="735682" y="326015"/>
                          <a:ext cx="720000" cy="361087"/>
                          <a:chOff x="735682" y="326015"/>
                          <a:chExt cx="720000" cy="361087"/>
                        </a:xfrm>
                      </p:grpSpPr>
                      <p:sp>
                        <p:nvSpPr>
                          <p:cNvPr id="781" name="Rektangel 780">
                            <a:extLst>
                              <a:ext uri="{FF2B5EF4-FFF2-40B4-BE49-F238E27FC236}">
                                <a16:creationId xmlns:a16="http://schemas.microsoft.com/office/drawing/2014/main" id="{52A93F1B-F856-C447-9AFF-4326815D9AF8}"/>
                              </a:ext>
                            </a:extLst>
                          </p:cNvPr>
                          <p:cNvSpPr/>
                          <p:nvPr/>
                        </p:nvSpPr>
                        <p:spPr>
                          <a:xfrm>
                            <a:off x="735682" y="327102"/>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82" name="Rektangel 781">
                            <a:extLst>
                              <a:ext uri="{FF2B5EF4-FFF2-40B4-BE49-F238E27FC236}">
                                <a16:creationId xmlns:a16="http://schemas.microsoft.com/office/drawing/2014/main" id="{352DEC8A-DBC2-4348-BA78-20C49D627235}"/>
                              </a:ext>
                            </a:extLst>
                          </p:cNvPr>
                          <p:cNvSpPr/>
                          <p:nvPr/>
                        </p:nvSpPr>
                        <p:spPr>
                          <a:xfrm>
                            <a:off x="1095682" y="326015"/>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778" name="Gruppe 777">
                          <a:extLst>
                            <a:ext uri="{FF2B5EF4-FFF2-40B4-BE49-F238E27FC236}">
                              <a16:creationId xmlns:a16="http://schemas.microsoft.com/office/drawing/2014/main" id="{BBE22CB8-D416-2947-9E3A-BF3E95A756F2}"/>
                            </a:ext>
                          </a:extLst>
                        </p:cNvPr>
                        <p:cNvGrpSpPr/>
                        <p:nvPr/>
                      </p:nvGrpSpPr>
                      <p:grpSpPr>
                        <a:xfrm>
                          <a:off x="1455682" y="327102"/>
                          <a:ext cx="720000" cy="360000"/>
                          <a:chOff x="735682" y="329201"/>
                          <a:chExt cx="720000" cy="360000"/>
                        </a:xfrm>
                      </p:grpSpPr>
                      <p:sp>
                        <p:nvSpPr>
                          <p:cNvPr id="779" name="Rektangel 778">
                            <a:extLst>
                              <a:ext uri="{FF2B5EF4-FFF2-40B4-BE49-F238E27FC236}">
                                <a16:creationId xmlns:a16="http://schemas.microsoft.com/office/drawing/2014/main" id="{79171677-A21E-574E-878F-D9D958E6CF89}"/>
                              </a:ext>
                            </a:extLst>
                          </p:cNvPr>
                          <p:cNvSpPr/>
                          <p:nvPr/>
                        </p:nvSpPr>
                        <p:spPr>
                          <a:xfrm>
                            <a:off x="73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80" name="Rektangel 779">
                            <a:extLst>
                              <a:ext uri="{FF2B5EF4-FFF2-40B4-BE49-F238E27FC236}">
                                <a16:creationId xmlns:a16="http://schemas.microsoft.com/office/drawing/2014/main" id="{6E85CBA3-2626-B04E-A7C2-09E110DD802F}"/>
                              </a:ext>
                            </a:extLst>
                          </p:cNvPr>
                          <p:cNvSpPr/>
                          <p:nvPr/>
                        </p:nvSpPr>
                        <p:spPr>
                          <a:xfrm>
                            <a:off x="109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770" name="Gruppe 769">
                        <a:extLst>
                          <a:ext uri="{FF2B5EF4-FFF2-40B4-BE49-F238E27FC236}">
                            <a16:creationId xmlns:a16="http://schemas.microsoft.com/office/drawing/2014/main" id="{5BC62E34-88C8-F040-BA82-1FD57C02B6D8}"/>
                          </a:ext>
                        </a:extLst>
                      </p:cNvPr>
                      <p:cNvGrpSpPr/>
                      <p:nvPr/>
                    </p:nvGrpSpPr>
                    <p:grpSpPr>
                      <a:xfrm>
                        <a:off x="2175682" y="327102"/>
                        <a:ext cx="1440000" cy="361087"/>
                        <a:chOff x="735682" y="326015"/>
                        <a:chExt cx="1440000" cy="361087"/>
                      </a:xfrm>
                    </p:grpSpPr>
                    <p:grpSp>
                      <p:nvGrpSpPr>
                        <p:cNvPr id="771" name="Gruppe 770">
                          <a:extLst>
                            <a:ext uri="{FF2B5EF4-FFF2-40B4-BE49-F238E27FC236}">
                              <a16:creationId xmlns:a16="http://schemas.microsoft.com/office/drawing/2014/main" id="{4BFAC013-E946-FD4C-834A-6F48B8D23EA6}"/>
                            </a:ext>
                          </a:extLst>
                        </p:cNvPr>
                        <p:cNvGrpSpPr/>
                        <p:nvPr/>
                      </p:nvGrpSpPr>
                      <p:grpSpPr>
                        <a:xfrm>
                          <a:off x="735682" y="326015"/>
                          <a:ext cx="720000" cy="361087"/>
                          <a:chOff x="735682" y="326015"/>
                          <a:chExt cx="720000" cy="361087"/>
                        </a:xfrm>
                      </p:grpSpPr>
                      <p:sp>
                        <p:nvSpPr>
                          <p:cNvPr id="775" name="Rektangel 774">
                            <a:extLst>
                              <a:ext uri="{FF2B5EF4-FFF2-40B4-BE49-F238E27FC236}">
                                <a16:creationId xmlns:a16="http://schemas.microsoft.com/office/drawing/2014/main" id="{4C1E0844-5974-8947-86CA-3EEAA4D41811}"/>
                              </a:ext>
                            </a:extLst>
                          </p:cNvPr>
                          <p:cNvSpPr/>
                          <p:nvPr/>
                        </p:nvSpPr>
                        <p:spPr>
                          <a:xfrm>
                            <a:off x="735682" y="327102"/>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76" name="Rektangel 775">
                            <a:extLst>
                              <a:ext uri="{FF2B5EF4-FFF2-40B4-BE49-F238E27FC236}">
                                <a16:creationId xmlns:a16="http://schemas.microsoft.com/office/drawing/2014/main" id="{482A9B53-112C-5449-A865-382019866E19}"/>
                              </a:ext>
                            </a:extLst>
                          </p:cNvPr>
                          <p:cNvSpPr/>
                          <p:nvPr/>
                        </p:nvSpPr>
                        <p:spPr>
                          <a:xfrm>
                            <a:off x="1095682" y="326015"/>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772" name="Gruppe 771">
                          <a:extLst>
                            <a:ext uri="{FF2B5EF4-FFF2-40B4-BE49-F238E27FC236}">
                              <a16:creationId xmlns:a16="http://schemas.microsoft.com/office/drawing/2014/main" id="{21A9598B-5CD5-5D40-B9C4-7C58B916E99F}"/>
                            </a:ext>
                          </a:extLst>
                        </p:cNvPr>
                        <p:cNvGrpSpPr/>
                        <p:nvPr/>
                      </p:nvGrpSpPr>
                      <p:grpSpPr>
                        <a:xfrm>
                          <a:off x="1455682" y="327102"/>
                          <a:ext cx="720000" cy="360000"/>
                          <a:chOff x="735682" y="329201"/>
                          <a:chExt cx="720000" cy="360000"/>
                        </a:xfrm>
                      </p:grpSpPr>
                      <p:sp>
                        <p:nvSpPr>
                          <p:cNvPr id="773" name="Rektangel 772">
                            <a:extLst>
                              <a:ext uri="{FF2B5EF4-FFF2-40B4-BE49-F238E27FC236}">
                                <a16:creationId xmlns:a16="http://schemas.microsoft.com/office/drawing/2014/main" id="{36515FE4-3532-3748-8575-5D5342FBAF18}"/>
                              </a:ext>
                            </a:extLst>
                          </p:cNvPr>
                          <p:cNvSpPr/>
                          <p:nvPr/>
                        </p:nvSpPr>
                        <p:spPr>
                          <a:xfrm>
                            <a:off x="73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74" name="Rektangel 773">
                            <a:extLst>
                              <a:ext uri="{FF2B5EF4-FFF2-40B4-BE49-F238E27FC236}">
                                <a16:creationId xmlns:a16="http://schemas.microsoft.com/office/drawing/2014/main" id="{FABA93E4-DB44-C74F-A4CE-BAF3E329FA0F}"/>
                              </a:ext>
                            </a:extLst>
                          </p:cNvPr>
                          <p:cNvSpPr/>
                          <p:nvPr/>
                        </p:nvSpPr>
                        <p:spPr>
                          <a:xfrm>
                            <a:off x="109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grpSp>
            </p:grpSp>
            <p:grpSp>
              <p:nvGrpSpPr>
                <p:cNvPr id="702" name="Gruppe 701">
                  <a:extLst>
                    <a:ext uri="{FF2B5EF4-FFF2-40B4-BE49-F238E27FC236}">
                      <a16:creationId xmlns:a16="http://schemas.microsoft.com/office/drawing/2014/main" id="{BD136C07-4C16-1F4F-AB29-C77E4BD739BA}"/>
                    </a:ext>
                  </a:extLst>
                </p:cNvPr>
                <p:cNvGrpSpPr/>
                <p:nvPr/>
              </p:nvGrpSpPr>
              <p:grpSpPr>
                <a:xfrm>
                  <a:off x="735682" y="1047102"/>
                  <a:ext cx="5760000" cy="722174"/>
                  <a:chOff x="735682" y="327102"/>
                  <a:chExt cx="5760000" cy="722174"/>
                </a:xfrm>
              </p:grpSpPr>
              <p:grpSp>
                <p:nvGrpSpPr>
                  <p:cNvPr id="703" name="Gruppe 702">
                    <a:extLst>
                      <a:ext uri="{FF2B5EF4-FFF2-40B4-BE49-F238E27FC236}">
                        <a16:creationId xmlns:a16="http://schemas.microsoft.com/office/drawing/2014/main" id="{6FCE5359-06B1-D645-9E9B-124876FA4CBE}"/>
                      </a:ext>
                    </a:extLst>
                  </p:cNvPr>
                  <p:cNvGrpSpPr/>
                  <p:nvPr/>
                </p:nvGrpSpPr>
                <p:grpSpPr>
                  <a:xfrm>
                    <a:off x="735682" y="327102"/>
                    <a:ext cx="5760000" cy="362099"/>
                    <a:chOff x="735682" y="327102"/>
                    <a:chExt cx="5760000" cy="362099"/>
                  </a:xfrm>
                </p:grpSpPr>
                <p:grpSp>
                  <p:nvGrpSpPr>
                    <p:cNvPr id="735" name="Gruppe 734">
                      <a:extLst>
                        <a:ext uri="{FF2B5EF4-FFF2-40B4-BE49-F238E27FC236}">
                          <a16:creationId xmlns:a16="http://schemas.microsoft.com/office/drawing/2014/main" id="{057F5E33-3156-0348-8802-8D18D6061A7B}"/>
                        </a:ext>
                      </a:extLst>
                    </p:cNvPr>
                    <p:cNvGrpSpPr/>
                    <p:nvPr/>
                  </p:nvGrpSpPr>
                  <p:grpSpPr>
                    <a:xfrm>
                      <a:off x="735682" y="327102"/>
                      <a:ext cx="2880000" cy="362099"/>
                      <a:chOff x="735682" y="327102"/>
                      <a:chExt cx="2880000" cy="362099"/>
                    </a:xfrm>
                  </p:grpSpPr>
                  <p:grpSp>
                    <p:nvGrpSpPr>
                      <p:cNvPr id="751" name="Gruppe 750">
                        <a:extLst>
                          <a:ext uri="{FF2B5EF4-FFF2-40B4-BE49-F238E27FC236}">
                            <a16:creationId xmlns:a16="http://schemas.microsoft.com/office/drawing/2014/main" id="{368F80B6-0B2B-3B46-9C8B-690CD43643CD}"/>
                          </a:ext>
                        </a:extLst>
                      </p:cNvPr>
                      <p:cNvGrpSpPr/>
                      <p:nvPr/>
                    </p:nvGrpSpPr>
                    <p:grpSpPr>
                      <a:xfrm>
                        <a:off x="735682" y="327102"/>
                        <a:ext cx="1440000" cy="362099"/>
                        <a:chOff x="735682" y="327102"/>
                        <a:chExt cx="1440000" cy="362099"/>
                      </a:xfrm>
                    </p:grpSpPr>
                    <p:grpSp>
                      <p:nvGrpSpPr>
                        <p:cNvPr id="759" name="Gruppe 758">
                          <a:extLst>
                            <a:ext uri="{FF2B5EF4-FFF2-40B4-BE49-F238E27FC236}">
                              <a16:creationId xmlns:a16="http://schemas.microsoft.com/office/drawing/2014/main" id="{9281969D-0419-1345-85CA-5690A1F5958C}"/>
                            </a:ext>
                          </a:extLst>
                        </p:cNvPr>
                        <p:cNvGrpSpPr/>
                        <p:nvPr/>
                      </p:nvGrpSpPr>
                      <p:grpSpPr>
                        <a:xfrm>
                          <a:off x="735682" y="327102"/>
                          <a:ext cx="720000" cy="362099"/>
                          <a:chOff x="735682" y="327102"/>
                          <a:chExt cx="720000" cy="362099"/>
                        </a:xfrm>
                      </p:grpSpPr>
                      <p:sp>
                        <p:nvSpPr>
                          <p:cNvPr id="763" name="Rektangel 762">
                            <a:extLst>
                              <a:ext uri="{FF2B5EF4-FFF2-40B4-BE49-F238E27FC236}">
                                <a16:creationId xmlns:a16="http://schemas.microsoft.com/office/drawing/2014/main" id="{E32FCB63-AE61-8C4A-B9A0-C95749917C46}"/>
                              </a:ext>
                            </a:extLst>
                          </p:cNvPr>
                          <p:cNvSpPr/>
                          <p:nvPr/>
                        </p:nvSpPr>
                        <p:spPr>
                          <a:xfrm>
                            <a:off x="735682" y="327102"/>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64" name="Rektangel 763">
                            <a:extLst>
                              <a:ext uri="{FF2B5EF4-FFF2-40B4-BE49-F238E27FC236}">
                                <a16:creationId xmlns:a16="http://schemas.microsoft.com/office/drawing/2014/main" id="{63E884FA-31D4-4B45-BA89-E27653604DEA}"/>
                              </a:ext>
                            </a:extLst>
                          </p:cNvPr>
                          <p:cNvSpPr/>
                          <p:nvPr/>
                        </p:nvSpPr>
                        <p:spPr>
                          <a:xfrm>
                            <a:off x="109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760" name="Gruppe 759">
                          <a:extLst>
                            <a:ext uri="{FF2B5EF4-FFF2-40B4-BE49-F238E27FC236}">
                              <a16:creationId xmlns:a16="http://schemas.microsoft.com/office/drawing/2014/main" id="{6FCC4C72-953F-184B-9878-7371A2815C99}"/>
                            </a:ext>
                          </a:extLst>
                        </p:cNvPr>
                        <p:cNvGrpSpPr/>
                        <p:nvPr/>
                      </p:nvGrpSpPr>
                      <p:grpSpPr>
                        <a:xfrm>
                          <a:off x="1455682" y="327102"/>
                          <a:ext cx="720000" cy="360000"/>
                          <a:chOff x="735682" y="329201"/>
                          <a:chExt cx="720000" cy="360000"/>
                        </a:xfrm>
                      </p:grpSpPr>
                      <p:sp>
                        <p:nvSpPr>
                          <p:cNvPr id="761" name="Rektangel 760">
                            <a:extLst>
                              <a:ext uri="{FF2B5EF4-FFF2-40B4-BE49-F238E27FC236}">
                                <a16:creationId xmlns:a16="http://schemas.microsoft.com/office/drawing/2014/main" id="{44B2E8FC-38BD-7A4D-A4D0-45BA36A9BC10}"/>
                              </a:ext>
                            </a:extLst>
                          </p:cNvPr>
                          <p:cNvSpPr/>
                          <p:nvPr/>
                        </p:nvSpPr>
                        <p:spPr>
                          <a:xfrm>
                            <a:off x="73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62" name="Rektangel 761">
                            <a:extLst>
                              <a:ext uri="{FF2B5EF4-FFF2-40B4-BE49-F238E27FC236}">
                                <a16:creationId xmlns:a16="http://schemas.microsoft.com/office/drawing/2014/main" id="{B37C4E4F-FB02-C94C-A8BD-89E8F690C772}"/>
                              </a:ext>
                            </a:extLst>
                          </p:cNvPr>
                          <p:cNvSpPr/>
                          <p:nvPr/>
                        </p:nvSpPr>
                        <p:spPr>
                          <a:xfrm>
                            <a:off x="109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752" name="Gruppe 751">
                        <a:extLst>
                          <a:ext uri="{FF2B5EF4-FFF2-40B4-BE49-F238E27FC236}">
                            <a16:creationId xmlns:a16="http://schemas.microsoft.com/office/drawing/2014/main" id="{9D53D514-9669-C345-B3D7-94F11C2D3C45}"/>
                          </a:ext>
                        </a:extLst>
                      </p:cNvPr>
                      <p:cNvGrpSpPr/>
                      <p:nvPr/>
                    </p:nvGrpSpPr>
                    <p:grpSpPr>
                      <a:xfrm>
                        <a:off x="2175682" y="327102"/>
                        <a:ext cx="1440000" cy="361087"/>
                        <a:chOff x="735682" y="326015"/>
                        <a:chExt cx="1440000" cy="361087"/>
                      </a:xfrm>
                    </p:grpSpPr>
                    <p:grpSp>
                      <p:nvGrpSpPr>
                        <p:cNvPr id="753" name="Gruppe 752">
                          <a:extLst>
                            <a:ext uri="{FF2B5EF4-FFF2-40B4-BE49-F238E27FC236}">
                              <a16:creationId xmlns:a16="http://schemas.microsoft.com/office/drawing/2014/main" id="{854483C5-7879-D64B-9BED-547D0B2EF5AF}"/>
                            </a:ext>
                          </a:extLst>
                        </p:cNvPr>
                        <p:cNvGrpSpPr/>
                        <p:nvPr/>
                      </p:nvGrpSpPr>
                      <p:grpSpPr>
                        <a:xfrm>
                          <a:off x="735682" y="326015"/>
                          <a:ext cx="720000" cy="361087"/>
                          <a:chOff x="735682" y="326015"/>
                          <a:chExt cx="720000" cy="361087"/>
                        </a:xfrm>
                      </p:grpSpPr>
                      <p:sp>
                        <p:nvSpPr>
                          <p:cNvPr id="757" name="Rektangel 756">
                            <a:extLst>
                              <a:ext uri="{FF2B5EF4-FFF2-40B4-BE49-F238E27FC236}">
                                <a16:creationId xmlns:a16="http://schemas.microsoft.com/office/drawing/2014/main" id="{339C15FE-D584-CF48-814E-A0C1772057CC}"/>
                              </a:ext>
                            </a:extLst>
                          </p:cNvPr>
                          <p:cNvSpPr/>
                          <p:nvPr/>
                        </p:nvSpPr>
                        <p:spPr>
                          <a:xfrm>
                            <a:off x="735682" y="327102"/>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58" name="Rektangel 757">
                            <a:extLst>
                              <a:ext uri="{FF2B5EF4-FFF2-40B4-BE49-F238E27FC236}">
                                <a16:creationId xmlns:a16="http://schemas.microsoft.com/office/drawing/2014/main" id="{DE310273-579F-744E-B75A-BF3E51069398}"/>
                              </a:ext>
                            </a:extLst>
                          </p:cNvPr>
                          <p:cNvSpPr/>
                          <p:nvPr/>
                        </p:nvSpPr>
                        <p:spPr>
                          <a:xfrm>
                            <a:off x="1095682" y="326015"/>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754" name="Gruppe 753">
                          <a:extLst>
                            <a:ext uri="{FF2B5EF4-FFF2-40B4-BE49-F238E27FC236}">
                              <a16:creationId xmlns:a16="http://schemas.microsoft.com/office/drawing/2014/main" id="{76F91CCE-4727-954F-8822-E776ADBD3E90}"/>
                            </a:ext>
                          </a:extLst>
                        </p:cNvPr>
                        <p:cNvGrpSpPr/>
                        <p:nvPr/>
                      </p:nvGrpSpPr>
                      <p:grpSpPr>
                        <a:xfrm>
                          <a:off x="1455682" y="327102"/>
                          <a:ext cx="720000" cy="360000"/>
                          <a:chOff x="735682" y="329201"/>
                          <a:chExt cx="720000" cy="360000"/>
                        </a:xfrm>
                      </p:grpSpPr>
                      <p:sp>
                        <p:nvSpPr>
                          <p:cNvPr id="755" name="Rektangel 754">
                            <a:extLst>
                              <a:ext uri="{FF2B5EF4-FFF2-40B4-BE49-F238E27FC236}">
                                <a16:creationId xmlns:a16="http://schemas.microsoft.com/office/drawing/2014/main" id="{5923BDE4-D8D4-8C4D-AB8A-90C9E2EED638}"/>
                              </a:ext>
                            </a:extLst>
                          </p:cNvPr>
                          <p:cNvSpPr/>
                          <p:nvPr/>
                        </p:nvSpPr>
                        <p:spPr>
                          <a:xfrm>
                            <a:off x="73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56" name="Rektangel 755">
                            <a:extLst>
                              <a:ext uri="{FF2B5EF4-FFF2-40B4-BE49-F238E27FC236}">
                                <a16:creationId xmlns:a16="http://schemas.microsoft.com/office/drawing/2014/main" id="{28B719B4-7799-5143-8633-7BFC8A34D597}"/>
                              </a:ext>
                            </a:extLst>
                          </p:cNvPr>
                          <p:cNvSpPr/>
                          <p:nvPr/>
                        </p:nvSpPr>
                        <p:spPr>
                          <a:xfrm>
                            <a:off x="109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grpSp>
                  <p:nvGrpSpPr>
                    <p:cNvPr id="736" name="Gruppe 735">
                      <a:extLst>
                        <a:ext uri="{FF2B5EF4-FFF2-40B4-BE49-F238E27FC236}">
                          <a16:creationId xmlns:a16="http://schemas.microsoft.com/office/drawing/2014/main" id="{5A0A1A77-859F-4D43-A72B-4855B9326E85}"/>
                        </a:ext>
                      </a:extLst>
                    </p:cNvPr>
                    <p:cNvGrpSpPr/>
                    <p:nvPr/>
                  </p:nvGrpSpPr>
                  <p:grpSpPr>
                    <a:xfrm>
                      <a:off x="3615682" y="327102"/>
                      <a:ext cx="2880000" cy="362099"/>
                      <a:chOff x="735682" y="327102"/>
                      <a:chExt cx="2880000" cy="362099"/>
                    </a:xfrm>
                  </p:grpSpPr>
                  <p:grpSp>
                    <p:nvGrpSpPr>
                      <p:cNvPr id="737" name="Gruppe 736">
                        <a:extLst>
                          <a:ext uri="{FF2B5EF4-FFF2-40B4-BE49-F238E27FC236}">
                            <a16:creationId xmlns:a16="http://schemas.microsoft.com/office/drawing/2014/main" id="{1799AF84-13FE-EF46-A5BE-23AC1EF94800}"/>
                          </a:ext>
                        </a:extLst>
                      </p:cNvPr>
                      <p:cNvGrpSpPr/>
                      <p:nvPr/>
                    </p:nvGrpSpPr>
                    <p:grpSpPr>
                      <a:xfrm>
                        <a:off x="735682" y="327102"/>
                        <a:ext cx="1440000" cy="362099"/>
                        <a:chOff x="735682" y="327102"/>
                        <a:chExt cx="1440000" cy="362099"/>
                      </a:xfrm>
                    </p:grpSpPr>
                    <p:grpSp>
                      <p:nvGrpSpPr>
                        <p:cNvPr id="745" name="Gruppe 744">
                          <a:extLst>
                            <a:ext uri="{FF2B5EF4-FFF2-40B4-BE49-F238E27FC236}">
                              <a16:creationId xmlns:a16="http://schemas.microsoft.com/office/drawing/2014/main" id="{0644D2AC-C879-724E-A3F8-141910791BE3}"/>
                            </a:ext>
                          </a:extLst>
                        </p:cNvPr>
                        <p:cNvGrpSpPr/>
                        <p:nvPr/>
                      </p:nvGrpSpPr>
                      <p:grpSpPr>
                        <a:xfrm>
                          <a:off x="735682" y="327102"/>
                          <a:ext cx="720000" cy="362099"/>
                          <a:chOff x="735682" y="327102"/>
                          <a:chExt cx="720000" cy="362099"/>
                        </a:xfrm>
                      </p:grpSpPr>
                      <p:sp>
                        <p:nvSpPr>
                          <p:cNvPr id="749" name="Rektangel 748">
                            <a:extLst>
                              <a:ext uri="{FF2B5EF4-FFF2-40B4-BE49-F238E27FC236}">
                                <a16:creationId xmlns:a16="http://schemas.microsoft.com/office/drawing/2014/main" id="{3EB76E54-7132-E64C-82F7-4B6AF642CDDE}"/>
                              </a:ext>
                            </a:extLst>
                          </p:cNvPr>
                          <p:cNvSpPr/>
                          <p:nvPr/>
                        </p:nvSpPr>
                        <p:spPr>
                          <a:xfrm>
                            <a:off x="735682" y="327102"/>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50" name="Rektangel 749">
                            <a:extLst>
                              <a:ext uri="{FF2B5EF4-FFF2-40B4-BE49-F238E27FC236}">
                                <a16:creationId xmlns:a16="http://schemas.microsoft.com/office/drawing/2014/main" id="{2691D24F-B0D2-DF43-A590-CB675C9814C8}"/>
                              </a:ext>
                            </a:extLst>
                          </p:cNvPr>
                          <p:cNvSpPr/>
                          <p:nvPr/>
                        </p:nvSpPr>
                        <p:spPr>
                          <a:xfrm>
                            <a:off x="109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746" name="Gruppe 745">
                          <a:extLst>
                            <a:ext uri="{FF2B5EF4-FFF2-40B4-BE49-F238E27FC236}">
                              <a16:creationId xmlns:a16="http://schemas.microsoft.com/office/drawing/2014/main" id="{E938217F-6733-974A-A733-893D8759FF8B}"/>
                            </a:ext>
                          </a:extLst>
                        </p:cNvPr>
                        <p:cNvGrpSpPr/>
                        <p:nvPr/>
                      </p:nvGrpSpPr>
                      <p:grpSpPr>
                        <a:xfrm>
                          <a:off x="1455682" y="327102"/>
                          <a:ext cx="720000" cy="360000"/>
                          <a:chOff x="735682" y="329201"/>
                          <a:chExt cx="720000" cy="360000"/>
                        </a:xfrm>
                      </p:grpSpPr>
                      <p:sp>
                        <p:nvSpPr>
                          <p:cNvPr id="747" name="Rektangel 746">
                            <a:extLst>
                              <a:ext uri="{FF2B5EF4-FFF2-40B4-BE49-F238E27FC236}">
                                <a16:creationId xmlns:a16="http://schemas.microsoft.com/office/drawing/2014/main" id="{AF08E4BC-9692-DA43-B56E-9EFF39B30D3D}"/>
                              </a:ext>
                            </a:extLst>
                          </p:cNvPr>
                          <p:cNvSpPr/>
                          <p:nvPr/>
                        </p:nvSpPr>
                        <p:spPr>
                          <a:xfrm>
                            <a:off x="73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48" name="Rektangel 747">
                            <a:extLst>
                              <a:ext uri="{FF2B5EF4-FFF2-40B4-BE49-F238E27FC236}">
                                <a16:creationId xmlns:a16="http://schemas.microsoft.com/office/drawing/2014/main" id="{A190E0A8-14CD-7044-96CB-0E7668308076}"/>
                              </a:ext>
                            </a:extLst>
                          </p:cNvPr>
                          <p:cNvSpPr/>
                          <p:nvPr/>
                        </p:nvSpPr>
                        <p:spPr>
                          <a:xfrm>
                            <a:off x="109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738" name="Gruppe 737">
                        <a:extLst>
                          <a:ext uri="{FF2B5EF4-FFF2-40B4-BE49-F238E27FC236}">
                            <a16:creationId xmlns:a16="http://schemas.microsoft.com/office/drawing/2014/main" id="{214FB280-50B3-3B4D-9872-35AA30C5C58A}"/>
                          </a:ext>
                        </a:extLst>
                      </p:cNvPr>
                      <p:cNvGrpSpPr/>
                      <p:nvPr/>
                    </p:nvGrpSpPr>
                    <p:grpSpPr>
                      <a:xfrm>
                        <a:off x="2175682" y="327102"/>
                        <a:ext cx="1440000" cy="361087"/>
                        <a:chOff x="735682" y="326015"/>
                        <a:chExt cx="1440000" cy="361087"/>
                      </a:xfrm>
                    </p:grpSpPr>
                    <p:grpSp>
                      <p:nvGrpSpPr>
                        <p:cNvPr id="739" name="Gruppe 738">
                          <a:extLst>
                            <a:ext uri="{FF2B5EF4-FFF2-40B4-BE49-F238E27FC236}">
                              <a16:creationId xmlns:a16="http://schemas.microsoft.com/office/drawing/2014/main" id="{CCD60A38-6C1C-4A4E-AE0B-AA80CEB6F282}"/>
                            </a:ext>
                          </a:extLst>
                        </p:cNvPr>
                        <p:cNvGrpSpPr/>
                        <p:nvPr/>
                      </p:nvGrpSpPr>
                      <p:grpSpPr>
                        <a:xfrm>
                          <a:off x="735682" y="326015"/>
                          <a:ext cx="720000" cy="361087"/>
                          <a:chOff x="735682" y="326015"/>
                          <a:chExt cx="720000" cy="361087"/>
                        </a:xfrm>
                      </p:grpSpPr>
                      <p:sp>
                        <p:nvSpPr>
                          <p:cNvPr id="743" name="Rektangel 742">
                            <a:extLst>
                              <a:ext uri="{FF2B5EF4-FFF2-40B4-BE49-F238E27FC236}">
                                <a16:creationId xmlns:a16="http://schemas.microsoft.com/office/drawing/2014/main" id="{B3552910-9746-4445-9F42-BDF88C699189}"/>
                              </a:ext>
                            </a:extLst>
                          </p:cNvPr>
                          <p:cNvSpPr/>
                          <p:nvPr/>
                        </p:nvSpPr>
                        <p:spPr>
                          <a:xfrm>
                            <a:off x="735682" y="327102"/>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44" name="Rektangel 743">
                            <a:extLst>
                              <a:ext uri="{FF2B5EF4-FFF2-40B4-BE49-F238E27FC236}">
                                <a16:creationId xmlns:a16="http://schemas.microsoft.com/office/drawing/2014/main" id="{A9499CA9-136C-E54A-BB43-FEE3872DC740}"/>
                              </a:ext>
                            </a:extLst>
                          </p:cNvPr>
                          <p:cNvSpPr/>
                          <p:nvPr/>
                        </p:nvSpPr>
                        <p:spPr>
                          <a:xfrm>
                            <a:off x="1095682" y="326015"/>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740" name="Gruppe 739">
                          <a:extLst>
                            <a:ext uri="{FF2B5EF4-FFF2-40B4-BE49-F238E27FC236}">
                              <a16:creationId xmlns:a16="http://schemas.microsoft.com/office/drawing/2014/main" id="{0D35BBBA-0B3D-E44C-82F8-DBECB74CE016}"/>
                            </a:ext>
                          </a:extLst>
                        </p:cNvPr>
                        <p:cNvGrpSpPr/>
                        <p:nvPr/>
                      </p:nvGrpSpPr>
                      <p:grpSpPr>
                        <a:xfrm>
                          <a:off x="1455682" y="327102"/>
                          <a:ext cx="720000" cy="360000"/>
                          <a:chOff x="735682" y="329201"/>
                          <a:chExt cx="720000" cy="360000"/>
                        </a:xfrm>
                      </p:grpSpPr>
                      <p:sp>
                        <p:nvSpPr>
                          <p:cNvPr id="741" name="Rektangel 740">
                            <a:extLst>
                              <a:ext uri="{FF2B5EF4-FFF2-40B4-BE49-F238E27FC236}">
                                <a16:creationId xmlns:a16="http://schemas.microsoft.com/office/drawing/2014/main" id="{DA994935-595E-0143-90FB-3648D4DA4823}"/>
                              </a:ext>
                            </a:extLst>
                          </p:cNvPr>
                          <p:cNvSpPr/>
                          <p:nvPr/>
                        </p:nvSpPr>
                        <p:spPr>
                          <a:xfrm>
                            <a:off x="73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42" name="Rektangel 741">
                            <a:extLst>
                              <a:ext uri="{FF2B5EF4-FFF2-40B4-BE49-F238E27FC236}">
                                <a16:creationId xmlns:a16="http://schemas.microsoft.com/office/drawing/2014/main" id="{C97903B5-0E17-9A4A-95B2-48911133441B}"/>
                              </a:ext>
                            </a:extLst>
                          </p:cNvPr>
                          <p:cNvSpPr/>
                          <p:nvPr/>
                        </p:nvSpPr>
                        <p:spPr>
                          <a:xfrm>
                            <a:off x="109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grpSp>
              <p:grpSp>
                <p:nvGrpSpPr>
                  <p:cNvPr id="704" name="Gruppe 703">
                    <a:extLst>
                      <a:ext uri="{FF2B5EF4-FFF2-40B4-BE49-F238E27FC236}">
                        <a16:creationId xmlns:a16="http://schemas.microsoft.com/office/drawing/2014/main" id="{8C2C5FF2-E374-C44C-9FDE-A17588343096}"/>
                      </a:ext>
                    </a:extLst>
                  </p:cNvPr>
                  <p:cNvGrpSpPr/>
                  <p:nvPr/>
                </p:nvGrpSpPr>
                <p:grpSpPr>
                  <a:xfrm>
                    <a:off x="735682" y="687102"/>
                    <a:ext cx="5760000" cy="362174"/>
                    <a:chOff x="735682" y="326015"/>
                    <a:chExt cx="5760000" cy="362174"/>
                  </a:xfrm>
                </p:grpSpPr>
                <p:grpSp>
                  <p:nvGrpSpPr>
                    <p:cNvPr id="705" name="Gruppe 704">
                      <a:extLst>
                        <a:ext uri="{FF2B5EF4-FFF2-40B4-BE49-F238E27FC236}">
                          <a16:creationId xmlns:a16="http://schemas.microsoft.com/office/drawing/2014/main" id="{872F1F86-7DD7-B04A-8F97-9AD5AE369617}"/>
                        </a:ext>
                      </a:extLst>
                    </p:cNvPr>
                    <p:cNvGrpSpPr/>
                    <p:nvPr/>
                  </p:nvGrpSpPr>
                  <p:grpSpPr>
                    <a:xfrm>
                      <a:off x="735682" y="326015"/>
                      <a:ext cx="2880000" cy="362174"/>
                      <a:chOff x="735682" y="326015"/>
                      <a:chExt cx="2880000" cy="362174"/>
                    </a:xfrm>
                  </p:grpSpPr>
                  <p:grpSp>
                    <p:nvGrpSpPr>
                      <p:cNvPr id="721" name="Gruppe 720">
                        <a:extLst>
                          <a:ext uri="{FF2B5EF4-FFF2-40B4-BE49-F238E27FC236}">
                            <a16:creationId xmlns:a16="http://schemas.microsoft.com/office/drawing/2014/main" id="{90919EFA-C2FD-A044-9F5C-9D43AF0F9751}"/>
                          </a:ext>
                        </a:extLst>
                      </p:cNvPr>
                      <p:cNvGrpSpPr/>
                      <p:nvPr/>
                    </p:nvGrpSpPr>
                    <p:grpSpPr>
                      <a:xfrm>
                        <a:off x="735682" y="326015"/>
                        <a:ext cx="1440000" cy="361087"/>
                        <a:chOff x="735682" y="326015"/>
                        <a:chExt cx="1440000" cy="361087"/>
                      </a:xfrm>
                    </p:grpSpPr>
                    <p:grpSp>
                      <p:nvGrpSpPr>
                        <p:cNvPr id="729" name="Gruppe 728">
                          <a:extLst>
                            <a:ext uri="{FF2B5EF4-FFF2-40B4-BE49-F238E27FC236}">
                              <a16:creationId xmlns:a16="http://schemas.microsoft.com/office/drawing/2014/main" id="{800EE7EA-67E2-1D43-974C-D96B8549DD05}"/>
                            </a:ext>
                          </a:extLst>
                        </p:cNvPr>
                        <p:cNvGrpSpPr/>
                        <p:nvPr/>
                      </p:nvGrpSpPr>
                      <p:grpSpPr>
                        <a:xfrm>
                          <a:off x="735682" y="326015"/>
                          <a:ext cx="720000" cy="361087"/>
                          <a:chOff x="735682" y="326015"/>
                          <a:chExt cx="720000" cy="361087"/>
                        </a:xfrm>
                      </p:grpSpPr>
                      <p:sp>
                        <p:nvSpPr>
                          <p:cNvPr id="733" name="Rektangel 732">
                            <a:extLst>
                              <a:ext uri="{FF2B5EF4-FFF2-40B4-BE49-F238E27FC236}">
                                <a16:creationId xmlns:a16="http://schemas.microsoft.com/office/drawing/2014/main" id="{8A54EEC8-9206-5742-885E-164D93B2F831}"/>
                              </a:ext>
                            </a:extLst>
                          </p:cNvPr>
                          <p:cNvSpPr/>
                          <p:nvPr/>
                        </p:nvSpPr>
                        <p:spPr>
                          <a:xfrm>
                            <a:off x="735682" y="327102"/>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34" name="Rektangel 733">
                            <a:extLst>
                              <a:ext uri="{FF2B5EF4-FFF2-40B4-BE49-F238E27FC236}">
                                <a16:creationId xmlns:a16="http://schemas.microsoft.com/office/drawing/2014/main" id="{6B0CD9FD-961E-5548-9338-91F37C4CA7B3}"/>
                              </a:ext>
                            </a:extLst>
                          </p:cNvPr>
                          <p:cNvSpPr/>
                          <p:nvPr/>
                        </p:nvSpPr>
                        <p:spPr>
                          <a:xfrm>
                            <a:off x="1095682" y="326015"/>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730" name="Gruppe 729">
                          <a:extLst>
                            <a:ext uri="{FF2B5EF4-FFF2-40B4-BE49-F238E27FC236}">
                              <a16:creationId xmlns:a16="http://schemas.microsoft.com/office/drawing/2014/main" id="{2417D792-269E-224B-93E3-9219D6FD9C72}"/>
                            </a:ext>
                          </a:extLst>
                        </p:cNvPr>
                        <p:cNvGrpSpPr/>
                        <p:nvPr/>
                      </p:nvGrpSpPr>
                      <p:grpSpPr>
                        <a:xfrm>
                          <a:off x="1455682" y="327102"/>
                          <a:ext cx="720000" cy="360000"/>
                          <a:chOff x="735682" y="329201"/>
                          <a:chExt cx="720000" cy="360000"/>
                        </a:xfrm>
                      </p:grpSpPr>
                      <p:sp>
                        <p:nvSpPr>
                          <p:cNvPr id="731" name="Rektangel 730">
                            <a:extLst>
                              <a:ext uri="{FF2B5EF4-FFF2-40B4-BE49-F238E27FC236}">
                                <a16:creationId xmlns:a16="http://schemas.microsoft.com/office/drawing/2014/main" id="{4F8C4B36-879C-9046-8D3D-5FFC03E405AC}"/>
                              </a:ext>
                            </a:extLst>
                          </p:cNvPr>
                          <p:cNvSpPr/>
                          <p:nvPr/>
                        </p:nvSpPr>
                        <p:spPr>
                          <a:xfrm>
                            <a:off x="73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32" name="Rektangel 731">
                            <a:extLst>
                              <a:ext uri="{FF2B5EF4-FFF2-40B4-BE49-F238E27FC236}">
                                <a16:creationId xmlns:a16="http://schemas.microsoft.com/office/drawing/2014/main" id="{D9446683-432B-F647-86E2-1F9E2618E1E8}"/>
                              </a:ext>
                            </a:extLst>
                          </p:cNvPr>
                          <p:cNvSpPr/>
                          <p:nvPr/>
                        </p:nvSpPr>
                        <p:spPr>
                          <a:xfrm>
                            <a:off x="109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722" name="Gruppe 721">
                        <a:extLst>
                          <a:ext uri="{FF2B5EF4-FFF2-40B4-BE49-F238E27FC236}">
                            <a16:creationId xmlns:a16="http://schemas.microsoft.com/office/drawing/2014/main" id="{D3ABE129-726B-8A4A-A5F8-54048DD12E83}"/>
                          </a:ext>
                        </a:extLst>
                      </p:cNvPr>
                      <p:cNvGrpSpPr/>
                      <p:nvPr/>
                    </p:nvGrpSpPr>
                    <p:grpSpPr>
                      <a:xfrm>
                        <a:off x="2175682" y="327102"/>
                        <a:ext cx="1440000" cy="361087"/>
                        <a:chOff x="735682" y="326015"/>
                        <a:chExt cx="1440000" cy="361087"/>
                      </a:xfrm>
                    </p:grpSpPr>
                    <p:grpSp>
                      <p:nvGrpSpPr>
                        <p:cNvPr id="723" name="Gruppe 722">
                          <a:extLst>
                            <a:ext uri="{FF2B5EF4-FFF2-40B4-BE49-F238E27FC236}">
                              <a16:creationId xmlns:a16="http://schemas.microsoft.com/office/drawing/2014/main" id="{8D7B555C-2A44-364D-AEBD-1C48C3C8BF6C}"/>
                            </a:ext>
                          </a:extLst>
                        </p:cNvPr>
                        <p:cNvGrpSpPr/>
                        <p:nvPr/>
                      </p:nvGrpSpPr>
                      <p:grpSpPr>
                        <a:xfrm>
                          <a:off x="735682" y="326015"/>
                          <a:ext cx="720000" cy="361087"/>
                          <a:chOff x="735682" y="326015"/>
                          <a:chExt cx="720000" cy="361087"/>
                        </a:xfrm>
                      </p:grpSpPr>
                      <p:sp>
                        <p:nvSpPr>
                          <p:cNvPr id="727" name="Rektangel 726">
                            <a:extLst>
                              <a:ext uri="{FF2B5EF4-FFF2-40B4-BE49-F238E27FC236}">
                                <a16:creationId xmlns:a16="http://schemas.microsoft.com/office/drawing/2014/main" id="{46DC4148-7373-904F-92C1-1E3686D17821}"/>
                              </a:ext>
                            </a:extLst>
                          </p:cNvPr>
                          <p:cNvSpPr/>
                          <p:nvPr/>
                        </p:nvSpPr>
                        <p:spPr>
                          <a:xfrm>
                            <a:off x="735682" y="327102"/>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28" name="Rektangel 727">
                            <a:extLst>
                              <a:ext uri="{FF2B5EF4-FFF2-40B4-BE49-F238E27FC236}">
                                <a16:creationId xmlns:a16="http://schemas.microsoft.com/office/drawing/2014/main" id="{BF570D7C-128C-B942-934B-224DA6284894}"/>
                              </a:ext>
                            </a:extLst>
                          </p:cNvPr>
                          <p:cNvSpPr/>
                          <p:nvPr/>
                        </p:nvSpPr>
                        <p:spPr>
                          <a:xfrm>
                            <a:off x="1095682" y="326015"/>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724" name="Gruppe 723">
                          <a:extLst>
                            <a:ext uri="{FF2B5EF4-FFF2-40B4-BE49-F238E27FC236}">
                              <a16:creationId xmlns:a16="http://schemas.microsoft.com/office/drawing/2014/main" id="{7AB907A5-0DFA-E846-8249-62587EEC4B4B}"/>
                            </a:ext>
                          </a:extLst>
                        </p:cNvPr>
                        <p:cNvGrpSpPr/>
                        <p:nvPr/>
                      </p:nvGrpSpPr>
                      <p:grpSpPr>
                        <a:xfrm>
                          <a:off x="1455682" y="327102"/>
                          <a:ext cx="720000" cy="360000"/>
                          <a:chOff x="735682" y="329201"/>
                          <a:chExt cx="720000" cy="360000"/>
                        </a:xfrm>
                      </p:grpSpPr>
                      <p:sp>
                        <p:nvSpPr>
                          <p:cNvPr id="725" name="Rektangel 724">
                            <a:extLst>
                              <a:ext uri="{FF2B5EF4-FFF2-40B4-BE49-F238E27FC236}">
                                <a16:creationId xmlns:a16="http://schemas.microsoft.com/office/drawing/2014/main" id="{6EB0F318-5FE8-D342-8767-3D43D8405600}"/>
                              </a:ext>
                            </a:extLst>
                          </p:cNvPr>
                          <p:cNvSpPr/>
                          <p:nvPr/>
                        </p:nvSpPr>
                        <p:spPr>
                          <a:xfrm>
                            <a:off x="73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26" name="Rektangel 725">
                            <a:extLst>
                              <a:ext uri="{FF2B5EF4-FFF2-40B4-BE49-F238E27FC236}">
                                <a16:creationId xmlns:a16="http://schemas.microsoft.com/office/drawing/2014/main" id="{8874E58A-0A14-894A-992B-5D7B305177C7}"/>
                              </a:ext>
                            </a:extLst>
                          </p:cNvPr>
                          <p:cNvSpPr/>
                          <p:nvPr/>
                        </p:nvSpPr>
                        <p:spPr>
                          <a:xfrm>
                            <a:off x="109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grpSp>
                  <p:nvGrpSpPr>
                    <p:cNvPr id="706" name="Gruppe 705">
                      <a:extLst>
                        <a:ext uri="{FF2B5EF4-FFF2-40B4-BE49-F238E27FC236}">
                          <a16:creationId xmlns:a16="http://schemas.microsoft.com/office/drawing/2014/main" id="{77238A98-1133-9944-9B56-CC3BAE93E634}"/>
                        </a:ext>
                      </a:extLst>
                    </p:cNvPr>
                    <p:cNvGrpSpPr/>
                    <p:nvPr/>
                  </p:nvGrpSpPr>
                  <p:grpSpPr>
                    <a:xfrm>
                      <a:off x="3615682" y="326015"/>
                      <a:ext cx="2880000" cy="362174"/>
                      <a:chOff x="735682" y="326015"/>
                      <a:chExt cx="2880000" cy="362174"/>
                    </a:xfrm>
                  </p:grpSpPr>
                  <p:grpSp>
                    <p:nvGrpSpPr>
                      <p:cNvPr id="707" name="Gruppe 706">
                        <a:extLst>
                          <a:ext uri="{FF2B5EF4-FFF2-40B4-BE49-F238E27FC236}">
                            <a16:creationId xmlns:a16="http://schemas.microsoft.com/office/drawing/2014/main" id="{70A3A13C-71FD-FD42-B73A-390C5558655F}"/>
                          </a:ext>
                        </a:extLst>
                      </p:cNvPr>
                      <p:cNvGrpSpPr/>
                      <p:nvPr/>
                    </p:nvGrpSpPr>
                    <p:grpSpPr>
                      <a:xfrm>
                        <a:off x="735682" y="326015"/>
                        <a:ext cx="1440000" cy="361087"/>
                        <a:chOff x="735682" y="326015"/>
                        <a:chExt cx="1440000" cy="361087"/>
                      </a:xfrm>
                    </p:grpSpPr>
                    <p:grpSp>
                      <p:nvGrpSpPr>
                        <p:cNvPr id="715" name="Gruppe 714">
                          <a:extLst>
                            <a:ext uri="{FF2B5EF4-FFF2-40B4-BE49-F238E27FC236}">
                              <a16:creationId xmlns:a16="http://schemas.microsoft.com/office/drawing/2014/main" id="{170499FA-E124-CC41-95EC-9206DD464877}"/>
                            </a:ext>
                          </a:extLst>
                        </p:cNvPr>
                        <p:cNvGrpSpPr/>
                        <p:nvPr/>
                      </p:nvGrpSpPr>
                      <p:grpSpPr>
                        <a:xfrm>
                          <a:off x="735682" y="326015"/>
                          <a:ext cx="720000" cy="361087"/>
                          <a:chOff x="735682" y="326015"/>
                          <a:chExt cx="720000" cy="361087"/>
                        </a:xfrm>
                      </p:grpSpPr>
                      <p:sp>
                        <p:nvSpPr>
                          <p:cNvPr id="719" name="Rektangel 718">
                            <a:extLst>
                              <a:ext uri="{FF2B5EF4-FFF2-40B4-BE49-F238E27FC236}">
                                <a16:creationId xmlns:a16="http://schemas.microsoft.com/office/drawing/2014/main" id="{5E67A5DB-452D-E042-B8F7-B4ACF4AE4B20}"/>
                              </a:ext>
                            </a:extLst>
                          </p:cNvPr>
                          <p:cNvSpPr/>
                          <p:nvPr/>
                        </p:nvSpPr>
                        <p:spPr>
                          <a:xfrm>
                            <a:off x="735682" y="327102"/>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20" name="Rektangel 719">
                            <a:extLst>
                              <a:ext uri="{FF2B5EF4-FFF2-40B4-BE49-F238E27FC236}">
                                <a16:creationId xmlns:a16="http://schemas.microsoft.com/office/drawing/2014/main" id="{8D3952F6-987A-1841-9E64-FBBF8901B25E}"/>
                              </a:ext>
                            </a:extLst>
                          </p:cNvPr>
                          <p:cNvSpPr/>
                          <p:nvPr/>
                        </p:nvSpPr>
                        <p:spPr>
                          <a:xfrm>
                            <a:off x="1095682" y="326015"/>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716" name="Gruppe 715">
                          <a:extLst>
                            <a:ext uri="{FF2B5EF4-FFF2-40B4-BE49-F238E27FC236}">
                              <a16:creationId xmlns:a16="http://schemas.microsoft.com/office/drawing/2014/main" id="{E617A6EC-442F-A34F-BBDB-2B50E91C557F}"/>
                            </a:ext>
                          </a:extLst>
                        </p:cNvPr>
                        <p:cNvGrpSpPr/>
                        <p:nvPr/>
                      </p:nvGrpSpPr>
                      <p:grpSpPr>
                        <a:xfrm>
                          <a:off x="1455682" y="327102"/>
                          <a:ext cx="720000" cy="360000"/>
                          <a:chOff x="735682" y="329201"/>
                          <a:chExt cx="720000" cy="360000"/>
                        </a:xfrm>
                      </p:grpSpPr>
                      <p:sp>
                        <p:nvSpPr>
                          <p:cNvPr id="717" name="Rektangel 716">
                            <a:extLst>
                              <a:ext uri="{FF2B5EF4-FFF2-40B4-BE49-F238E27FC236}">
                                <a16:creationId xmlns:a16="http://schemas.microsoft.com/office/drawing/2014/main" id="{2E9CE1B7-E02B-1A42-B578-26460E63F55B}"/>
                              </a:ext>
                            </a:extLst>
                          </p:cNvPr>
                          <p:cNvSpPr/>
                          <p:nvPr/>
                        </p:nvSpPr>
                        <p:spPr>
                          <a:xfrm>
                            <a:off x="73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18" name="Rektangel 717">
                            <a:extLst>
                              <a:ext uri="{FF2B5EF4-FFF2-40B4-BE49-F238E27FC236}">
                                <a16:creationId xmlns:a16="http://schemas.microsoft.com/office/drawing/2014/main" id="{D88DD156-75D8-7047-870F-81458BAA4504}"/>
                              </a:ext>
                            </a:extLst>
                          </p:cNvPr>
                          <p:cNvSpPr/>
                          <p:nvPr/>
                        </p:nvSpPr>
                        <p:spPr>
                          <a:xfrm>
                            <a:off x="109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708" name="Gruppe 707">
                        <a:extLst>
                          <a:ext uri="{FF2B5EF4-FFF2-40B4-BE49-F238E27FC236}">
                            <a16:creationId xmlns:a16="http://schemas.microsoft.com/office/drawing/2014/main" id="{25A1179F-9B17-504E-B029-58AE7C241482}"/>
                          </a:ext>
                        </a:extLst>
                      </p:cNvPr>
                      <p:cNvGrpSpPr/>
                      <p:nvPr/>
                    </p:nvGrpSpPr>
                    <p:grpSpPr>
                      <a:xfrm>
                        <a:off x="2175682" y="327102"/>
                        <a:ext cx="1440000" cy="361087"/>
                        <a:chOff x="735682" y="326015"/>
                        <a:chExt cx="1440000" cy="361087"/>
                      </a:xfrm>
                    </p:grpSpPr>
                    <p:grpSp>
                      <p:nvGrpSpPr>
                        <p:cNvPr id="709" name="Gruppe 708">
                          <a:extLst>
                            <a:ext uri="{FF2B5EF4-FFF2-40B4-BE49-F238E27FC236}">
                              <a16:creationId xmlns:a16="http://schemas.microsoft.com/office/drawing/2014/main" id="{F12DA563-5616-3B4E-8F1B-E8AE0C114743}"/>
                            </a:ext>
                          </a:extLst>
                        </p:cNvPr>
                        <p:cNvGrpSpPr/>
                        <p:nvPr/>
                      </p:nvGrpSpPr>
                      <p:grpSpPr>
                        <a:xfrm>
                          <a:off x="735682" y="326015"/>
                          <a:ext cx="720000" cy="361087"/>
                          <a:chOff x="735682" y="326015"/>
                          <a:chExt cx="720000" cy="361087"/>
                        </a:xfrm>
                      </p:grpSpPr>
                      <p:sp>
                        <p:nvSpPr>
                          <p:cNvPr id="713" name="Rektangel 712">
                            <a:extLst>
                              <a:ext uri="{FF2B5EF4-FFF2-40B4-BE49-F238E27FC236}">
                                <a16:creationId xmlns:a16="http://schemas.microsoft.com/office/drawing/2014/main" id="{8B31BC95-588D-254B-8E37-8E251A872C98}"/>
                              </a:ext>
                            </a:extLst>
                          </p:cNvPr>
                          <p:cNvSpPr/>
                          <p:nvPr/>
                        </p:nvSpPr>
                        <p:spPr>
                          <a:xfrm>
                            <a:off x="735682" y="327102"/>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14" name="Rektangel 713">
                            <a:extLst>
                              <a:ext uri="{FF2B5EF4-FFF2-40B4-BE49-F238E27FC236}">
                                <a16:creationId xmlns:a16="http://schemas.microsoft.com/office/drawing/2014/main" id="{976CC1DF-EEF8-5341-88E3-51921DD06CCE}"/>
                              </a:ext>
                            </a:extLst>
                          </p:cNvPr>
                          <p:cNvSpPr/>
                          <p:nvPr/>
                        </p:nvSpPr>
                        <p:spPr>
                          <a:xfrm>
                            <a:off x="1095682" y="326015"/>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710" name="Gruppe 709">
                          <a:extLst>
                            <a:ext uri="{FF2B5EF4-FFF2-40B4-BE49-F238E27FC236}">
                              <a16:creationId xmlns:a16="http://schemas.microsoft.com/office/drawing/2014/main" id="{C2CBF5CD-79B9-9648-96FC-C8BA25E30214}"/>
                            </a:ext>
                          </a:extLst>
                        </p:cNvPr>
                        <p:cNvGrpSpPr/>
                        <p:nvPr/>
                      </p:nvGrpSpPr>
                      <p:grpSpPr>
                        <a:xfrm>
                          <a:off x="1455682" y="327102"/>
                          <a:ext cx="720000" cy="360000"/>
                          <a:chOff x="735682" y="329201"/>
                          <a:chExt cx="720000" cy="360000"/>
                        </a:xfrm>
                      </p:grpSpPr>
                      <p:sp>
                        <p:nvSpPr>
                          <p:cNvPr id="711" name="Rektangel 710">
                            <a:extLst>
                              <a:ext uri="{FF2B5EF4-FFF2-40B4-BE49-F238E27FC236}">
                                <a16:creationId xmlns:a16="http://schemas.microsoft.com/office/drawing/2014/main" id="{283BF415-ACF3-A043-98C9-C2F6FC7C805D}"/>
                              </a:ext>
                            </a:extLst>
                          </p:cNvPr>
                          <p:cNvSpPr/>
                          <p:nvPr/>
                        </p:nvSpPr>
                        <p:spPr>
                          <a:xfrm>
                            <a:off x="73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12" name="Rektangel 711">
                            <a:extLst>
                              <a:ext uri="{FF2B5EF4-FFF2-40B4-BE49-F238E27FC236}">
                                <a16:creationId xmlns:a16="http://schemas.microsoft.com/office/drawing/2014/main" id="{55E7B76F-EEC9-8247-A1BF-A0491A3B54D1}"/>
                              </a:ext>
                            </a:extLst>
                          </p:cNvPr>
                          <p:cNvSpPr/>
                          <p:nvPr/>
                        </p:nvSpPr>
                        <p:spPr>
                          <a:xfrm>
                            <a:off x="109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grpSp>
            </p:grpSp>
          </p:grpSp>
          <p:grpSp>
            <p:nvGrpSpPr>
              <p:cNvPr id="574" name="Gruppe 573">
                <a:extLst>
                  <a:ext uri="{FF2B5EF4-FFF2-40B4-BE49-F238E27FC236}">
                    <a16:creationId xmlns:a16="http://schemas.microsoft.com/office/drawing/2014/main" id="{15CF7A8B-EC9B-BD4E-9B25-7CAA182866DE}"/>
                  </a:ext>
                </a:extLst>
              </p:cNvPr>
              <p:cNvGrpSpPr/>
              <p:nvPr/>
            </p:nvGrpSpPr>
            <p:grpSpPr>
              <a:xfrm>
                <a:off x="736594" y="1768114"/>
                <a:ext cx="5760000" cy="1445977"/>
                <a:chOff x="735682" y="326015"/>
                <a:chExt cx="5760000" cy="1445977"/>
              </a:xfrm>
            </p:grpSpPr>
            <p:grpSp>
              <p:nvGrpSpPr>
                <p:cNvPr id="575" name="Gruppe 574">
                  <a:extLst>
                    <a:ext uri="{FF2B5EF4-FFF2-40B4-BE49-F238E27FC236}">
                      <a16:creationId xmlns:a16="http://schemas.microsoft.com/office/drawing/2014/main" id="{45F096EF-9335-BA41-BDF2-684A06C0F841}"/>
                    </a:ext>
                  </a:extLst>
                </p:cNvPr>
                <p:cNvGrpSpPr/>
                <p:nvPr/>
              </p:nvGrpSpPr>
              <p:grpSpPr>
                <a:xfrm>
                  <a:off x="735682" y="326015"/>
                  <a:ext cx="5760000" cy="724273"/>
                  <a:chOff x="735682" y="326015"/>
                  <a:chExt cx="5760000" cy="724273"/>
                </a:xfrm>
              </p:grpSpPr>
              <p:grpSp>
                <p:nvGrpSpPr>
                  <p:cNvPr id="639" name="Gruppe 638">
                    <a:extLst>
                      <a:ext uri="{FF2B5EF4-FFF2-40B4-BE49-F238E27FC236}">
                        <a16:creationId xmlns:a16="http://schemas.microsoft.com/office/drawing/2014/main" id="{3C9FD17F-A97F-7946-BFA2-C852A4EE0508}"/>
                      </a:ext>
                    </a:extLst>
                  </p:cNvPr>
                  <p:cNvGrpSpPr/>
                  <p:nvPr/>
                </p:nvGrpSpPr>
                <p:grpSpPr>
                  <a:xfrm>
                    <a:off x="735682" y="326015"/>
                    <a:ext cx="5760000" cy="363186"/>
                    <a:chOff x="735682" y="326015"/>
                    <a:chExt cx="5760000" cy="363186"/>
                  </a:xfrm>
                </p:grpSpPr>
                <p:grpSp>
                  <p:nvGrpSpPr>
                    <p:cNvPr id="671" name="Gruppe 670">
                      <a:extLst>
                        <a:ext uri="{FF2B5EF4-FFF2-40B4-BE49-F238E27FC236}">
                          <a16:creationId xmlns:a16="http://schemas.microsoft.com/office/drawing/2014/main" id="{86F84B75-F839-804C-809E-BB58DADF7DC4}"/>
                        </a:ext>
                      </a:extLst>
                    </p:cNvPr>
                    <p:cNvGrpSpPr/>
                    <p:nvPr/>
                  </p:nvGrpSpPr>
                  <p:grpSpPr>
                    <a:xfrm>
                      <a:off x="735682" y="326015"/>
                      <a:ext cx="2880000" cy="362174"/>
                      <a:chOff x="735682" y="326015"/>
                      <a:chExt cx="2880000" cy="362174"/>
                    </a:xfrm>
                  </p:grpSpPr>
                  <p:grpSp>
                    <p:nvGrpSpPr>
                      <p:cNvPr id="687" name="Gruppe 686">
                        <a:extLst>
                          <a:ext uri="{FF2B5EF4-FFF2-40B4-BE49-F238E27FC236}">
                            <a16:creationId xmlns:a16="http://schemas.microsoft.com/office/drawing/2014/main" id="{6145B6DB-4392-0644-93CF-5216AF07D589}"/>
                          </a:ext>
                        </a:extLst>
                      </p:cNvPr>
                      <p:cNvGrpSpPr/>
                      <p:nvPr/>
                    </p:nvGrpSpPr>
                    <p:grpSpPr>
                      <a:xfrm>
                        <a:off x="735682" y="326015"/>
                        <a:ext cx="1440000" cy="361087"/>
                        <a:chOff x="735682" y="326015"/>
                        <a:chExt cx="1440000" cy="361087"/>
                      </a:xfrm>
                    </p:grpSpPr>
                    <p:grpSp>
                      <p:nvGrpSpPr>
                        <p:cNvPr id="695" name="Gruppe 694">
                          <a:extLst>
                            <a:ext uri="{FF2B5EF4-FFF2-40B4-BE49-F238E27FC236}">
                              <a16:creationId xmlns:a16="http://schemas.microsoft.com/office/drawing/2014/main" id="{3F0BBFD6-9175-BE49-967E-41864F17FCB8}"/>
                            </a:ext>
                          </a:extLst>
                        </p:cNvPr>
                        <p:cNvGrpSpPr/>
                        <p:nvPr/>
                      </p:nvGrpSpPr>
                      <p:grpSpPr>
                        <a:xfrm>
                          <a:off x="735682" y="326015"/>
                          <a:ext cx="720000" cy="361087"/>
                          <a:chOff x="735682" y="326015"/>
                          <a:chExt cx="720000" cy="361087"/>
                        </a:xfrm>
                      </p:grpSpPr>
                      <p:sp>
                        <p:nvSpPr>
                          <p:cNvPr id="699" name="Rektangel 698">
                            <a:extLst>
                              <a:ext uri="{FF2B5EF4-FFF2-40B4-BE49-F238E27FC236}">
                                <a16:creationId xmlns:a16="http://schemas.microsoft.com/office/drawing/2014/main" id="{9591AC3B-6D41-804B-AA40-62E37915217D}"/>
                              </a:ext>
                            </a:extLst>
                          </p:cNvPr>
                          <p:cNvSpPr/>
                          <p:nvPr/>
                        </p:nvSpPr>
                        <p:spPr>
                          <a:xfrm>
                            <a:off x="735682" y="327102"/>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00" name="Rektangel 699">
                            <a:extLst>
                              <a:ext uri="{FF2B5EF4-FFF2-40B4-BE49-F238E27FC236}">
                                <a16:creationId xmlns:a16="http://schemas.microsoft.com/office/drawing/2014/main" id="{260A0F2B-F62E-D84F-9329-9A03EA08D8E8}"/>
                              </a:ext>
                            </a:extLst>
                          </p:cNvPr>
                          <p:cNvSpPr/>
                          <p:nvPr/>
                        </p:nvSpPr>
                        <p:spPr>
                          <a:xfrm>
                            <a:off x="1095682" y="326015"/>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696" name="Gruppe 695">
                          <a:extLst>
                            <a:ext uri="{FF2B5EF4-FFF2-40B4-BE49-F238E27FC236}">
                              <a16:creationId xmlns:a16="http://schemas.microsoft.com/office/drawing/2014/main" id="{8D2860F6-28C4-9D4C-9D79-FDF824A59F41}"/>
                            </a:ext>
                          </a:extLst>
                        </p:cNvPr>
                        <p:cNvGrpSpPr/>
                        <p:nvPr/>
                      </p:nvGrpSpPr>
                      <p:grpSpPr>
                        <a:xfrm>
                          <a:off x="1455682" y="327102"/>
                          <a:ext cx="720000" cy="360000"/>
                          <a:chOff x="735682" y="329201"/>
                          <a:chExt cx="720000" cy="360000"/>
                        </a:xfrm>
                      </p:grpSpPr>
                      <p:sp>
                        <p:nvSpPr>
                          <p:cNvPr id="697" name="Rektangel 696">
                            <a:extLst>
                              <a:ext uri="{FF2B5EF4-FFF2-40B4-BE49-F238E27FC236}">
                                <a16:creationId xmlns:a16="http://schemas.microsoft.com/office/drawing/2014/main" id="{5606873D-EA7D-E64B-A2E5-8EAA228DE80E}"/>
                              </a:ext>
                            </a:extLst>
                          </p:cNvPr>
                          <p:cNvSpPr/>
                          <p:nvPr/>
                        </p:nvSpPr>
                        <p:spPr>
                          <a:xfrm>
                            <a:off x="73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98" name="Rektangel 697">
                            <a:extLst>
                              <a:ext uri="{FF2B5EF4-FFF2-40B4-BE49-F238E27FC236}">
                                <a16:creationId xmlns:a16="http://schemas.microsoft.com/office/drawing/2014/main" id="{E37943F0-AE85-0141-BE87-1ADF98020345}"/>
                              </a:ext>
                            </a:extLst>
                          </p:cNvPr>
                          <p:cNvSpPr/>
                          <p:nvPr/>
                        </p:nvSpPr>
                        <p:spPr>
                          <a:xfrm>
                            <a:off x="109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688" name="Gruppe 687">
                        <a:extLst>
                          <a:ext uri="{FF2B5EF4-FFF2-40B4-BE49-F238E27FC236}">
                            <a16:creationId xmlns:a16="http://schemas.microsoft.com/office/drawing/2014/main" id="{437E0F6C-98EA-9141-AB7D-F2071F44B214}"/>
                          </a:ext>
                        </a:extLst>
                      </p:cNvPr>
                      <p:cNvGrpSpPr/>
                      <p:nvPr/>
                    </p:nvGrpSpPr>
                    <p:grpSpPr>
                      <a:xfrm>
                        <a:off x="2175682" y="327102"/>
                        <a:ext cx="1440000" cy="361087"/>
                        <a:chOff x="735682" y="326015"/>
                        <a:chExt cx="1440000" cy="361087"/>
                      </a:xfrm>
                    </p:grpSpPr>
                    <p:grpSp>
                      <p:nvGrpSpPr>
                        <p:cNvPr id="689" name="Gruppe 688">
                          <a:extLst>
                            <a:ext uri="{FF2B5EF4-FFF2-40B4-BE49-F238E27FC236}">
                              <a16:creationId xmlns:a16="http://schemas.microsoft.com/office/drawing/2014/main" id="{94970403-84C2-264D-AD29-BADA2117ADE9}"/>
                            </a:ext>
                          </a:extLst>
                        </p:cNvPr>
                        <p:cNvGrpSpPr/>
                        <p:nvPr/>
                      </p:nvGrpSpPr>
                      <p:grpSpPr>
                        <a:xfrm>
                          <a:off x="735682" y="326015"/>
                          <a:ext cx="720000" cy="361087"/>
                          <a:chOff x="735682" y="326015"/>
                          <a:chExt cx="720000" cy="361087"/>
                        </a:xfrm>
                      </p:grpSpPr>
                      <p:sp>
                        <p:nvSpPr>
                          <p:cNvPr id="693" name="Rektangel 692">
                            <a:extLst>
                              <a:ext uri="{FF2B5EF4-FFF2-40B4-BE49-F238E27FC236}">
                                <a16:creationId xmlns:a16="http://schemas.microsoft.com/office/drawing/2014/main" id="{AA4FD189-E68E-8540-8C52-B0522A6D18B3}"/>
                              </a:ext>
                            </a:extLst>
                          </p:cNvPr>
                          <p:cNvSpPr/>
                          <p:nvPr/>
                        </p:nvSpPr>
                        <p:spPr>
                          <a:xfrm>
                            <a:off x="735682" y="327102"/>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94" name="Rektangel 693">
                            <a:extLst>
                              <a:ext uri="{FF2B5EF4-FFF2-40B4-BE49-F238E27FC236}">
                                <a16:creationId xmlns:a16="http://schemas.microsoft.com/office/drawing/2014/main" id="{7F44D275-377A-2340-9BF6-1AFDDCFAFFAF}"/>
                              </a:ext>
                            </a:extLst>
                          </p:cNvPr>
                          <p:cNvSpPr/>
                          <p:nvPr/>
                        </p:nvSpPr>
                        <p:spPr>
                          <a:xfrm>
                            <a:off x="1095682" y="326015"/>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690" name="Gruppe 689">
                          <a:extLst>
                            <a:ext uri="{FF2B5EF4-FFF2-40B4-BE49-F238E27FC236}">
                              <a16:creationId xmlns:a16="http://schemas.microsoft.com/office/drawing/2014/main" id="{683E6E48-D6B3-B448-999E-704F34857B6A}"/>
                            </a:ext>
                          </a:extLst>
                        </p:cNvPr>
                        <p:cNvGrpSpPr/>
                        <p:nvPr/>
                      </p:nvGrpSpPr>
                      <p:grpSpPr>
                        <a:xfrm>
                          <a:off x="1455682" y="327102"/>
                          <a:ext cx="720000" cy="360000"/>
                          <a:chOff x="735682" y="329201"/>
                          <a:chExt cx="720000" cy="360000"/>
                        </a:xfrm>
                      </p:grpSpPr>
                      <p:sp>
                        <p:nvSpPr>
                          <p:cNvPr id="691" name="Rektangel 690">
                            <a:extLst>
                              <a:ext uri="{FF2B5EF4-FFF2-40B4-BE49-F238E27FC236}">
                                <a16:creationId xmlns:a16="http://schemas.microsoft.com/office/drawing/2014/main" id="{26397347-B81F-4F43-902D-2D740E076689}"/>
                              </a:ext>
                            </a:extLst>
                          </p:cNvPr>
                          <p:cNvSpPr/>
                          <p:nvPr/>
                        </p:nvSpPr>
                        <p:spPr>
                          <a:xfrm>
                            <a:off x="73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92" name="Rektangel 691">
                            <a:extLst>
                              <a:ext uri="{FF2B5EF4-FFF2-40B4-BE49-F238E27FC236}">
                                <a16:creationId xmlns:a16="http://schemas.microsoft.com/office/drawing/2014/main" id="{418C7BB4-52DA-3843-B5D5-AF21E0D6F4D8}"/>
                              </a:ext>
                            </a:extLst>
                          </p:cNvPr>
                          <p:cNvSpPr/>
                          <p:nvPr/>
                        </p:nvSpPr>
                        <p:spPr>
                          <a:xfrm>
                            <a:off x="109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grpSp>
                  <p:nvGrpSpPr>
                    <p:cNvPr id="672" name="Gruppe 671">
                      <a:extLst>
                        <a:ext uri="{FF2B5EF4-FFF2-40B4-BE49-F238E27FC236}">
                          <a16:creationId xmlns:a16="http://schemas.microsoft.com/office/drawing/2014/main" id="{73FBFF68-E5A8-8748-AC0B-C59105031E86}"/>
                        </a:ext>
                      </a:extLst>
                    </p:cNvPr>
                    <p:cNvGrpSpPr/>
                    <p:nvPr/>
                  </p:nvGrpSpPr>
                  <p:grpSpPr>
                    <a:xfrm>
                      <a:off x="3615682" y="327102"/>
                      <a:ext cx="2880000" cy="362099"/>
                      <a:chOff x="735682" y="327102"/>
                      <a:chExt cx="2880000" cy="362099"/>
                    </a:xfrm>
                  </p:grpSpPr>
                  <p:grpSp>
                    <p:nvGrpSpPr>
                      <p:cNvPr id="673" name="Gruppe 672">
                        <a:extLst>
                          <a:ext uri="{FF2B5EF4-FFF2-40B4-BE49-F238E27FC236}">
                            <a16:creationId xmlns:a16="http://schemas.microsoft.com/office/drawing/2014/main" id="{23A31BA1-C75F-F34E-944A-222BDC566454}"/>
                          </a:ext>
                        </a:extLst>
                      </p:cNvPr>
                      <p:cNvGrpSpPr/>
                      <p:nvPr/>
                    </p:nvGrpSpPr>
                    <p:grpSpPr>
                      <a:xfrm>
                        <a:off x="735682" y="327102"/>
                        <a:ext cx="1440000" cy="362099"/>
                        <a:chOff x="735682" y="327102"/>
                        <a:chExt cx="1440000" cy="362099"/>
                      </a:xfrm>
                    </p:grpSpPr>
                    <p:grpSp>
                      <p:nvGrpSpPr>
                        <p:cNvPr id="681" name="Gruppe 680">
                          <a:extLst>
                            <a:ext uri="{FF2B5EF4-FFF2-40B4-BE49-F238E27FC236}">
                              <a16:creationId xmlns:a16="http://schemas.microsoft.com/office/drawing/2014/main" id="{37F83626-BEB9-FE40-BE9F-1F153C378378}"/>
                            </a:ext>
                          </a:extLst>
                        </p:cNvPr>
                        <p:cNvGrpSpPr/>
                        <p:nvPr/>
                      </p:nvGrpSpPr>
                      <p:grpSpPr>
                        <a:xfrm>
                          <a:off x="735682" y="327102"/>
                          <a:ext cx="720000" cy="362099"/>
                          <a:chOff x="735682" y="327102"/>
                          <a:chExt cx="720000" cy="362099"/>
                        </a:xfrm>
                      </p:grpSpPr>
                      <p:sp>
                        <p:nvSpPr>
                          <p:cNvPr id="685" name="Rektangel 684">
                            <a:extLst>
                              <a:ext uri="{FF2B5EF4-FFF2-40B4-BE49-F238E27FC236}">
                                <a16:creationId xmlns:a16="http://schemas.microsoft.com/office/drawing/2014/main" id="{2B2968B7-9D0F-1E4E-AA9A-796EAB5233B3}"/>
                              </a:ext>
                            </a:extLst>
                          </p:cNvPr>
                          <p:cNvSpPr/>
                          <p:nvPr/>
                        </p:nvSpPr>
                        <p:spPr>
                          <a:xfrm>
                            <a:off x="735682" y="327102"/>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86" name="Rektangel 685">
                            <a:extLst>
                              <a:ext uri="{FF2B5EF4-FFF2-40B4-BE49-F238E27FC236}">
                                <a16:creationId xmlns:a16="http://schemas.microsoft.com/office/drawing/2014/main" id="{B28BABCC-1181-8E43-8983-1EB1320708DB}"/>
                              </a:ext>
                            </a:extLst>
                          </p:cNvPr>
                          <p:cNvSpPr/>
                          <p:nvPr/>
                        </p:nvSpPr>
                        <p:spPr>
                          <a:xfrm>
                            <a:off x="109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682" name="Gruppe 681">
                          <a:extLst>
                            <a:ext uri="{FF2B5EF4-FFF2-40B4-BE49-F238E27FC236}">
                              <a16:creationId xmlns:a16="http://schemas.microsoft.com/office/drawing/2014/main" id="{FE3D4CEF-CFB1-E544-92D1-C7746E211342}"/>
                            </a:ext>
                          </a:extLst>
                        </p:cNvPr>
                        <p:cNvGrpSpPr/>
                        <p:nvPr/>
                      </p:nvGrpSpPr>
                      <p:grpSpPr>
                        <a:xfrm>
                          <a:off x="1455682" y="327102"/>
                          <a:ext cx="720000" cy="360000"/>
                          <a:chOff x="735682" y="329201"/>
                          <a:chExt cx="720000" cy="360000"/>
                        </a:xfrm>
                      </p:grpSpPr>
                      <p:sp>
                        <p:nvSpPr>
                          <p:cNvPr id="683" name="Rektangel 682">
                            <a:extLst>
                              <a:ext uri="{FF2B5EF4-FFF2-40B4-BE49-F238E27FC236}">
                                <a16:creationId xmlns:a16="http://schemas.microsoft.com/office/drawing/2014/main" id="{DF3A613F-3652-A245-9B15-E71A59D2F7D8}"/>
                              </a:ext>
                            </a:extLst>
                          </p:cNvPr>
                          <p:cNvSpPr/>
                          <p:nvPr/>
                        </p:nvSpPr>
                        <p:spPr>
                          <a:xfrm>
                            <a:off x="73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84" name="Rektangel 683">
                            <a:extLst>
                              <a:ext uri="{FF2B5EF4-FFF2-40B4-BE49-F238E27FC236}">
                                <a16:creationId xmlns:a16="http://schemas.microsoft.com/office/drawing/2014/main" id="{E8BE9E2D-B10D-9A49-92F1-5EC3E2E04D4B}"/>
                              </a:ext>
                            </a:extLst>
                          </p:cNvPr>
                          <p:cNvSpPr/>
                          <p:nvPr/>
                        </p:nvSpPr>
                        <p:spPr>
                          <a:xfrm>
                            <a:off x="109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674" name="Gruppe 673">
                        <a:extLst>
                          <a:ext uri="{FF2B5EF4-FFF2-40B4-BE49-F238E27FC236}">
                            <a16:creationId xmlns:a16="http://schemas.microsoft.com/office/drawing/2014/main" id="{3E459594-3134-DF46-851A-4B7E1C28FE91}"/>
                          </a:ext>
                        </a:extLst>
                      </p:cNvPr>
                      <p:cNvGrpSpPr/>
                      <p:nvPr/>
                    </p:nvGrpSpPr>
                    <p:grpSpPr>
                      <a:xfrm>
                        <a:off x="2175682" y="327102"/>
                        <a:ext cx="1440000" cy="361087"/>
                        <a:chOff x="735682" y="326015"/>
                        <a:chExt cx="1440000" cy="361087"/>
                      </a:xfrm>
                    </p:grpSpPr>
                    <p:grpSp>
                      <p:nvGrpSpPr>
                        <p:cNvPr id="675" name="Gruppe 674">
                          <a:extLst>
                            <a:ext uri="{FF2B5EF4-FFF2-40B4-BE49-F238E27FC236}">
                              <a16:creationId xmlns:a16="http://schemas.microsoft.com/office/drawing/2014/main" id="{29FBA3C5-1E84-3043-96C5-51F9060EFFA5}"/>
                            </a:ext>
                          </a:extLst>
                        </p:cNvPr>
                        <p:cNvGrpSpPr/>
                        <p:nvPr/>
                      </p:nvGrpSpPr>
                      <p:grpSpPr>
                        <a:xfrm>
                          <a:off x="735682" y="326015"/>
                          <a:ext cx="720000" cy="361087"/>
                          <a:chOff x="735682" y="326015"/>
                          <a:chExt cx="720000" cy="361087"/>
                        </a:xfrm>
                      </p:grpSpPr>
                      <p:sp>
                        <p:nvSpPr>
                          <p:cNvPr id="679" name="Rektangel 678">
                            <a:extLst>
                              <a:ext uri="{FF2B5EF4-FFF2-40B4-BE49-F238E27FC236}">
                                <a16:creationId xmlns:a16="http://schemas.microsoft.com/office/drawing/2014/main" id="{7A8FEB6D-FC53-604B-AE10-52BED9A02344}"/>
                              </a:ext>
                            </a:extLst>
                          </p:cNvPr>
                          <p:cNvSpPr/>
                          <p:nvPr/>
                        </p:nvSpPr>
                        <p:spPr>
                          <a:xfrm>
                            <a:off x="735682" y="327102"/>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80" name="Rektangel 679">
                            <a:extLst>
                              <a:ext uri="{FF2B5EF4-FFF2-40B4-BE49-F238E27FC236}">
                                <a16:creationId xmlns:a16="http://schemas.microsoft.com/office/drawing/2014/main" id="{0ED33BFB-2D0F-4040-A335-3437F88DE8F0}"/>
                              </a:ext>
                            </a:extLst>
                          </p:cNvPr>
                          <p:cNvSpPr/>
                          <p:nvPr/>
                        </p:nvSpPr>
                        <p:spPr>
                          <a:xfrm>
                            <a:off x="1095682" y="326015"/>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676" name="Gruppe 675">
                          <a:extLst>
                            <a:ext uri="{FF2B5EF4-FFF2-40B4-BE49-F238E27FC236}">
                              <a16:creationId xmlns:a16="http://schemas.microsoft.com/office/drawing/2014/main" id="{C096A37E-7087-3343-B97B-326014A13D05}"/>
                            </a:ext>
                          </a:extLst>
                        </p:cNvPr>
                        <p:cNvGrpSpPr/>
                        <p:nvPr/>
                      </p:nvGrpSpPr>
                      <p:grpSpPr>
                        <a:xfrm>
                          <a:off x="1455682" y="327102"/>
                          <a:ext cx="720000" cy="360000"/>
                          <a:chOff x="735682" y="329201"/>
                          <a:chExt cx="720000" cy="360000"/>
                        </a:xfrm>
                      </p:grpSpPr>
                      <p:sp>
                        <p:nvSpPr>
                          <p:cNvPr id="677" name="Rektangel 676">
                            <a:extLst>
                              <a:ext uri="{FF2B5EF4-FFF2-40B4-BE49-F238E27FC236}">
                                <a16:creationId xmlns:a16="http://schemas.microsoft.com/office/drawing/2014/main" id="{39D1A9F1-F84B-1C4A-B38B-A160F438A744}"/>
                              </a:ext>
                            </a:extLst>
                          </p:cNvPr>
                          <p:cNvSpPr/>
                          <p:nvPr/>
                        </p:nvSpPr>
                        <p:spPr>
                          <a:xfrm>
                            <a:off x="73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78" name="Rektangel 677">
                            <a:extLst>
                              <a:ext uri="{FF2B5EF4-FFF2-40B4-BE49-F238E27FC236}">
                                <a16:creationId xmlns:a16="http://schemas.microsoft.com/office/drawing/2014/main" id="{728F22D7-C245-A64C-8196-9D27C363FCFB}"/>
                              </a:ext>
                            </a:extLst>
                          </p:cNvPr>
                          <p:cNvSpPr/>
                          <p:nvPr/>
                        </p:nvSpPr>
                        <p:spPr>
                          <a:xfrm>
                            <a:off x="109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grpSp>
              <p:grpSp>
                <p:nvGrpSpPr>
                  <p:cNvPr id="640" name="Gruppe 639">
                    <a:extLst>
                      <a:ext uri="{FF2B5EF4-FFF2-40B4-BE49-F238E27FC236}">
                        <a16:creationId xmlns:a16="http://schemas.microsoft.com/office/drawing/2014/main" id="{741BC0E1-6DC6-1C40-B6D6-8DB6B9929F06}"/>
                      </a:ext>
                    </a:extLst>
                  </p:cNvPr>
                  <p:cNvGrpSpPr/>
                  <p:nvPr/>
                </p:nvGrpSpPr>
                <p:grpSpPr>
                  <a:xfrm>
                    <a:off x="735682" y="686090"/>
                    <a:ext cx="5760000" cy="364198"/>
                    <a:chOff x="735682" y="325003"/>
                    <a:chExt cx="5760000" cy="364198"/>
                  </a:xfrm>
                </p:grpSpPr>
                <p:grpSp>
                  <p:nvGrpSpPr>
                    <p:cNvPr id="641" name="Gruppe 640">
                      <a:extLst>
                        <a:ext uri="{FF2B5EF4-FFF2-40B4-BE49-F238E27FC236}">
                          <a16:creationId xmlns:a16="http://schemas.microsoft.com/office/drawing/2014/main" id="{D27DA57A-77A2-8D4F-B2A0-5C0C0B08DB05}"/>
                        </a:ext>
                      </a:extLst>
                    </p:cNvPr>
                    <p:cNvGrpSpPr/>
                    <p:nvPr/>
                  </p:nvGrpSpPr>
                  <p:grpSpPr>
                    <a:xfrm>
                      <a:off x="735682" y="325003"/>
                      <a:ext cx="2880000" cy="362099"/>
                      <a:chOff x="735682" y="325003"/>
                      <a:chExt cx="2880000" cy="362099"/>
                    </a:xfrm>
                  </p:grpSpPr>
                  <p:grpSp>
                    <p:nvGrpSpPr>
                      <p:cNvPr id="657" name="Gruppe 656">
                        <a:extLst>
                          <a:ext uri="{FF2B5EF4-FFF2-40B4-BE49-F238E27FC236}">
                            <a16:creationId xmlns:a16="http://schemas.microsoft.com/office/drawing/2014/main" id="{A8743C8D-85A3-F741-BEEF-A2FC32132596}"/>
                          </a:ext>
                        </a:extLst>
                      </p:cNvPr>
                      <p:cNvGrpSpPr/>
                      <p:nvPr/>
                    </p:nvGrpSpPr>
                    <p:grpSpPr>
                      <a:xfrm>
                        <a:off x="735682" y="326015"/>
                        <a:ext cx="1440000" cy="361087"/>
                        <a:chOff x="735682" y="326015"/>
                        <a:chExt cx="1440000" cy="361087"/>
                      </a:xfrm>
                    </p:grpSpPr>
                    <p:grpSp>
                      <p:nvGrpSpPr>
                        <p:cNvPr id="665" name="Gruppe 664">
                          <a:extLst>
                            <a:ext uri="{FF2B5EF4-FFF2-40B4-BE49-F238E27FC236}">
                              <a16:creationId xmlns:a16="http://schemas.microsoft.com/office/drawing/2014/main" id="{BE3DB1FF-12AD-3645-AA3B-30D3D72B7F74}"/>
                            </a:ext>
                          </a:extLst>
                        </p:cNvPr>
                        <p:cNvGrpSpPr/>
                        <p:nvPr/>
                      </p:nvGrpSpPr>
                      <p:grpSpPr>
                        <a:xfrm>
                          <a:off x="735682" y="326015"/>
                          <a:ext cx="720000" cy="361087"/>
                          <a:chOff x="735682" y="326015"/>
                          <a:chExt cx="720000" cy="361087"/>
                        </a:xfrm>
                      </p:grpSpPr>
                      <p:sp>
                        <p:nvSpPr>
                          <p:cNvPr id="669" name="Rektangel 668">
                            <a:extLst>
                              <a:ext uri="{FF2B5EF4-FFF2-40B4-BE49-F238E27FC236}">
                                <a16:creationId xmlns:a16="http://schemas.microsoft.com/office/drawing/2014/main" id="{7BFA19FC-EF6F-2D4A-BDDD-4F6AB4E2FA8F}"/>
                              </a:ext>
                            </a:extLst>
                          </p:cNvPr>
                          <p:cNvSpPr/>
                          <p:nvPr/>
                        </p:nvSpPr>
                        <p:spPr>
                          <a:xfrm>
                            <a:off x="735682" y="327102"/>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70" name="Rektangel 669">
                            <a:extLst>
                              <a:ext uri="{FF2B5EF4-FFF2-40B4-BE49-F238E27FC236}">
                                <a16:creationId xmlns:a16="http://schemas.microsoft.com/office/drawing/2014/main" id="{CD0C9E78-CA72-E445-A679-E75A285D5038}"/>
                              </a:ext>
                            </a:extLst>
                          </p:cNvPr>
                          <p:cNvSpPr/>
                          <p:nvPr/>
                        </p:nvSpPr>
                        <p:spPr>
                          <a:xfrm>
                            <a:off x="1095682" y="326015"/>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666" name="Gruppe 665">
                          <a:extLst>
                            <a:ext uri="{FF2B5EF4-FFF2-40B4-BE49-F238E27FC236}">
                              <a16:creationId xmlns:a16="http://schemas.microsoft.com/office/drawing/2014/main" id="{D3602289-D803-F94A-B3F8-41B0A325F92B}"/>
                            </a:ext>
                          </a:extLst>
                        </p:cNvPr>
                        <p:cNvGrpSpPr/>
                        <p:nvPr/>
                      </p:nvGrpSpPr>
                      <p:grpSpPr>
                        <a:xfrm>
                          <a:off x="1455682" y="327102"/>
                          <a:ext cx="720000" cy="360000"/>
                          <a:chOff x="735682" y="329201"/>
                          <a:chExt cx="720000" cy="360000"/>
                        </a:xfrm>
                      </p:grpSpPr>
                      <p:sp>
                        <p:nvSpPr>
                          <p:cNvPr id="667" name="Rektangel 666">
                            <a:extLst>
                              <a:ext uri="{FF2B5EF4-FFF2-40B4-BE49-F238E27FC236}">
                                <a16:creationId xmlns:a16="http://schemas.microsoft.com/office/drawing/2014/main" id="{0C54F55A-FFAC-6F41-AD26-BFA713432037}"/>
                              </a:ext>
                            </a:extLst>
                          </p:cNvPr>
                          <p:cNvSpPr/>
                          <p:nvPr/>
                        </p:nvSpPr>
                        <p:spPr>
                          <a:xfrm>
                            <a:off x="73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68" name="Rektangel 667">
                            <a:extLst>
                              <a:ext uri="{FF2B5EF4-FFF2-40B4-BE49-F238E27FC236}">
                                <a16:creationId xmlns:a16="http://schemas.microsoft.com/office/drawing/2014/main" id="{28C65FBE-3BF3-F549-940D-77B515EDEBF8}"/>
                              </a:ext>
                            </a:extLst>
                          </p:cNvPr>
                          <p:cNvSpPr/>
                          <p:nvPr/>
                        </p:nvSpPr>
                        <p:spPr>
                          <a:xfrm>
                            <a:off x="109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658" name="Gruppe 657">
                        <a:extLst>
                          <a:ext uri="{FF2B5EF4-FFF2-40B4-BE49-F238E27FC236}">
                            <a16:creationId xmlns:a16="http://schemas.microsoft.com/office/drawing/2014/main" id="{1360EA97-4632-9C46-A541-BDE59FF214EB}"/>
                          </a:ext>
                        </a:extLst>
                      </p:cNvPr>
                      <p:cNvGrpSpPr/>
                      <p:nvPr/>
                    </p:nvGrpSpPr>
                    <p:grpSpPr>
                      <a:xfrm>
                        <a:off x="2175682" y="325003"/>
                        <a:ext cx="1440000" cy="362099"/>
                        <a:chOff x="735682" y="323916"/>
                        <a:chExt cx="1440000" cy="362099"/>
                      </a:xfrm>
                    </p:grpSpPr>
                    <p:grpSp>
                      <p:nvGrpSpPr>
                        <p:cNvPr id="659" name="Gruppe 658">
                          <a:extLst>
                            <a:ext uri="{FF2B5EF4-FFF2-40B4-BE49-F238E27FC236}">
                              <a16:creationId xmlns:a16="http://schemas.microsoft.com/office/drawing/2014/main" id="{121C4DD5-0FAF-7C48-9889-0A4DB22AA1F1}"/>
                            </a:ext>
                          </a:extLst>
                        </p:cNvPr>
                        <p:cNvGrpSpPr/>
                        <p:nvPr/>
                      </p:nvGrpSpPr>
                      <p:grpSpPr>
                        <a:xfrm>
                          <a:off x="735682" y="323916"/>
                          <a:ext cx="720000" cy="362099"/>
                          <a:chOff x="735682" y="323916"/>
                          <a:chExt cx="720000" cy="362099"/>
                        </a:xfrm>
                      </p:grpSpPr>
                      <p:sp>
                        <p:nvSpPr>
                          <p:cNvPr id="663" name="Rektangel 662">
                            <a:extLst>
                              <a:ext uri="{FF2B5EF4-FFF2-40B4-BE49-F238E27FC236}">
                                <a16:creationId xmlns:a16="http://schemas.microsoft.com/office/drawing/2014/main" id="{530415F6-CB3B-494F-9054-0397DB5567AC}"/>
                              </a:ext>
                            </a:extLst>
                          </p:cNvPr>
                          <p:cNvSpPr/>
                          <p:nvPr/>
                        </p:nvSpPr>
                        <p:spPr>
                          <a:xfrm>
                            <a:off x="735682" y="323916"/>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64" name="Rektangel 663">
                            <a:extLst>
                              <a:ext uri="{FF2B5EF4-FFF2-40B4-BE49-F238E27FC236}">
                                <a16:creationId xmlns:a16="http://schemas.microsoft.com/office/drawing/2014/main" id="{CED821FA-761D-014D-B34E-1F3650A336EB}"/>
                              </a:ext>
                            </a:extLst>
                          </p:cNvPr>
                          <p:cNvSpPr/>
                          <p:nvPr/>
                        </p:nvSpPr>
                        <p:spPr>
                          <a:xfrm>
                            <a:off x="1095682" y="326015"/>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660" name="Gruppe 659">
                          <a:extLst>
                            <a:ext uri="{FF2B5EF4-FFF2-40B4-BE49-F238E27FC236}">
                              <a16:creationId xmlns:a16="http://schemas.microsoft.com/office/drawing/2014/main" id="{87B9D8C9-04FA-8440-B9A6-DE0202318CFE}"/>
                            </a:ext>
                          </a:extLst>
                        </p:cNvPr>
                        <p:cNvGrpSpPr/>
                        <p:nvPr/>
                      </p:nvGrpSpPr>
                      <p:grpSpPr>
                        <a:xfrm>
                          <a:off x="1455682" y="323916"/>
                          <a:ext cx="720000" cy="360000"/>
                          <a:chOff x="735682" y="326015"/>
                          <a:chExt cx="720000" cy="360000"/>
                        </a:xfrm>
                      </p:grpSpPr>
                      <p:sp>
                        <p:nvSpPr>
                          <p:cNvPr id="661" name="Rektangel 660">
                            <a:extLst>
                              <a:ext uri="{FF2B5EF4-FFF2-40B4-BE49-F238E27FC236}">
                                <a16:creationId xmlns:a16="http://schemas.microsoft.com/office/drawing/2014/main" id="{D78FF9E3-78D5-1C43-839A-2F92C27DFDA4}"/>
                              </a:ext>
                            </a:extLst>
                          </p:cNvPr>
                          <p:cNvSpPr/>
                          <p:nvPr/>
                        </p:nvSpPr>
                        <p:spPr>
                          <a:xfrm>
                            <a:off x="735682" y="326015"/>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62" name="Rektangel 661">
                            <a:extLst>
                              <a:ext uri="{FF2B5EF4-FFF2-40B4-BE49-F238E27FC236}">
                                <a16:creationId xmlns:a16="http://schemas.microsoft.com/office/drawing/2014/main" id="{07DBE530-B6C5-474A-83F9-049F2E8C292F}"/>
                              </a:ext>
                            </a:extLst>
                          </p:cNvPr>
                          <p:cNvSpPr/>
                          <p:nvPr/>
                        </p:nvSpPr>
                        <p:spPr>
                          <a:xfrm>
                            <a:off x="1095682" y="326015"/>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grpSp>
                  <p:nvGrpSpPr>
                    <p:cNvPr id="642" name="Gruppe 641">
                      <a:extLst>
                        <a:ext uri="{FF2B5EF4-FFF2-40B4-BE49-F238E27FC236}">
                          <a16:creationId xmlns:a16="http://schemas.microsoft.com/office/drawing/2014/main" id="{CDAD7E14-82F8-5442-B807-824EC76DA787}"/>
                        </a:ext>
                      </a:extLst>
                    </p:cNvPr>
                    <p:cNvGrpSpPr/>
                    <p:nvPr/>
                  </p:nvGrpSpPr>
                  <p:grpSpPr>
                    <a:xfrm>
                      <a:off x="3615682" y="325003"/>
                      <a:ext cx="2880000" cy="364198"/>
                      <a:chOff x="735682" y="325003"/>
                      <a:chExt cx="2880000" cy="364198"/>
                    </a:xfrm>
                  </p:grpSpPr>
                  <p:grpSp>
                    <p:nvGrpSpPr>
                      <p:cNvPr id="643" name="Gruppe 642">
                        <a:extLst>
                          <a:ext uri="{FF2B5EF4-FFF2-40B4-BE49-F238E27FC236}">
                            <a16:creationId xmlns:a16="http://schemas.microsoft.com/office/drawing/2014/main" id="{50F55F01-96C7-2E43-9E73-F56D98F762EA}"/>
                          </a:ext>
                        </a:extLst>
                      </p:cNvPr>
                      <p:cNvGrpSpPr/>
                      <p:nvPr/>
                    </p:nvGrpSpPr>
                    <p:grpSpPr>
                      <a:xfrm>
                        <a:off x="735682" y="327102"/>
                        <a:ext cx="1440000" cy="362099"/>
                        <a:chOff x="735682" y="327102"/>
                        <a:chExt cx="1440000" cy="362099"/>
                      </a:xfrm>
                    </p:grpSpPr>
                    <p:grpSp>
                      <p:nvGrpSpPr>
                        <p:cNvPr id="651" name="Gruppe 650">
                          <a:extLst>
                            <a:ext uri="{FF2B5EF4-FFF2-40B4-BE49-F238E27FC236}">
                              <a16:creationId xmlns:a16="http://schemas.microsoft.com/office/drawing/2014/main" id="{E7441256-7D4D-8F4B-AB2D-50053959EEB5}"/>
                            </a:ext>
                          </a:extLst>
                        </p:cNvPr>
                        <p:cNvGrpSpPr/>
                        <p:nvPr/>
                      </p:nvGrpSpPr>
                      <p:grpSpPr>
                        <a:xfrm>
                          <a:off x="735682" y="327102"/>
                          <a:ext cx="720000" cy="362099"/>
                          <a:chOff x="735682" y="327102"/>
                          <a:chExt cx="720000" cy="362099"/>
                        </a:xfrm>
                      </p:grpSpPr>
                      <p:sp>
                        <p:nvSpPr>
                          <p:cNvPr id="655" name="Rektangel 654">
                            <a:extLst>
                              <a:ext uri="{FF2B5EF4-FFF2-40B4-BE49-F238E27FC236}">
                                <a16:creationId xmlns:a16="http://schemas.microsoft.com/office/drawing/2014/main" id="{CEE6CC5A-6B99-0742-BCD9-C8874DD5CC70}"/>
                              </a:ext>
                            </a:extLst>
                          </p:cNvPr>
                          <p:cNvSpPr/>
                          <p:nvPr/>
                        </p:nvSpPr>
                        <p:spPr>
                          <a:xfrm>
                            <a:off x="735682" y="327102"/>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56" name="Rektangel 655">
                            <a:extLst>
                              <a:ext uri="{FF2B5EF4-FFF2-40B4-BE49-F238E27FC236}">
                                <a16:creationId xmlns:a16="http://schemas.microsoft.com/office/drawing/2014/main" id="{071AC1FC-D18A-594F-A4C6-52CAA7435A65}"/>
                              </a:ext>
                            </a:extLst>
                          </p:cNvPr>
                          <p:cNvSpPr/>
                          <p:nvPr/>
                        </p:nvSpPr>
                        <p:spPr>
                          <a:xfrm>
                            <a:off x="109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652" name="Gruppe 651">
                          <a:extLst>
                            <a:ext uri="{FF2B5EF4-FFF2-40B4-BE49-F238E27FC236}">
                              <a16:creationId xmlns:a16="http://schemas.microsoft.com/office/drawing/2014/main" id="{A1B7F95E-B0F1-CA44-87EE-A248C6CFACFE}"/>
                            </a:ext>
                          </a:extLst>
                        </p:cNvPr>
                        <p:cNvGrpSpPr/>
                        <p:nvPr/>
                      </p:nvGrpSpPr>
                      <p:grpSpPr>
                        <a:xfrm>
                          <a:off x="1455682" y="327102"/>
                          <a:ext cx="720000" cy="360000"/>
                          <a:chOff x="735682" y="329201"/>
                          <a:chExt cx="720000" cy="360000"/>
                        </a:xfrm>
                      </p:grpSpPr>
                      <p:sp>
                        <p:nvSpPr>
                          <p:cNvPr id="653" name="Rektangel 652">
                            <a:extLst>
                              <a:ext uri="{FF2B5EF4-FFF2-40B4-BE49-F238E27FC236}">
                                <a16:creationId xmlns:a16="http://schemas.microsoft.com/office/drawing/2014/main" id="{29FCCF31-EAB2-9849-A4D7-3568C3FDC24E}"/>
                              </a:ext>
                            </a:extLst>
                          </p:cNvPr>
                          <p:cNvSpPr/>
                          <p:nvPr/>
                        </p:nvSpPr>
                        <p:spPr>
                          <a:xfrm>
                            <a:off x="73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54" name="Rektangel 653">
                            <a:extLst>
                              <a:ext uri="{FF2B5EF4-FFF2-40B4-BE49-F238E27FC236}">
                                <a16:creationId xmlns:a16="http://schemas.microsoft.com/office/drawing/2014/main" id="{B21E2406-0202-DD49-8794-4616C9E6F6A0}"/>
                              </a:ext>
                            </a:extLst>
                          </p:cNvPr>
                          <p:cNvSpPr/>
                          <p:nvPr/>
                        </p:nvSpPr>
                        <p:spPr>
                          <a:xfrm>
                            <a:off x="109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644" name="Gruppe 643">
                        <a:extLst>
                          <a:ext uri="{FF2B5EF4-FFF2-40B4-BE49-F238E27FC236}">
                            <a16:creationId xmlns:a16="http://schemas.microsoft.com/office/drawing/2014/main" id="{1C39A5B3-D896-054E-B942-AB0E74058C82}"/>
                          </a:ext>
                        </a:extLst>
                      </p:cNvPr>
                      <p:cNvGrpSpPr/>
                      <p:nvPr/>
                    </p:nvGrpSpPr>
                    <p:grpSpPr>
                      <a:xfrm>
                        <a:off x="2175682" y="325003"/>
                        <a:ext cx="1440000" cy="362099"/>
                        <a:chOff x="735682" y="323916"/>
                        <a:chExt cx="1440000" cy="362099"/>
                      </a:xfrm>
                    </p:grpSpPr>
                    <p:grpSp>
                      <p:nvGrpSpPr>
                        <p:cNvPr id="645" name="Gruppe 644">
                          <a:extLst>
                            <a:ext uri="{FF2B5EF4-FFF2-40B4-BE49-F238E27FC236}">
                              <a16:creationId xmlns:a16="http://schemas.microsoft.com/office/drawing/2014/main" id="{0CD56F44-F19C-3F42-B6EA-6B62C033CFFB}"/>
                            </a:ext>
                          </a:extLst>
                        </p:cNvPr>
                        <p:cNvGrpSpPr/>
                        <p:nvPr/>
                      </p:nvGrpSpPr>
                      <p:grpSpPr>
                        <a:xfrm>
                          <a:off x="735682" y="323916"/>
                          <a:ext cx="720000" cy="362099"/>
                          <a:chOff x="735682" y="323916"/>
                          <a:chExt cx="720000" cy="362099"/>
                        </a:xfrm>
                      </p:grpSpPr>
                      <p:sp>
                        <p:nvSpPr>
                          <p:cNvPr id="649" name="Rektangel 648">
                            <a:extLst>
                              <a:ext uri="{FF2B5EF4-FFF2-40B4-BE49-F238E27FC236}">
                                <a16:creationId xmlns:a16="http://schemas.microsoft.com/office/drawing/2014/main" id="{6064666E-F2FB-9341-BB8D-9D59924023CC}"/>
                              </a:ext>
                            </a:extLst>
                          </p:cNvPr>
                          <p:cNvSpPr/>
                          <p:nvPr/>
                        </p:nvSpPr>
                        <p:spPr>
                          <a:xfrm>
                            <a:off x="735682" y="323916"/>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50" name="Rektangel 649">
                            <a:extLst>
                              <a:ext uri="{FF2B5EF4-FFF2-40B4-BE49-F238E27FC236}">
                                <a16:creationId xmlns:a16="http://schemas.microsoft.com/office/drawing/2014/main" id="{A7422C50-0329-5340-BB07-D8D02423E097}"/>
                              </a:ext>
                            </a:extLst>
                          </p:cNvPr>
                          <p:cNvSpPr/>
                          <p:nvPr/>
                        </p:nvSpPr>
                        <p:spPr>
                          <a:xfrm>
                            <a:off x="1095682" y="326015"/>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646" name="Gruppe 645">
                          <a:extLst>
                            <a:ext uri="{FF2B5EF4-FFF2-40B4-BE49-F238E27FC236}">
                              <a16:creationId xmlns:a16="http://schemas.microsoft.com/office/drawing/2014/main" id="{4B255607-62F9-0846-BE17-0C4465F31A71}"/>
                            </a:ext>
                          </a:extLst>
                        </p:cNvPr>
                        <p:cNvGrpSpPr/>
                        <p:nvPr/>
                      </p:nvGrpSpPr>
                      <p:grpSpPr>
                        <a:xfrm>
                          <a:off x="1455682" y="323916"/>
                          <a:ext cx="720000" cy="360000"/>
                          <a:chOff x="735682" y="326015"/>
                          <a:chExt cx="720000" cy="360000"/>
                        </a:xfrm>
                      </p:grpSpPr>
                      <p:sp>
                        <p:nvSpPr>
                          <p:cNvPr id="647" name="Rektangel 646">
                            <a:extLst>
                              <a:ext uri="{FF2B5EF4-FFF2-40B4-BE49-F238E27FC236}">
                                <a16:creationId xmlns:a16="http://schemas.microsoft.com/office/drawing/2014/main" id="{AADEE27E-3A8C-354A-AAC7-E1232E924243}"/>
                              </a:ext>
                            </a:extLst>
                          </p:cNvPr>
                          <p:cNvSpPr/>
                          <p:nvPr/>
                        </p:nvSpPr>
                        <p:spPr>
                          <a:xfrm>
                            <a:off x="735682" y="326015"/>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48" name="Rektangel 647">
                            <a:extLst>
                              <a:ext uri="{FF2B5EF4-FFF2-40B4-BE49-F238E27FC236}">
                                <a16:creationId xmlns:a16="http://schemas.microsoft.com/office/drawing/2014/main" id="{30D1D89C-3A7B-6646-833C-A6B8BB10AE1C}"/>
                              </a:ext>
                            </a:extLst>
                          </p:cNvPr>
                          <p:cNvSpPr/>
                          <p:nvPr/>
                        </p:nvSpPr>
                        <p:spPr>
                          <a:xfrm>
                            <a:off x="1095682" y="326015"/>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grpSp>
            </p:grpSp>
            <p:grpSp>
              <p:nvGrpSpPr>
                <p:cNvPr id="576" name="Gruppe 575">
                  <a:extLst>
                    <a:ext uri="{FF2B5EF4-FFF2-40B4-BE49-F238E27FC236}">
                      <a16:creationId xmlns:a16="http://schemas.microsoft.com/office/drawing/2014/main" id="{E969CCC2-2AA1-7340-AAC5-18737FA7ED86}"/>
                    </a:ext>
                  </a:extLst>
                </p:cNvPr>
                <p:cNvGrpSpPr/>
                <p:nvPr/>
              </p:nvGrpSpPr>
              <p:grpSpPr>
                <a:xfrm>
                  <a:off x="735682" y="1046015"/>
                  <a:ext cx="5760000" cy="725977"/>
                  <a:chOff x="735682" y="326015"/>
                  <a:chExt cx="5760000" cy="725977"/>
                </a:xfrm>
              </p:grpSpPr>
              <p:grpSp>
                <p:nvGrpSpPr>
                  <p:cNvPr id="577" name="Gruppe 576">
                    <a:extLst>
                      <a:ext uri="{FF2B5EF4-FFF2-40B4-BE49-F238E27FC236}">
                        <a16:creationId xmlns:a16="http://schemas.microsoft.com/office/drawing/2014/main" id="{94C20AC3-FBD4-B04F-B778-52138C0FF69B}"/>
                      </a:ext>
                    </a:extLst>
                  </p:cNvPr>
                  <p:cNvGrpSpPr/>
                  <p:nvPr/>
                </p:nvGrpSpPr>
                <p:grpSpPr>
                  <a:xfrm>
                    <a:off x="735682" y="326015"/>
                    <a:ext cx="5760000" cy="364890"/>
                    <a:chOff x="735682" y="326015"/>
                    <a:chExt cx="5760000" cy="364890"/>
                  </a:xfrm>
                </p:grpSpPr>
                <p:grpSp>
                  <p:nvGrpSpPr>
                    <p:cNvPr id="609" name="Gruppe 608">
                      <a:extLst>
                        <a:ext uri="{FF2B5EF4-FFF2-40B4-BE49-F238E27FC236}">
                          <a16:creationId xmlns:a16="http://schemas.microsoft.com/office/drawing/2014/main" id="{F57D2098-9F18-E049-ACAE-6C1AC0D3D325}"/>
                        </a:ext>
                      </a:extLst>
                    </p:cNvPr>
                    <p:cNvGrpSpPr/>
                    <p:nvPr/>
                  </p:nvGrpSpPr>
                  <p:grpSpPr>
                    <a:xfrm>
                      <a:off x="735682" y="326015"/>
                      <a:ext cx="2880000" cy="362174"/>
                      <a:chOff x="735682" y="326015"/>
                      <a:chExt cx="2880000" cy="362174"/>
                    </a:xfrm>
                  </p:grpSpPr>
                  <p:grpSp>
                    <p:nvGrpSpPr>
                      <p:cNvPr id="625" name="Gruppe 624">
                        <a:extLst>
                          <a:ext uri="{FF2B5EF4-FFF2-40B4-BE49-F238E27FC236}">
                            <a16:creationId xmlns:a16="http://schemas.microsoft.com/office/drawing/2014/main" id="{06D9FC98-5807-A24A-9817-AAD3C6EA3E7E}"/>
                          </a:ext>
                        </a:extLst>
                      </p:cNvPr>
                      <p:cNvGrpSpPr/>
                      <p:nvPr/>
                    </p:nvGrpSpPr>
                    <p:grpSpPr>
                      <a:xfrm>
                        <a:off x="735682" y="326015"/>
                        <a:ext cx="1440000" cy="361087"/>
                        <a:chOff x="735682" y="326015"/>
                        <a:chExt cx="1440000" cy="361087"/>
                      </a:xfrm>
                    </p:grpSpPr>
                    <p:grpSp>
                      <p:nvGrpSpPr>
                        <p:cNvPr id="633" name="Gruppe 632">
                          <a:extLst>
                            <a:ext uri="{FF2B5EF4-FFF2-40B4-BE49-F238E27FC236}">
                              <a16:creationId xmlns:a16="http://schemas.microsoft.com/office/drawing/2014/main" id="{A70A8CB8-B58B-7A4E-B2AF-CF63593A5101}"/>
                            </a:ext>
                          </a:extLst>
                        </p:cNvPr>
                        <p:cNvGrpSpPr/>
                        <p:nvPr/>
                      </p:nvGrpSpPr>
                      <p:grpSpPr>
                        <a:xfrm>
                          <a:off x="735682" y="326015"/>
                          <a:ext cx="720000" cy="361087"/>
                          <a:chOff x="735682" y="326015"/>
                          <a:chExt cx="720000" cy="361087"/>
                        </a:xfrm>
                      </p:grpSpPr>
                      <p:sp>
                        <p:nvSpPr>
                          <p:cNvPr id="637" name="Rektangel 636">
                            <a:extLst>
                              <a:ext uri="{FF2B5EF4-FFF2-40B4-BE49-F238E27FC236}">
                                <a16:creationId xmlns:a16="http://schemas.microsoft.com/office/drawing/2014/main" id="{04ED894F-D689-2041-9676-30DA123F5937}"/>
                              </a:ext>
                            </a:extLst>
                          </p:cNvPr>
                          <p:cNvSpPr/>
                          <p:nvPr/>
                        </p:nvSpPr>
                        <p:spPr>
                          <a:xfrm>
                            <a:off x="735682" y="327102"/>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38" name="Rektangel 637">
                            <a:extLst>
                              <a:ext uri="{FF2B5EF4-FFF2-40B4-BE49-F238E27FC236}">
                                <a16:creationId xmlns:a16="http://schemas.microsoft.com/office/drawing/2014/main" id="{979286CF-734D-4E4B-8DE5-C4A4BDB7CAD1}"/>
                              </a:ext>
                            </a:extLst>
                          </p:cNvPr>
                          <p:cNvSpPr/>
                          <p:nvPr/>
                        </p:nvSpPr>
                        <p:spPr>
                          <a:xfrm>
                            <a:off x="1095682" y="326015"/>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634" name="Gruppe 633">
                          <a:extLst>
                            <a:ext uri="{FF2B5EF4-FFF2-40B4-BE49-F238E27FC236}">
                              <a16:creationId xmlns:a16="http://schemas.microsoft.com/office/drawing/2014/main" id="{DDB4EBC5-F583-084A-AB70-C4F8F4481EB5}"/>
                            </a:ext>
                          </a:extLst>
                        </p:cNvPr>
                        <p:cNvGrpSpPr/>
                        <p:nvPr/>
                      </p:nvGrpSpPr>
                      <p:grpSpPr>
                        <a:xfrm>
                          <a:off x="1455682" y="327102"/>
                          <a:ext cx="720000" cy="360000"/>
                          <a:chOff x="735682" y="329201"/>
                          <a:chExt cx="720000" cy="360000"/>
                        </a:xfrm>
                      </p:grpSpPr>
                      <p:sp>
                        <p:nvSpPr>
                          <p:cNvPr id="635" name="Rektangel 634">
                            <a:extLst>
                              <a:ext uri="{FF2B5EF4-FFF2-40B4-BE49-F238E27FC236}">
                                <a16:creationId xmlns:a16="http://schemas.microsoft.com/office/drawing/2014/main" id="{3CBA1277-660E-1847-8A42-7213289EE48C}"/>
                              </a:ext>
                            </a:extLst>
                          </p:cNvPr>
                          <p:cNvSpPr/>
                          <p:nvPr/>
                        </p:nvSpPr>
                        <p:spPr>
                          <a:xfrm>
                            <a:off x="73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36" name="Rektangel 635">
                            <a:extLst>
                              <a:ext uri="{FF2B5EF4-FFF2-40B4-BE49-F238E27FC236}">
                                <a16:creationId xmlns:a16="http://schemas.microsoft.com/office/drawing/2014/main" id="{C778C2F9-39B7-0345-8205-C16EA5E1F6E5}"/>
                              </a:ext>
                            </a:extLst>
                          </p:cNvPr>
                          <p:cNvSpPr/>
                          <p:nvPr/>
                        </p:nvSpPr>
                        <p:spPr>
                          <a:xfrm>
                            <a:off x="109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626" name="Gruppe 625">
                        <a:extLst>
                          <a:ext uri="{FF2B5EF4-FFF2-40B4-BE49-F238E27FC236}">
                            <a16:creationId xmlns:a16="http://schemas.microsoft.com/office/drawing/2014/main" id="{82C6823D-3521-5E4F-855F-D8BE458D561A}"/>
                          </a:ext>
                        </a:extLst>
                      </p:cNvPr>
                      <p:cNvGrpSpPr/>
                      <p:nvPr/>
                    </p:nvGrpSpPr>
                    <p:grpSpPr>
                      <a:xfrm>
                        <a:off x="2175682" y="327102"/>
                        <a:ext cx="1440000" cy="361087"/>
                        <a:chOff x="735682" y="326015"/>
                        <a:chExt cx="1440000" cy="361087"/>
                      </a:xfrm>
                    </p:grpSpPr>
                    <p:grpSp>
                      <p:nvGrpSpPr>
                        <p:cNvPr id="627" name="Gruppe 626">
                          <a:extLst>
                            <a:ext uri="{FF2B5EF4-FFF2-40B4-BE49-F238E27FC236}">
                              <a16:creationId xmlns:a16="http://schemas.microsoft.com/office/drawing/2014/main" id="{6C47F5CE-7CC9-5E48-AF08-7CBBF9D7417F}"/>
                            </a:ext>
                          </a:extLst>
                        </p:cNvPr>
                        <p:cNvGrpSpPr/>
                        <p:nvPr/>
                      </p:nvGrpSpPr>
                      <p:grpSpPr>
                        <a:xfrm>
                          <a:off x="735682" y="326015"/>
                          <a:ext cx="720000" cy="361087"/>
                          <a:chOff x="735682" y="326015"/>
                          <a:chExt cx="720000" cy="361087"/>
                        </a:xfrm>
                      </p:grpSpPr>
                      <p:sp>
                        <p:nvSpPr>
                          <p:cNvPr id="631" name="Rektangel 630">
                            <a:extLst>
                              <a:ext uri="{FF2B5EF4-FFF2-40B4-BE49-F238E27FC236}">
                                <a16:creationId xmlns:a16="http://schemas.microsoft.com/office/drawing/2014/main" id="{6B03685C-E36D-084F-B5C2-5716246753A5}"/>
                              </a:ext>
                            </a:extLst>
                          </p:cNvPr>
                          <p:cNvSpPr/>
                          <p:nvPr/>
                        </p:nvSpPr>
                        <p:spPr>
                          <a:xfrm>
                            <a:off x="735682" y="327102"/>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32" name="Rektangel 631">
                            <a:extLst>
                              <a:ext uri="{FF2B5EF4-FFF2-40B4-BE49-F238E27FC236}">
                                <a16:creationId xmlns:a16="http://schemas.microsoft.com/office/drawing/2014/main" id="{C8A78943-FE29-754A-A40F-0DA231000027}"/>
                              </a:ext>
                            </a:extLst>
                          </p:cNvPr>
                          <p:cNvSpPr/>
                          <p:nvPr/>
                        </p:nvSpPr>
                        <p:spPr>
                          <a:xfrm>
                            <a:off x="1095682" y="326015"/>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628" name="Gruppe 627">
                          <a:extLst>
                            <a:ext uri="{FF2B5EF4-FFF2-40B4-BE49-F238E27FC236}">
                              <a16:creationId xmlns:a16="http://schemas.microsoft.com/office/drawing/2014/main" id="{5C8F562C-DFD6-004B-A65A-DD0D2FAF75B0}"/>
                            </a:ext>
                          </a:extLst>
                        </p:cNvPr>
                        <p:cNvGrpSpPr/>
                        <p:nvPr/>
                      </p:nvGrpSpPr>
                      <p:grpSpPr>
                        <a:xfrm>
                          <a:off x="1455682" y="327102"/>
                          <a:ext cx="720000" cy="360000"/>
                          <a:chOff x="735682" y="329201"/>
                          <a:chExt cx="720000" cy="360000"/>
                        </a:xfrm>
                      </p:grpSpPr>
                      <p:sp>
                        <p:nvSpPr>
                          <p:cNvPr id="629" name="Rektangel 628">
                            <a:extLst>
                              <a:ext uri="{FF2B5EF4-FFF2-40B4-BE49-F238E27FC236}">
                                <a16:creationId xmlns:a16="http://schemas.microsoft.com/office/drawing/2014/main" id="{5D098456-84D2-3547-A6B6-48F255FD865C}"/>
                              </a:ext>
                            </a:extLst>
                          </p:cNvPr>
                          <p:cNvSpPr/>
                          <p:nvPr/>
                        </p:nvSpPr>
                        <p:spPr>
                          <a:xfrm>
                            <a:off x="73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30" name="Rektangel 629">
                            <a:extLst>
                              <a:ext uri="{FF2B5EF4-FFF2-40B4-BE49-F238E27FC236}">
                                <a16:creationId xmlns:a16="http://schemas.microsoft.com/office/drawing/2014/main" id="{2ADEC75E-0B79-BD4E-BE4E-7E0194722CB8}"/>
                              </a:ext>
                            </a:extLst>
                          </p:cNvPr>
                          <p:cNvSpPr/>
                          <p:nvPr/>
                        </p:nvSpPr>
                        <p:spPr>
                          <a:xfrm>
                            <a:off x="109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grpSp>
                  <p:nvGrpSpPr>
                    <p:cNvPr id="610" name="Gruppe 609">
                      <a:extLst>
                        <a:ext uri="{FF2B5EF4-FFF2-40B4-BE49-F238E27FC236}">
                          <a16:creationId xmlns:a16="http://schemas.microsoft.com/office/drawing/2014/main" id="{4D2E30C5-789C-804F-8C9A-F4086434CBB5}"/>
                        </a:ext>
                      </a:extLst>
                    </p:cNvPr>
                    <p:cNvGrpSpPr/>
                    <p:nvPr/>
                  </p:nvGrpSpPr>
                  <p:grpSpPr>
                    <a:xfrm>
                      <a:off x="3615682" y="327102"/>
                      <a:ext cx="2880000" cy="363803"/>
                      <a:chOff x="735682" y="327102"/>
                      <a:chExt cx="2880000" cy="363803"/>
                    </a:xfrm>
                  </p:grpSpPr>
                  <p:grpSp>
                    <p:nvGrpSpPr>
                      <p:cNvPr id="611" name="Gruppe 610">
                        <a:extLst>
                          <a:ext uri="{FF2B5EF4-FFF2-40B4-BE49-F238E27FC236}">
                            <a16:creationId xmlns:a16="http://schemas.microsoft.com/office/drawing/2014/main" id="{69093BFF-9A03-114B-A2EE-1E7CF2912D63}"/>
                          </a:ext>
                        </a:extLst>
                      </p:cNvPr>
                      <p:cNvGrpSpPr/>
                      <p:nvPr/>
                    </p:nvGrpSpPr>
                    <p:grpSpPr>
                      <a:xfrm>
                        <a:off x="735682" y="327102"/>
                        <a:ext cx="1440000" cy="363803"/>
                        <a:chOff x="735682" y="327102"/>
                        <a:chExt cx="1440000" cy="363803"/>
                      </a:xfrm>
                    </p:grpSpPr>
                    <p:grpSp>
                      <p:nvGrpSpPr>
                        <p:cNvPr id="619" name="Gruppe 618">
                          <a:extLst>
                            <a:ext uri="{FF2B5EF4-FFF2-40B4-BE49-F238E27FC236}">
                              <a16:creationId xmlns:a16="http://schemas.microsoft.com/office/drawing/2014/main" id="{8A87EACB-E94A-C541-B232-B239CE97F1CA}"/>
                            </a:ext>
                          </a:extLst>
                        </p:cNvPr>
                        <p:cNvGrpSpPr/>
                        <p:nvPr/>
                      </p:nvGrpSpPr>
                      <p:grpSpPr>
                        <a:xfrm>
                          <a:off x="735682" y="327102"/>
                          <a:ext cx="720000" cy="363803"/>
                          <a:chOff x="735682" y="327102"/>
                          <a:chExt cx="720000" cy="363803"/>
                        </a:xfrm>
                      </p:grpSpPr>
                      <p:sp>
                        <p:nvSpPr>
                          <p:cNvPr id="623" name="Rektangel 622">
                            <a:extLst>
                              <a:ext uri="{FF2B5EF4-FFF2-40B4-BE49-F238E27FC236}">
                                <a16:creationId xmlns:a16="http://schemas.microsoft.com/office/drawing/2014/main" id="{06B6CE44-AD44-F543-B1B9-8D200CEDF1FC}"/>
                              </a:ext>
                            </a:extLst>
                          </p:cNvPr>
                          <p:cNvSpPr/>
                          <p:nvPr/>
                        </p:nvSpPr>
                        <p:spPr>
                          <a:xfrm>
                            <a:off x="735682" y="327102"/>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24" name="Rektangel 623">
                            <a:extLst>
                              <a:ext uri="{FF2B5EF4-FFF2-40B4-BE49-F238E27FC236}">
                                <a16:creationId xmlns:a16="http://schemas.microsoft.com/office/drawing/2014/main" id="{CC777851-9F37-BB49-8445-139757148D23}"/>
                              </a:ext>
                            </a:extLst>
                          </p:cNvPr>
                          <p:cNvSpPr/>
                          <p:nvPr/>
                        </p:nvSpPr>
                        <p:spPr>
                          <a:xfrm>
                            <a:off x="1095682" y="330905"/>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620" name="Gruppe 619">
                          <a:extLst>
                            <a:ext uri="{FF2B5EF4-FFF2-40B4-BE49-F238E27FC236}">
                              <a16:creationId xmlns:a16="http://schemas.microsoft.com/office/drawing/2014/main" id="{A8EFEB25-5268-9B4A-BE5F-8EB06CD3FCB3}"/>
                            </a:ext>
                          </a:extLst>
                        </p:cNvPr>
                        <p:cNvGrpSpPr/>
                        <p:nvPr/>
                      </p:nvGrpSpPr>
                      <p:grpSpPr>
                        <a:xfrm>
                          <a:off x="1455682" y="327102"/>
                          <a:ext cx="720000" cy="360000"/>
                          <a:chOff x="735682" y="329201"/>
                          <a:chExt cx="720000" cy="360000"/>
                        </a:xfrm>
                      </p:grpSpPr>
                      <p:sp>
                        <p:nvSpPr>
                          <p:cNvPr id="621" name="Rektangel 620">
                            <a:extLst>
                              <a:ext uri="{FF2B5EF4-FFF2-40B4-BE49-F238E27FC236}">
                                <a16:creationId xmlns:a16="http://schemas.microsoft.com/office/drawing/2014/main" id="{8107BF62-5288-824A-B888-C0FE0E943A34}"/>
                              </a:ext>
                            </a:extLst>
                          </p:cNvPr>
                          <p:cNvSpPr/>
                          <p:nvPr/>
                        </p:nvSpPr>
                        <p:spPr>
                          <a:xfrm>
                            <a:off x="73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22" name="Rektangel 621">
                            <a:extLst>
                              <a:ext uri="{FF2B5EF4-FFF2-40B4-BE49-F238E27FC236}">
                                <a16:creationId xmlns:a16="http://schemas.microsoft.com/office/drawing/2014/main" id="{8C7CEE1D-D24D-0E40-BD5C-0B92A857CCB4}"/>
                              </a:ext>
                            </a:extLst>
                          </p:cNvPr>
                          <p:cNvSpPr/>
                          <p:nvPr/>
                        </p:nvSpPr>
                        <p:spPr>
                          <a:xfrm>
                            <a:off x="109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612" name="Gruppe 611">
                        <a:extLst>
                          <a:ext uri="{FF2B5EF4-FFF2-40B4-BE49-F238E27FC236}">
                            <a16:creationId xmlns:a16="http://schemas.microsoft.com/office/drawing/2014/main" id="{F56D2438-FEB6-3D48-A7EA-B278CD6CF751}"/>
                          </a:ext>
                        </a:extLst>
                      </p:cNvPr>
                      <p:cNvGrpSpPr/>
                      <p:nvPr/>
                    </p:nvGrpSpPr>
                    <p:grpSpPr>
                      <a:xfrm>
                        <a:off x="2175682" y="327102"/>
                        <a:ext cx="1440000" cy="361087"/>
                        <a:chOff x="735682" y="326015"/>
                        <a:chExt cx="1440000" cy="361087"/>
                      </a:xfrm>
                    </p:grpSpPr>
                    <p:grpSp>
                      <p:nvGrpSpPr>
                        <p:cNvPr id="613" name="Gruppe 612">
                          <a:extLst>
                            <a:ext uri="{FF2B5EF4-FFF2-40B4-BE49-F238E27FC236}">
                              <a16:creationId xmlns:a16="http://schemas.microsoft.com/office/drawing/2014/main" id="{FD3F206C-6656-B54F-B09B-BF1CBE896229}"/>
                            </a:ext>
                          </a:extLst>
                        </p:cNvPr>
                        <p:cNvGrpSpPr/>
                        <p:nvPr/>
                      </p:nvGrpSpPr>
                      <p:grpSpPr>
                        <a:xfrm>
                          <a:off x="735682" y="326015"/>
                          <a:ext cx="720000" cy="361087"/>
                          <a:chOff x="735682" y="326015"/>
                          <a:chExt cx="720000" cy="361087"/>
                        </a:xfrm>
                      </p:grpSpPr>
                      <p:sp>
                        <p:nvSpPr>
                          <p:cNvPr id="617" name="Rektangel 616">
                            <a:extLst>
                              <a:ext uri="{FF2B5EF4-FFF2-40B4-BE49-F238E27FC236}">
                                <a16:creationId xmlns:a16="http://schemas.microsoft.com/office/drawing/2014/main" id="{F1F11B76-271A-CE41-91FD-0ADF1DF1A807}"/>
                              </a:ext>
                            </a:extLst>
                          </p:cNvPr>
                          <p:cNvSpPr/>
                          <p:nvPr/>
                        </p:nvSpPr>
                        <p:spPr>
                          <a:xfrm>
                            <a:off x="735682" y="327102"/>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18" name="Rektangel 617">
                            <a:extLst>
                              <a:ext uri="{FF2B5EF4-FFF2-40B4-BE49-F238E27FC236}">
                                <a16:creationId xmlns:a16="http://schemas.microsoft.com/office/drawing/2014/main" id="{5B733A77-FBFF-8A42-A6E0-839A120C396F}"/>
                              </a:ext>
                            </a:extLst>
                          </p:cNvPr>
                          <p:cNvSpPr/>
                          <p:nvPr/>
                        </p:nvSpPr>
                        <p:spPr>
                          <a:xfrm>
                            <a:off x="1095682" y="326015"/>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614" name="Gruppe 613">
                          <a:extLst>
                            <a:ext uri="{FF2B5EF4-FFF2-40B4-BE49-F238E27FC236}">
                              <a16:creationId xmlns:a16="http://schemas.microsoft.com/office/drawing/2014/main" id="{896F374F-D952-CC41-84A4-556B12007ED0}"/>
                            </a:ext>
                          </a:extLst>
                        </p:cNvPr>
                        <p:cNvGrpSpPr/>
                        <p:nvPr/>
                      </p:nvGrpSpPr>
                      <p:grpSpPr>
                        <a:xfrm>
                          <a:off x="1455682" y="327102"/>
                          <a:ext cx="720000" cy="360000"/>
                          <a:chOff x="735682" y="329201"/>
                          <a:chExt cx="720000" cy="360000"/>
                        </a:xfrm>
                      </p:grpSpPr>
                      <p:sp>
                        <p:nvSpPr>
                          <p:cNvPr id="615" name="Rektangel 614">
                            <a:extLst>
                              <a:ext uri="{FF2B5EF4-FFF2-40B4-BE49-F238E27FC236}">
                                <a16:creationId xmlns:a16="http://schemas.microsoft.com/office/drawing/2014/main" id="{01D52FFA-3633-E44D-B456-CB3FD7EBEF52}"/>
                              </a:ext>
                            </a:extLst>
                          </p:cNvPr>
                          <p:cNvSpPr/>
                          <p:nvPr/>
                        </p:nvSpPr>
                        <p:spPr>
                          <a:xfrm>
                            <a:off x="73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16" name="Rektangel 615">
                            <a:extLst>
                              <a:ext uri="{FF2B5EF4-FFF2-40B4-BE49-F238E27FC236}">
                                <a16:creationId xmlns:a16="http://schemas.microsoft.com/office/drawing/2014/main" id="{B81E1CD8-B8DA-354E-B7F3-B990F0F0C031}"/>
                              </a:ext>
                            </a:extLst>
                          </p:cNvPr>
                          <p:cNvSpPr/>
                          <p:nvPr/>
                        </p:nvSpPr>
                        <p:spPr>
                          <a:xfrm>
                            <a:off x="109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grpSp>
              <p:grpSp>
                <p:nvGrpSpPr>
                  <p:cNvPr id="578" name="Gruppe 577">
                    <a:extLst>
                      <a:ext uri="{FF2B5EF4-FFF2-40B4-BE49-F238E27FC236}">
                        <a16:creationId xmlns:a16="http://schemas.microsoft.com/office/drawing/2014/main" id="{2FDAC389-CF24-6844-B761-EB627B819D60}"/>
                      </a:ext>
                    </a:extLst>
                  </p:cNvPr>
                  <p:cNvGrpSpPr/>
                  <p:nvPr/>
                </p:nvGrpSpPr>
                <p:grpSpPr>
                  <a:xfrm>
                    <a:off x="735682" y="686090"/>
                    <a:ext cx="5760000" cy="365902"/>
                    <a:chOff x="735682" y="325003"/>
                    <a:chExt cx="5760000" cy="365902"/>
                  </a:xfrm>
                </p:grpSpPr>
                <p:grpSp>
                  <p:nvGrpSpPr>
                    <p:cNvPr id="579" name="Gruppe 578">
                      <a:extLst>
                        <a:ext uri="{FF2B5EF4-FFF2-40B4-BE49-F238E27FC236}">
                          <a16:creationId xmlns:a16="http://schemas.microsoft.com/office/drawing/2014/main" id="{20496B01-9719-2242-936C-7F47B7E22C1B}"/>
                        </a:ext>
                      </a:extLst>
                    </p:cNvPr>
                    <p:cNvGrpSpPr/>
                    <p:nvPr/>
                  </p:nvGrpSpPr>
                  <p:grpSpPr>
                    <a:xfrm>
                      <a:off x="735682" y="327102"/>
                      <a:ext cx="2880000" cy="362791"/>
                      <a:chOff x="735682" y="327102"/>
                      <a:chExt cx="2880000" cy="362791"/>
                    </a:xfrm>
                  </p:grpSpPr>
                  <p:grpSp>
                    <p:nvGrpSpPr>
                      <p:cNvPr id="595" name="Gruppe 594">
                        <a:extLst>
                          <a:ext uri="{FF2B5EF4-FFF2-40B4-BE49-F238E27FC236}">
                            <a16:creationId xmlns:a16="http://schemas.microsoft.com/office/drawing/2014/main" id="{07A58723-0C13-8646-AB64-E2908C2FC611}"/>
                          </a:ext>
                        </a:extLst>
                      </p:cNvPr>
                      <p:cNvGrpSpPr/>
                      <p:nvPr/>
                    </p:nvGrpSpPr>
                    <p:grpSpPr>
                      <a:xfrm>
                        <a:off x="735682" y="327102"/>
                        <a:ext cx="1440000" cy="360628"/>
                        <a:chOff x="735682" y="327102"/>
                        <a:chExt cx="1440000" cy="360628"/>
                      </a:xfrm>
                    </p:grpSpPr>
                    <p:grpSp>
                      <p:nvGrpSpPr>
                        <p:cNvPr id="603" name="Gruppe 602">
                          <a:extLst>
                            <a:ext uri="{FF2B5EF4-FFF2-40B4-BE49-F238E27FC236}">
                              <a16:creationId xmlns:a16="http://schemas.microsoft.com/office/drawing/2014/main" id="{2C563615-E8F2-2A40-A8D1-DE2545D1552B}"/>
                            </a:ext>
                          </a:extLst>
                        </p:cNvPr>
                        <p:cNvGrpSpPr/>
                        <p:nvPr/>
                      </p:nvGrpSpPr>
                      <p:grpSpPr>
                        <a:xfrm>
                          <a:off x="735682" y="327102"/>
                          <a:ext cx="720000" cy="360628"/>
                          <a:chOff x="735682" y="327102"/>
                          <a:chExt cx="720000" cy="360628"/>
                        </a:xfrm>
                      </p:grpSpPr>
                      <p:sp>
                        <p:nvSpPr>
                          <p:cNvPr id="607" name="Rektangel 606">
                            <a:extLst>
                              <a:ext uri="{FF2B5EF4-FFF2-40B4-BE49-F238E27FC236}">
                                <a16:creationId xmlns:a16="http://schemas.microsoft.com/office/drawing/2014/main" id="{E40E2023-7B29-0E49-B513-C57244411C73}"/>
                              </a:ext>
                            </a:extLst>
                          </p:cNvPr>
                          <p:cNvSpPr/>
                          <p:nvPr/>
                        </p:nvSpPr>
                        <p:spPr>
                          <a:xfrm>
                            <a:off x="735682" y="327102"/>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08" name="Rektangel 607">
                            <a:extLst>
                              <a:ext uri="{FF2B5EF4-FFF2-40B4-BE49-F238E27FC236}">
                                <a16:creationId xmlns:a16="http://schemas.microsoft.com/office/drawing/2014/main" id="{48254211-780A-3A40-BDD0-37E0CFAF12CC}"/>
                              </a:ext>
                            </a:extLst>
                          </p:cNvPr>
                          <p:cNvSpPr/>
                          <p:nvPr/>
                        </p:nvSpPr>
                        <p:spPr>
                          <a:xfrm>
                            <a:off x="1095682" y="327730"/>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604" name="Gruppe 603">
                          <a:extLst>
                            <a:ext uri="{FF2B5EF4-FFF2-40B4-BE49-F238E27FC236}">
                              <a16:creationId xmlns:a16="http://schemas.microsoft.com/office/drawing/2014/main" id="{4A8FD686-06B1-9B4C-86C4-604CBA96631D}"/>
                            </a:ext>
                          </a:extLst>
                        </p:cNvPr>
                        <p:cNvGrpSpPr/>
                        <p:nvPr/>
                      </p:nvGrpSpPr>
                      <p:grpSpPr>
                        <a:xfrm>
                          <a:off x="1455682" y="327102"/>
                          <a:ext cx="720000" cy="360000"/>
                          <a:chOff x="735682" y="329201"/>
                          <a:chExt cx="720000" cy="360000"/>
                        </a:xfrm>
                      </p:grpSpPr>
                      <p:sp>
                        <p:nvSpPr>
                          <p:cNvPr id="605" name="Rektangel 604">
                            <a:extLst>
                              <a:ext uri="{FF2B5EF4-FFF2-40B4-BE49-F238E27FC236}">
                                <a16:creationId xmlns:a16="http://schemas.microsoft.com/office/drawing/2014/main" id="{63FF2968-A5A5-BB4E-8FFB-BFA298165870}"/>
                              </a:ext>
                            </a:extLst>
                          </p:cNvPr>
                          <p:cNvSpPr/>
                          <p:nvPr/>
                        </p:nvSpPr>
                        <p:spPr>
                          <a:xfrm>
                            <a:off x="73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06" name="Rektangel 605">
                            <a:extLst>
                              <a:ext uri="{FF2B5EF4-FFF2-40B4-BE49-F238E27FC236}">
                                <a16:creationId xmlns:a16="http://schemas.microsoft.com/office/drawing/2014/main" id="{2090DCE0-F5FA-3D46-807D-1739721B9FCE}"/>
                              </a:ext>
                            </a:extLst>
                          </p:cNvPr>
                          <p:cNvSpPr/>
                          <p:nvPr/>
                        </p:nvSpPr>
                        <p:spPr>
                          <a:xfrm>
                            <a:off x="109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596" name="Gruppe 595">
                        <a:extLst>
                          <a:ext uri="{FF2B5EF4-FFF2-40B4-BE49-F238E27FC236}">
                            <a16:creationId xmlns:a16="http://schemas.microsoft.com/office/drawing/2014/main" id="{F177EAD2-3F49-6442-B779-F2A1DA84FDB3}"/>
                          </a:ext>
                        </a:extLst>
                      </p:cNvPr>
                      <p:cNvGrpSpPr/>
                      <p:nvPr/>
                    </p:nvGrpSpPr>
                    <p:grpSpPr>
                      <a:xfrm>
                        <a:off x="2175682" y="327102"/>
                        <a:ext cx="1440000" cy="362791"/>
                        <a:chOff x="735682" y="326015"/>
                        <a:chExt cx="1440000" cy="362791"/>
                      </a:xfrm>
                    </p:grpSpPr>
                    <p:grpSp>
                      <p:nvGrpSpPr>
                        <p:cNvPr id="597" name="Gruppe 596">
                          <a:extLst>
                            <a:ext uri="{FF2B5EF4-FFF2-40B4-BE49-F238E27FC236}">
                              <a16:creationId xmlns:a16="http://schemas.microsoft.com/office/drawing/2014/main" id="{002E2873-458F-7A4D-9F9F-C7148C63BCE3}"/>
                            </a:ext>
                          </a:extLst>
                        </p:cNvPr>
                        <p:cNvGrpSpPr/>
                        <p:nvPr/>
                      </p:nvGrpSpPr>
                      <p:grpSpPr>
                        <a:xfrm>
                          <a:off x="735682" y="326015"/>
                          <a:ext cx="720000" cy="362791"/>
                          <a:chOff x="735682" y="326015"/>
                          <a:chExt cx="720000" cy="362791"/>
                        </a:xfrm>
                      </p:grpSpPr>
                      <p:sp>
                        <p:nvSpPr>
                          <p:cNvPr id="601" name="Rektangel 600">
                            <a:extLst>
                              <a:ext uri="{FF2B5EF4-FFF2-40B4-BE49-F238E27FC236}">
                                <a16:creationId xmlns:a16="http://schemas.microsoft.com/office/drawing/2014/main" id="{29488623-318D-3543-B03C-4F168F1B6C41}"/>
                              </a:ext>
                            </a:extLst>
                          </p:cNvPr>
                          <p:cNvSpPr/>
                          <p:nvPr/>
                        </p:nvSpPr>
                        <p:spPr>
                          <a:xfrm>
                            <a:off x="735682" y="328806"/>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02" name="Rektangel 601">
                            <a:extLst>
                              <a:ext uri="{FF2B5EF4-FFF2-40B4-BE49-F238E27FC236}">
                                <a16:creationId xmlns:a16="http://schemas.microsoft.com/office/drawing/2014/main" id="{DE359A33-3ECB-454F-9AA8-EA0EC2C81CBF}"/>
                              </a:ext>
                            </a:extLst>
                          </p:cNvPr>
                          <p:cNvSpPr/>
                          <p:nvPr/>
                        </p:nvSpPr>
                        <p:spPr>
                          <a:xfrm>
                            <a:off x="1095682" y="326015"/>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598" name="Gruppe 597">
                          <a:extLst>
                            <a:ext uri="{FF2B5EF4-FFF2-40B4-BE49-F238E27FC236}">
                              <a16:creationId xmlns:a16="http://schemas.microsoft.com/office/drawing/2014/main" id="{566141E0-0D3D-A64E-89F0-FE26E852EB3C}"/>
                            </a:ext>
                          </a:extLst>
                        </p:cNvPr>
                        <p:cNvGrpSpPr/>
                        <p:nvPr/>
                      </p:nvGrpSpPr>
                      <p:grpSpPr>
                        <a:xfrm>
                          <a:off x="1455682" y="328806"/>
                          <a:ext cx="720000" cy="360000"/>
                          <a:chOff x="735682" y="330905"/>
                          <a:chExt cx="720000" cy="360000"/>
                        </a:xfrm>
                      </p:grpSpPr>
                      <p:sp>
                        <p:nvSpPr>
                          <p:cNvPr id="599" name="Rektangel 598">
                            <a:extLst>
                              <a:ext uri="{FF2B5EF4-FFF2-40B4-BE49-F238E27FC236}">
                                <a16:creationId xmlns:a16="http://schemas.microsoft.com/office/drawing/2014/main" id="{ED042498-4686-664B-B6FF-62642FC90A9F}"/>
                              </a:ext>
                            </a:extLst>
                          </p:cNvPr>
                          <p:cNvSpPr/>
                          <p:nvPr/>
                        </p:nvSpPr>
                        <p:spPr>
                          <a:xfrm>
                            <a:off x="735682" y="330905"/>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00" name="Rektangel 599">
                            <a:extLst>
                              <a:ext uri="{FF2B5EF4-FFF2-40B4-BE49-F238E27FC236}">
                                <a16:creationId xmlns:a16="http://schemas.microsoft.com/office/drawing/2014/main" id="{DF809C02-4A84-1E4D-A936-14F4AC0C4FE6}"/>
                              </a:ext>
                            </a:extLst>
                          </p:cNvPr>
                          <p:cNvSpPr/>
                          <p:nvPr/>
                        </p:nvSpPr>
                        <p:spPr>
                          <a:xfrm>
                            <a:off x="1095682" y="330905"/>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grpSp>
                  <p:nvGrpSpPr>
                    <p:cNvPr id="580" name="Gruppe 579">
                      <a:extLst>
                        <a:ext uri="{FF2B5EF4-FFF2-40B4-BE49-F238E27FC236}">
                          <a16:creationId xmlns:a16="http://schemas.microsoft.com/office/drawing/2014/main" id="{23EB78A1-1610-9B4B-9A9F-A336F11DC034}"/>
                        </a:ext>
                      </a:extLst>
                    </p:cNvPr>
                    <p:cNvGrpSpPr/>
                    <p:nvPr/>
                  </p:nvGrpSpPr>
                  <p:grpSpPr>
                    <a:xfrm>
                      <a:off x="3615682" y="325003"/>
                      <a:ext cx="2880000" cy="365902"/>
                      <a:chOff x="735682" y="325003"/>
                      <a:chExt cx="2880000" cy="365902"/>
                    </a:xfrm>
                  </p:grpSpPr>
                  <p:grpSp>
                    <p:nvGrpSpPr>
                      <p:cNvPr id="581" name="Gruppe 580">
                        <a:extLst>
                          <a:ext uri="{FF2B5EF4-FFF2-40B4-BE49-F238E27FC236}">
                            <a16:creationId xmlns:a16="http://schemas.microsoft.com/office/drawing/2014/main" id="{4A1DB6ED-B1C1-8545-BE46-B1FADD826DAD}"/>
                          </a:ext>
                        </a:extLst>
                      </p:cNvPr>
                      <p:cNvGrpSpPr/>
                      <p:nvPr/>
                    </p:nvGrpSpPr>
                    <p:grpSpPr>
                      <a:xfrm>
                        <a:off x="735682" y="327102"/>
                        <a:ext cx="1440000" cy="363803"/>
                        <a:chOff x="735682" y="327102"/>
                        <a:chExt cx="1440000" cy="363803"/>
                      </a:xfrm>
                    </p:grpSpPr>
                    <p:grpSp>
                      <p:nvGrpSpPr>
                        <p:cNvPr id="589" name="Gruppe 588">
                          <a:extLst>
                            <a:ext uri="{FF2B5EF4-FFF2-40B4-BE49-F238E27FC236}">
                              <a16:creationId xmlns:a16="http://schemas.microsoft.com/office/drawing/2014/main" id="{FBCCEC28-54D0-DF4F-BF60-F9CB0292EF57}"/>
                            </a:ext>
                          </a:extLst>
                        </p:cNvPr>
                        <p:cNvGrpSpPr/>
                        <p:nvPr/>
                      </p:nvGrpSpPr>
                      <p:grpSpPr>
                        <a:xfrm>
                          <a:off x="735682" y="327102"/>
                          <a:ext cx="720000" cy="363803"/>
                          <a:chOff x="735682" y="327102"/>
                          <a:chExt cx="720000" cy="363803"/>
                        </a:xfrm>
                      </p:grpSpPr>
                      <p:sp>
                        <p:nvSpPr>
                          <p:cNvPr id="593" name="Rektangel 592">
                            <a:extLst>
                              <a:ext uri="{FF2B5EF4-FFF2-40B4-BE49-F238E27FC236}">
                                <a16:creationId xmlns:a16="http://schemas.microsoft.com/office/drawing/2014/main" id="{D77208BC-6E76-B345-840B-9C6314082E2C}"/>
                              </a:ext>
                            </a:extLst>
                          </p:cNvPr>
                          <p:cNvSpPr/>
                          <p:nvPr/>
                        </p:nvSpPr>
                        <p:spPr>
                          <a:xfrm>
                            <a:off x="735682" y="327102"/>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94" name="Rektangel 593">
                            <a:extLst>
                              <a:ext uri="{FF2B5EF4-FFF2-40B4-BE49-F238E27FC236}">
                                <a16:creationId xmlns:a16="http://schemas.microsoft.com/office/drawing/2014/main" id="{9C4CB361-F130-D14E-9244-2AE2CB7227FE}"/>
                              </a:ext>
                            </a:extLst>
                          </p:cNvPr>
                          <p:cNvSpPr/>
                          <p:nvPr/>
                        </p:nvSpPr>
                        <p:spPr>
                          <a:xfrm>
                            <a:off x="1095682" y="330905"/>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590" name="Gruppe 589">
                          <a:extLst>
                            <a:ext uri="{FF2B5EF4-FFF2-40B4-BE49-F238E27FC236}">
                              <a16:creationId xmlns:a16="http://schemas.microsoft.com/office/drawing/2014/main" id="{6B522533-A6AE-574B-A0B8-E4345EF87205}"/>
                            </a:ext>
                          </a:extLst>
                        </p:cNvPr>
                        <p:cNvGrpSpPr/>
                        <p:nvPr/>
                      </p:nvGrpSpPr>
                      <p:grpSpPr>
                        <a:xfrm>
                          <a:off x="1455682" y="327102"/>
                          <a:ext cx="720000" cy="360000"/>
                          <a:chOff x="735682" y="329201"/>
                          <a:chExt cx="720000" cy="360000"/>
                        </a:xfrm>
                      </p:grpSpPr>
                      <p:sp>
                        <p:nvSpPr>
                          <p:cNvPr id="591" name="Rektangel 590">
                            <a:extLst>
                              <a:ext uri="{FF2B5EF4-FFF2-40B4-BE49-F238E27FC236}">
                                <a16:creationId xmlns:a16="http://schemas.microsoft.com/office/drawing/2014/main" id="{946B53F3-D7D8-2740-8AE1-21BC459B3F2B}"/>
                              </a:ext>
                            </a:extLst>
                          </p:cNvPr>
                          <p:cNvSpPr/>
                          <p:nvPr/>
                        </p:nvSpPr>
                        <p:spPr>
                          <a:xfrm>
                            <a:off x="73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92" name="Rektangel 591">
                            <a:extLst>
                              <a:ext uri="{FF2B5EF4-FFF2-40B4-BE49-F238E27FC236}">
                                <a16:creationId xmlns:a16="http://schemas.microsoft.com/office/drawing/2014/main" id="{A915004E-349B-ED49-BF6B-85BF023E5FD6}"/>
                              </a:ext>
                            </a:extLst>
                          </p:cNvPr>
                          <p:cNvSpPr/>
                          <p:nvPr/>
                        </p:nvSpPr>
                        <p:spPr>
                          <a:xfrm>
                            <a:off x="109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582" name="Gruppe 581">
                        <a:extLst>
                          <a:ext uri="{FF2B5EF4-FFF2-40B4-BE49-F238E27FC236}">
                            <a16:creationId xmlns:a16="http://schemas.microsoft.com/office/drawing/2014/main" id="{F52A92EB-C1F9-2643-B080-98A2AC5E8B42}"/>
                          </a:ext>
                        </a:extLst>
                      </p:cNvPr>
                      <p:cNvGrpSpPr/>
                      <p:nvPr/>
                    </p:nvGrpSpPr>
                    <p:grpSpPr>
                      <a:xfrm>
                        <a:off x="2175682" y="325003"/>
                        <a:ext cx="1440000" cy="364890"/>
                        <a:chOff x="735682" y="323916"/>
                        <a:chExt cx="1440000" cy="364890"/>
                      </a:xfrm>
                    </p:grpSpPr>
                    <p:grpSp>
                      <p:nvGrpSpPr>
                        <p:cNvPr id="583" name="Gruppe 582">
                          <a:extLst>
                            <a:ext uri="{FF2B5EF4-FFF2-40B4-BE49-F238E27FC236}">
                              <a16:creationId xmlns:a16="http://schemas.microsoft.com/office/drawing/2014/main" id="{007E559D-02D0-4E4B-B7EB-ED311714EACD}"/>
                            </a:ext>
                          </a:extLst>
                        </p:cNvPr>
                        <p:cNvGrpSpPr/>
                        <p:nvPr/>
                      </p:nvGrpSpPr>
                      <p:grpSpPr>
                        <a:xfrm>
                          <a:off x="735682" y="326015"/>
                          <a:ext cx="720000" cy="362791"/>
                          <a:chOff x="735682" y="326015"/>
                          <a:chExt cx="720000" cy="362791"/>
                        </a:xfrm>
                      </p:grpSpPr>
                      <p:sp>
                        <p:nvSpPr>
                          <p:cNvPr id="587" name="Rektangel 586">
                            <a:extLst>
                              <a:ext uri="{FF2B5EF4-FFF2-40B4-BE49-F238E27FC236}">
                                <a16:creationId xmlns:a16="http://schemas.microsoft.com/office/drawing/2014/main" id="{3BF6F27B-8FDB-4346-B1F6-4032A2F4235F}"/>
                              </a:ext>
                            </a:extLst>
                          </p:cNvPr>
                          <p:cNvSpPr/>
                          <p:nvPr/>
                        </p:nvSpPr>
                        <p:spPr>
                          <a:xfrm>
                            <a:off x="735682" y="328806"/>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88" name="Rektangel 587">
                            <a:extLst>
                              <a:ext uri="{FF2B5EF4-FFF2-40B4-BE49-F238E27FC236}">
                                <a16:creationId xmlns:a16="http://schemas.microsoft.com/office/drawing/2014/main" id="{0F286FE2-B1B8-8B40-BDFE-639C8AD9E8E2}"/>
                              </a:ext>
                            </a:extLst>
                          </p:cNvPr>
                          <p:cNvSpPr/>
                          <p:nvPr/>
                        </p:nvSpPr>
                        <p:spPr>
                          <a:xfrm>
                            <a:off x="1095682" y="326015"/>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584" name="Gruppe 583">
                          <a:extLst>
                            <a:ext uri="{FF2B5EF4-FFF2-40B4-BE49-F238E27FC236}">
                              <a16:creationId xmlns:a16="http://schemas.microsoft.com/office/drawing/2014/main" id="{CC213FCD-C127-FA4D-B1E5-6ED307EACBB3}"/>
                            </a:ext>
                          </a:extLst>
                        </p:cNvPr>
                        <p:cNvGrpSpPr/>
                        <p:nvPr/>
                      </p:nvGrpSpPr>
                      <p:grpSpPr>
                        <a:xfrm>
                          <a:off x="1455682" y="323916"/>
                          <a:ext cx="720000" cy="360000"/>
                          <a:chOff x="735682" y="326015"/>
                          <a:chExt cx="720000" cy="360000"/>
                        </a:xfrm>
                      </p:grpSpPr>
                      <p:sp>
                        <p:nvSpPr>
                          <p:cNvPr id="585" name="Rektangel 584">
                            <a:extLst>
                              <a:ext uri="{FF2B5EF4-FFF2-40B4-BE49-F238E27FC236}">
                                <a16:creationId xmlns:a16="http://schemas.microsoft.com/office/drawing/2014/main" id="{0896E05C-A357-F44E-AAE6-03967B9CCE38}"/>
                              </a:ext>
                            </a:extLst>
                          </p:cNvPr>
                          <p:cNvSpPr/>
                          <p:nvPr/>
                        </p:nvSpPr>
                        <p:spPr>
                          <a:xfrm>
                            <a:off x="735682" y="326015"/>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86" name="Rektangel 585">
                            <a:extLst>
                              <a:ext uri="{FF2B5EF4-FFF2-40B4-BE49-F238E27FC236}">
                                <a16:creationId xmlns:a16="http://schemas.microsoft.com/office/drawing/2014/main" id="{00E4DEFB-89F4-E442-9D1A-D73B3EA523A9}"/>
                              </a:ext>
                            </a:extLst>
                          </p:cNvPr>
                          <p:cNvSpPr/>
                          <p:nvPr/>
                        </p:nvSpPr>
                        <p:spPr>
                          <a:xfrm>
                            <a:off x="1095682" y="326015"/>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grpSp>
            </p:grpSp>
          </p:grpSp>
        </p:grpSp>
        <p:grpSp>
          <p:nvGrpSpPr>
            <p:cNvPr id="319" name="Gruppe 318">
              <a:extLst>
                <a:ext uri="{FF2B5EF4-FFF2-40B4-BE49-F238E27FC236}">
                  <a16:creationId xmlns:a16="http://schemas.microsoft.com/office/drawing/2014/main" id="{9D50D341-B32B-C34A-924B-C4AB0D939079}"/>
                </a:ext>
              </a:extLst>
            </p:cNvPr>
            <p:cNvGrpSpPr/>
            <p:nvPr/>
          </p:nvGrpSpPr>
          <p:grpSpPr>
            <a:xfrm>
              <a:off x="3287351" y="3329828"/>
              <a:ext cx="5760000" cy="1442174"/>
              <a:chOff x="735682" y="327102"/>
              <a:chExt cx="5760000" cy="1442174"/>
            </a:xfrm>
          </p:grpSpPr>
          <p:grpSp>
            <p:nvGrpSpPr>
              <p:cNvPr id="447" name="Gruppe 446">
                <a:extLst>
                  <a:ext uri="{FF2B5EF4-FFF2-40B4-BE49-F238E27FC236}">
                    <a16:creationId xmlns:a16="http://schemas.microsoft.com/office/drawing/2014/main" id="{9612F67F-4C74-7044-BD8C-F5011C604CE6}"/>
                  </a:ext>
                </a:extLst>
              </p:cNvPr>
              <p:cNvGrpSpPr/>
              <p:nvPr/>
            </p:nvGrpSpPr>
            <p:grpSpPr>
              <a:xfrm>
                <a:off x="735682" y="327102"/>
                <a:ext cx="5760000" cy="722174"/>
                <a:chOff x="735682" y="327102"/>
                <a:chExt cx="5760000" cy="722174"/>
              </a:xfrm>
            </p:grpSpPr>
            <p:grpSp>
              <p:nvGrpSpPr>
                <p:cNvPr id="511" name="Gruppe 510">
                  <a:extLst>
                    <a:ext uri="{FF2B5EF4-FFF2-40B4-BE49-F238E27FC236}">
                      <a16:creationId xmlns:a16="http://schemas.microsoft.com/office/drawing/2014/main" id="{3C655AA0-ABD2-AF4A-A8FC-CEC35A067638}"/>
                    </a:ext>
                  </a:extLst>
                </p:cNvPr>
                <p:cNvGrpSpPr/>
                <p:nvPr/>
              </p:nvGrpSpPr>
              <p:grpSpPr>
                <a:xfrm>
                  <a:off x="735682" y="327102"/>
                  <a:ext cx="5760000" cy="362099"/>
                  <a:chOff x="735682" y="327102"/>
                  <a:chExt cx="5760000" cy="362099"/>
                </a:xfrm>
              </p:grpSpPr>
              <p:grpSp>
                <p:nvGrpSpPr>
                  <p:cNvPr id="543" name="Gruppe 542">
                    <a:extLst>
                      <a:ext uri="{FF2B5EF4-FFF2-40B4-BE49-F238E27FC236}">
                        <a16:creationId xmlns:a16="http://schemas.microsoft.com/office/drawing/2014/main" id="{B2148CCA-DA42-E946-977E-BFC0353C5988}"/>
                      </a:ext>
                    </a:extLst>
                  </p:cNvPr>
                  <p:cNvGrpSpPr/>
                  <p:nvPr/>
                </p:nvGrpSpPr>
                <p:grpSpPr>
                  <a:xfrm>
                    <a:off x="735682" y="327102"/>
                    <a:ext cx="2880000" cy="362099"/>
                    <a:chOff x="735682" y="327102"/>
                    <a:chExt cx="2880000" cy="362099"/>
                  </a:xfrm>
                </p:grpSpPr>
                <p:grpSp>
                  <p:nvGrpSpPr>
                    <p:cNvPr id="559" name="Gruppe 558">
                      <a:extLst>
                        <a:ext uri="{FF2B5EF4-FFF2-40B4-BE49-F238E27FC236}">
                          <a16:creationId xmlns:a16="http://schemas.microsoft.com/office/drawing/2014/main" id="{549C1236-41BB-8349-B389-C5543C9EC42C}"/>
                        </a:ext>
                      </a:extLst>
                    </p:cNvPr>
                    <p:cNvGrpSpPr/>
                    <p:nvPr/>
                  </p:nvGrpSpPr>
                  <p:grpSpPr>
                    <a:xfrm>
                      <a:off x="735682" y="327102"/>
                      <a:ext cx="1440000" cy="362099"/>
                      <a:chOff x="735682" y="327102"/>
                      <a:chExt cx="1440000" cy="362099"/>
                    </a:xfrm>
                  </p:grpSpPr>
                  <p:grpSp>
                    <p:nvGrpSpPr>
                      <p:cNvPr id="567" name="Gruppe 566">
                        <a:extLst>
                          <a:ext uri="{FF2B5EF4-FFF2-40B4-BE49-F238E27FC236}">
                            <a16:creationId xmlns:a16="http://schemas.microsoft.com/office/drawing/2014/main" id="{6CA46B61-169C-3749-A379-4E165829C0DB}"/>
                          </a:ext>
                        </a:extLst>
                      </p:cNvPr>
                      <p:cNvGrpSpPr/>
                      <p:nvPr/>
                    </p:nvGrpSpPr>
                    <p:grpSpPr>
                      <a:xfrm>
                        <a:off x="735682" y="327102"/>
                        <a:ext cx="720000" cy="362099"/>
                        <a:chOff x="735682" y="327102"/>
                        <a:chExt cx="720000" cy="362099"/>
                      </a:xfrm>
                    </p:grpSpPr>
                    <p:sp>
                      <p:nvSpPr>
                        <p:cNvPr id="571" name="Rektangel 570">
                          <a:extLst>
                            <a:ext uri="{FF2B5EF4-FFF2-40B4-BE49-F238E27FC236}">
                              <a16:creationId xmlns:a16="http://schemas.microsoft.com/office/drawing/2014/main" id="{25878C2D-FBF2-1845-A4EA-8B762E327EBF}"/>
                            </a:ext>
                          </a:extLst>
                        </p:cNvPr>
                        <p:cNvSpPr/>
                        <p:nvPr/>
                      </p:nvSpPr>
                      <p:spPr>
                        <a:xfrm>
                          <a:off x="735682" y="327102"/>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72" name="Rektangel 571">
                          <a:extLst>
                            <a:ext uri="{FF2B5EF4-FFF2-40B4-BE49-F238E27FC236}">
                              <a16:creationId xmlns:a16="http://schemas.microsoft.com/office/drawing/2014/main" id="{34338FB9-746F-E749-B89B-E9749A929548}"/>
                            </a:ext>
                          </a:extLst>
                        </p:cNvPr>
                        <p:cNvSpPr/>
                        <p:nvPr/>
                      </p:nvSpPr>
                      <p:spPr>
                        <a:xfrm>
                          <a:off x="109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568" name="Gruppe 567">
                        <a:extLst>
                          <a:ext uri="{FF2B5EF4-FFF2-40B4-BE49-F238E27FC236}">
                            <a16:creationId xmlns:a16="http://schemas.microsoft.com/office/drawing/2014/main" id="{7FA5477A-944A-AC49-8E54-B34CA6697FB7}"/>
                          </a:ext>
                        </a:extLst>
                      </p:cNvPr>
                      <p:cNvGrpSpPr/>
                      <p:nvPr/>
                    </p:nvGrpSpPr>
                    <p:grpSpPr>
                      <a:xfrm>
                        <a:off x="1455682" y="327102"/>
                        <a:ext cx="720000" cy="360000"/>
                        <a:chOff x="735682" y="329201"/>
                        <a:chExt cx="720000" cy="360000"/>
                      </a:xfrm>
                    </p:grpSpPr>
                    <p:sp>
                      <p:nvSpPr>
                        <p:cNvPr id="569" name="Rektangel 568">
                          <a:extLst>
                            <a:ext uri="{FF2B5EF4-FFF2-40B4-BE49-F238E27FC236}">
                              <a16:creationId xmlns:a16="http://schemas.microsoft.com/office/drawing/2014/main" id="{5A0E01E3-F7AF-7D46-AF69-E5A0ABE8BB90}"/>
                            </a:ext>
                          </a:extLst>
                        </p:cNvPr>
                        <p:cNvSpPr/>
                        <p:nvPr/>
                      </p:nvSpPr>
                      <p:spPr>
                        <a:xfrm>
                          <a:off x="73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70" name="Rektangel 569">
                          <a:extLst>
                            <a:ext uri="{FF2B5EF4-FFF2-40B4-BE49-F238E27FC236}">
                              <a16:creationId xmlns:a16="http://schemas.microsoft.com/office/drawing/2014/main" id="{F84D4EA6-3F5D-FE4E-AA73-F1FA1308B90C}"/>
                            </a:ext>
                          </a:extLst>
                        </p:cNvPr>
                        <p:cNvSpPr/>
                        <p:nvPr/>
                      </p:nvSpPr>
                      <p:spPr>
                        <a:xfrm>
                          <a:off x="109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560" name="Gruppe 559">
                      <a:extLst>
                        <a:ext uri="{FF2B5EF4-FFF2-40B4-BE49-F238E27FC236}">
                          <a16:creationId xmlns:a16="http://schemas.microsoft.com/office/drawing/2014/main" id="{44421577-8627-744A-824B-B96A12C3553D}"/>
                        </a:ext>
                      </a:extLst>
                    </p:cNvPr>
                    <p:cNvGrpSpPr/>
                    <p:nvPr/>
                  </p:nvGrpSpPr>
                  <p:grpSpPr>
                    <a:xfrm>
                      <a:off x="2175682" y="327102"/>
                      <a:ext cx="1440000" cy="361087"/>
                      <a:chOff x="735682" y="326015"/>
                      <a:chExt cx="1440000" cy="361087"/>
                    </a:xfrm>
                  </p:grpSpPr>
                  <p:grpSp>
                    <p:nvGrpSpPr>
                      <p:cNvPr id="561" name="Gruppe 560">
                        <a:extLst>
                          <a:ext uri="{FF2B5EF4-FFF2-40B4-BE49-F238E27FC236}">
                            <a16:creationId xmlns:a16="http://schemas.microsoft.com/office/drawing/2014/main" id="{48BE7F84-DCE6-FE48-B13B-A7D475C4F7D8}"/>
                          </a:ext>
                        </a:extLst>
                      </p:cNvPr>
                      <p:cNvGrpSpPr/>
                      <p:nvPr/>
                    </p:nvGrpSpPr>
                    <p:grpSpPr>
                      <a:xfrm>
                        <a:off x="735682" y="326015"/>
                        <a:ext cx="720000" cy="361087"/>
                        <a:chOff x="735682" y="326015"/>
                        <a:chExt cx="720000" cy="361087"/>
                      </a:xfrm>
                    </p:grpSpPr>
                    <p:sp>
                      <p:nvSpPr>
                        <p:cNvPr id="565" name="Rektangel 564">
                          <a:extLst>
                            <a:ext uri="{FF2B5EF4-FFF2-40B4-BE49-F238E27FC236}">
                              <a16:creationId xmlns:a16="http://schemas.microsoft.com/office/drawing/2014/main" id="{0D836AD0-DAC8-B94F-87E3-FFDFEEB55731}"/>
                            </a:ext>
                          </a:extLst>
                        </p:cNvPr>
                        <p:cNvSpPr/>
                        <p:nvPr/>
                      </p:nvSpPr>
                      <p:spPr>
                        <a:xfrm>
                          <a:off x="735682" y="327102"/>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66" name="Rektangel 565">
                          <a:extLst>
                            <a:ext uri="{FF2B5EF4-FFF2-40B4-BE49-F238E27FC236}">
                              <a16:creationId xmlns:a16="http://schemas.microsoft.com/office/drawing/2014/main" id="{C19CA231-1CD2-7B42-85C2-3F8F69A5E4DD}"/>
                            </a:ext>
                          </a:extLst>
                        </p:cNvPr>
                        <p:cNvSpPr/>
                        <p:nvPr/>
                      </p:nvSpPr>
                      <p:spPr>
                        <a:xfrm>
                          <a:off x="1095682" y="326015"/>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562" name="Gruppe 561">
                        <a:extLst>
                          <a:ext uri="{FF2B5EF4-FFF2-40B4-BE49-F238E27FC236}">
                            <a16:creationId xmlns:a16="http://schemas.microsoft.com/office/drawing/2014/main" id="{0ED43B76-B380-C64D-95D7-8D2BD823E7AB}"/>
                          </a:ext>
                        </a:extLst>
                      </p:cNvPr>
                      <p:cNvGrpSpPr/>
                      <p:nvPr/>
                    </p:nvGrpSpPr>
                    <p:grpSpPr>
                      <a:xfrm>
                        <a:off x="1455682" y="327102"/>
                        <a:ext cx="720000" cy="360000"/>
                        <a:chOff x="735682" y="329201"/>
                        <a:chExt cx="720000" cy="360000"/>
                      </a:xfrm>
                    </p:grpSpPr>
                    <p:sp>
                      <p:nvSpPr>
                        <p:cNvPr id="563" name="Rektangel 562">
                          <a:extLst>
                            <a:ext uri="{FF2B5EF4-FFF2-40B4-BE49-F238E27FC236}">
                              <a16:creationId xmlns:a16="http://schemas.microsoft.com/office/drawing/2014/main" id="{AF1C6C24-75DB-3B4B-BF5F-29BCD3EC15ED}"/>
                            </a:ext>
                          </a:extLst>
                        </p:cNvPr>
                        <p:cNvSpPr/>
                        <p:nvPr/>
                      </p:nvSpPr>
                      <p:spPr>
                        <a:xfrm>
                          <a:off x="73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64" name="Rektangel 563">
                          <a:extLst>
                            <a:ext uri="{FF2B5EF4-FFF2-40B4-BE49-F238E27FC236}">
                              <a16:creationId xmlns:a16="http://schemas.microsoft.com/office/drawing/2014/main" id="{D99EAED5-3F11-4640-8A00-7F533A1C60B8}"/>
                            </a:ext>
                          </a:extLst>
                        </p:cNvPr>
                        <p:cNvSpPr/>
                        <p:nvPr/>
                      </p:nvSpPr>
                      <p:spPr>
                        <a:xfrm>
                          <a:off x="109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grpSp>
                <p:nvGrpSpPr>
                  <p:cNvPr id="544" name="Gruppe 543">
                    <a:extLst>
                      <a:ext uri="{FF2B5EF4-FFF2-40B4-BE49-F238E27FC236}">
                        <a16:creationId xmlns:a16="http://schemas.microsoft.com/office/drawing/2014/main" id="{8E234DCC-8E53-9745-B936-A42555D01D1A}"/>
                      </a:ext>
                    </a:extLst>
                  </p:cNvPr>
                  <p:cNvGrpSpPr/>
                  <p:nvPr/>
                </p:nvGrpSpPr>
                <p:grpSpPr>
                  <a:xfrm>
                    <a:off x="3615682" y="327102"/>
                    <a:ext cx="2880000" cy="362099"/>
                    <a:chOff x="735682" y="327102"/>
                    <a:chExt cx="2880000" cy="362099"/>
                  </a:xfrm>
                </p:grpSpPr>
                <p:grpSp>
                  <p:nvGrpSpPr>
                    <p:cNvPr id="545" name="Gruppe 544">
                      <a:extLst>
                        <a:ext uri="{FF2B5EF4-FFF2-40B4-BE49-F238E27FC236}">
                          <a16:creationId xmlns:a16="http://schemas.microsoft.com/office/drawing/2014/main" id="{C069AFDA-EEC9-2347-8CAE-578D25DAE692}"/>
                        </a:ext>
                      </a:extLst>
                    </p:cNvPr>
                    <p:cNvGrpSpPr/>
                    <p:nvPr/>
                  </p:nvGrpSpPr>
                  <p:grpSpPr>
                    <a:xfrm>
                      <a:off x="735682" y="327102"/>
                      <a:ext cx="1440000" cy="362099"/>
                      <a:chOff x="735682" y="327102"/>
                      <a:chExt cx="1440000" cy="362099"/>
                    </a:xfrm>
                  </p:grpSpPr>
                  <p:grpSp>
                    <p:nvGrpSpPr>
                      <p:cNvPr id="553" name="Gruppe 552">
                        <a:extLst>
                          <a:ext uri="{FF2B5EF4-FFF2-40B4-BE49-F238E27FC236}">
                            <a16:creationId xmlns:a16="http://schemas.microsoft.com/office/drawing/2014/main" id="{94DF5CF3-DC50-9941-8DB4-AC8B7D75ADAD}"/>
                          </a:ext>
                        </a:extLst>
                      </p:cNvPr>
                      <p:cNvGrpSpPr/>
                      <p:nvPr/>
                    </p:nvGrpSpPr>
                    <p:grpSpPr>
                      <a:xfrm>
                        <a:off x="735682" y="327102"/>
                        <a:ext cx="720000" cy="362099"/>
                        <a:chOff x="735682" y="327102"/>
                        <a:chExt cx="720000" cy="362099"/>
                      </a:xfrm>
                    </p:grpSpPr>
                    <p:sp>
                      <p:nvSpPr>
                        <p:cNvPr id="557" name="Rektangel 556">
                          <a:extLst>
                            <a:ext uri="{FF2B5EF4-FFF2-40B4-BE49-F238E27FC236}">
                              <a16:creationId xmlns:a16="http://schemas.microsoft.com/office/drawing/2014/main" id="{1716349B-4257-724F-8A81-A3006DC79595}"/>
                            </a:ext>
                          </a:extLst>
                        </p:cNvPr>
                        <p:cNvSpPr/>
                        <p:nvPr/>
                      </p:nvSpPr>
                      <p:spPr>
                        <a:xfrm>
                          <a:off x="735682" y="327102"/>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58" name="Rektangel 557">
                          <a:extLst>
                            <a:ext uri="{FF2B5EF4-FFF2-40B4-BE49-F238E27FC236}">
                              <a16:creationId xmlns:a16="http://schemas.microsoft.com/office/drawing/2014/main" id="{F664CD3E-6644-5344-B178-5F0518AD8B68}"/>
                            </a:ext>
                          </a:extLst>
                        </p:cNvPr>
                        <p:cNvSpPr/>
                        <p:nvPr/>
                      </p:nvSpPr>
                      <p:spPr>
                        <a:xfrm>
                          <a:off x="109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554" name="Gruppe 553">
                        <a:extLst>
                          <a:ext uri="{FF2B5EF4-FFF2-40B4-BE49-F238E27FC236}">
                            <a16:creationId xmlns:a16="http://schemas.microsoft.com/office/drawing/2014/main" id="{1B04F7E1-66DC-994A-BE1B-E19C3A7E3B39}"/>
                          </a:ext>
                        </a:extLst>
                      </p:cNvPr>
                      <p:cNvGrpSpPr/>
                      <p:nvPr/>
                    </p:nvGrpSpPr>
                    <p:grpSpPr>
                      <a:xfrm>
                        <a:off x="1455682" y="327102"/>
                        <a:ext cx="720000" cy="360000"/>
                        <a:chOff x="735682" y="329201"/>
                        <a:chExt cx="720000" cy="360000"/>
                      </a:xfrm>
                    </p:grpSpPr>
                    <p:sp>
                      <p:nvSpPr>
                        <p:cNvPr id="555" name="Rektangel 554">
                          <a:extLst>
                            <a:ext uri="{FF2B5EF4-FFF2-40B4-BE49-F238E27FC236}">
                              <a16:creationId xmlns:a16="http://schemas.microsoft.com/office/drawing/2014/main" id="{F4EC7339-A5B9-5442-B8C6-B2A53676637A}"/>
                            </a:ext>
                          </a:extLst>
                        </p:cNvPr>
                        <p:cNvSpPr/>
                        <p:nvPr/>
                      </p:nvSpPr>
                      <p:spPr>
                        <a:xfrm>
                          <a:off x="73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56" name="Rektangel 555">
                          <a:extLst>
                            <a:ext uri="{FF2B5EF4-FFF2-40B4-BE49-F238E27FC236}">
                              <a16:creationId xmlns:a16="http://schemas.microsoft.com/office/drawing/2014/main" id="{03351BCA-B96E-3740-A3B1-B7520F45B58D}"/>
                            </a:ext>
                          </a:extLst>
                        </p:cNvPr>
                        <p:cNvSpPr/>
                        <p:nvPr/>
                      </p:nvSpPr>
                      <p:spPr>
                        <a:xfrm>
                          <a:off x="109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546" name="Gruppe 545">
                      <a:extLst>
                        <a:ext uri="{FF2B5EF4-FFF2-40B4-BE49-F238E27FC236}">
                          <a16:creationId xmlns:a16="http://schemas.microsoft.com/office/drawing/2014/main" id="{FD605E25-9E1B-9849-A0CC-907E35D808F2}"/>
                        </a:ext>
                      </a:extLst>
                    </p:cNvPr>
                    <p:cNvGrpSpPr/>
                    <p:nvPr/>
                  </p:nvGrpSpPr>
                  <p:grpSpPr>
                    <a:xfrm>
                      <a:off x="2175682" y="327102"/>
                      <a:ext cx="1440000" cy="361087"/>
                      <a:chOff x="735682" y="326015"/>
                      <a:chExt cx="1440000" cy="361087"/>
                    </a:xfrm>
                  </p:grpSpPr>
                  <p:grpSp>
                    <p:nvGrpSpPr>
                      <p:cNvPr id="547" name="Gruppe 546">
                        <a:extLst>
                          <a:ext uri="{FF2B5EF4-FFF2-40B4-BE49-F238E27FC236}">
                            <a16:creationId xmlns:a16="http://schemas.microsoft.com/office/drawing/2014/main" id="{6843ACE8-8206-2544-9A65-CDBB8A0939B2}"/>
                          </a:ext>
                        </a:extLst>
                      </p:cNvPr>
                      <p:cNvGrpSpPr/>
                      <p:nvPr/>
                    </p:nvGrpSpPr>
                    <p:grpSpPr>
                      <a:xfrm>
                        <a:off x="735682" y="326015"/>
                        <a:ext cx="720000" cy="361087"/>
                        <a:chOff x="735682" y="326015"/>
                        <a:chExt cx="720000" cy="361087"/>
                      </a:xfrm>
                    </p:grpSpPr>
                    <p:sp>
                      <p:nvSpPr>
                        <p:cNvPr id="551" name="Rektangel 550">
                          <a:extLst>
                            <a:ext uri="{FF2B5EF4-FFF2-40B4-BE49-F238E27FC236}">
                              <a16:creationId xmlns:a16="http://schemas.microsoft.com/office/drawing/2014/main" id="{9D445FC8-B3D2-9245-9337-A5CFEC5D3957}"/>
                            </a:ext>
                          </a:extLst>
                        </p:cNvPr>
                        <p:cNvSpPr/>
                        <p:nvPr/>
                      </p:nvSpPr>
                      <p:spPr>
                        <a:xfrm>
                          <a:off x="735682" y="327102"/>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52" name="Rektangel 551">
                          <a:extLst>
                            <a:ext uri="{FF2B5EF4-FFF2-40B4-BE49-F238E27FC236}">
                              <a16:creationId xmlns:a16="http://schemas.microsoft.com/office/drawing/2014/main" id="{A9AE9398-4670-C546-AEA6-8700D19CBDF0}"/>
                            </a:ext>
                          </a:extLst>
                        </p:cNvPr>
                        <p:cNvSpPr/>
                        <p:nvPr/>
                      </p:nvSpPr>
                      <p:spPr>
                        <a:xfrm>
                          <a:off x="1095682" y="326015"/>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548" name="Gruppe 547">
                        <a:extLst>
                          <a:ext uri="{FF2B5EF4-FFF2-40B4-BE49-F238E27FC236}">
                            <a16:creationId xmlns:a16="http://schemas.microsoft.com/office/drawing/2014/main" id="{BE790C04-2637-1C40-927C-93628504E399}"/>
                          </a:ext>
                        </a:extLst>
                      </p:cNvPr>
                      <p:cNvGrpSpPr/>
                      <p:nvPr/>
                    </p:nvGrpSpPr>
                    <p:grpSpPr>
                      <a:xfrm>
                        <a:off x="1455682" y="327102"/>
                        <a:ext cx="720000" cy="360000"/>
                        <a:chOff x="735682" y="329201"/>
                        <a:chExt cx="720000" cy="360000"/>
                      </a:xfrm>
                    </p:grpSpPr>
                    <p:sp>
                      <p:nvSpPr>
                        <p:cNvPr id="549" name="Rektangel 548">
                          <a:extLst>
                            <a:ext uri="{FF2B5EF4-FFF2-40B4-BE49-F238E27FC236}">
                              <a16:creationId xmlns:a16="http://schemas.microsoft.com/office/drawing/2014/main" id="{BE6C367D-C586-AA46-ADFF-0E8D46AF86CA}"/>
                            </a:ext>
                          </a:extLst>
                        </p:cNvPr>
                        <p:cNvSpPr/>
                        <p:nvPr/>
                      </p:nvSpPr>
                      <p:spPr>
                        <a:xfrm>
                          <a:off x="73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50" name="Rektangel 549">
                          <a:extLst>
                            <a:ext uri="{FF2B5EF4-FFF2-40B4-BE49-F238E27FC236}">
                              <a16:creationId xmlns:a16="http://schemas.microsoft.com/office/drawing/2014/main" id="{A4412C17-D159-2E45-A1A1-AEB0C395BBF9}"/>
                            </a:ext>
                          </a:extLst>
                        </p:cNvPr>
                        <p:cNvSpPr/>
                        <p:nvPr/>
                      </p:nvSpPr>
                      <p:spPr>
                        <a:xfrm>
                          <a:off x="109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grpSp>
            <p:grpSp>
              <p:nvGrpSpPr>
                <p:cNvPr id="512" name="Gruppe 511">
                  <a:extLst>
                    <a:ext uri="{FF2B5EF4-FFF2-40B4-BE49-F238E27FC236}">
                      <a16:creationId xmlns:a16="http://schemas.microsoft.com/office/drawing/2014/main" id="{01F9F3C6-1A1D-5B44-8EE1-F99672889A8D}"/>
                    </a:ext>
                  </a:extLst>
                </p:cNvPr>
                <p:cNvGrpSpPr/>
                <p:nvPr/>
              </p:nvGrpSpPr>
              <p:grpSpPr>
                <a:xfrm>
                  <a:off x="735682" y="687102"/>
                  <a:ext cx="5760000" cy="362174"/>
                  <a:chOff x="735682" y="326015"/>
                  <a:chExt cx="5760000" cy="362174"/>
                </a:xfrm>
              </p:grpSpPr>
              <p:grpSp>
                <p:nvGrpSpPr>
                  <p:cNvPr id="513" name="Gruppe 512">
                    <a:extLst>
                      <a:ext uri="{FF2B5EF4-FFF2-40B4-BE49-F238E27FC236}">
                        <a16:creationId xmlns:a16="http://schemas.microsoft.com/office/drawing/2014/main" id="{CDE96D35-057E-854A-B2D5-5E69F67F7FA8}"/>
                      </a:ext>
                    </a:extLst>
                  </p:cNvPr>
                  <p:cNvGrpSpPr/>
                  <p:nvPr/>
                </p:nvGrpSpPr>
                <p:grpSpPr>
                  <a:xfrm>
                    <a:off x="735682" y="326015"/>
                    <a:ext cx="2880000" cy="362174"/>
                    <a:chOff x="735682" y="326015"/>
                    <a:chExt cx="2880000" cy="362174"/>
                  </a:xfrm>
                </p:grpSpPr>
                <p:grpSp>
                  <p:nvGrpSpPr>
                    <p:cNvPr id="529" name="Gruppe 528">
                      <a:extLst>
                        <a:ext uri="{FF2B5EF4-FFF2-40B4-BE49-F238E27FC236}">
                          <a16:creationId xmlns:a16="http://schemas.microsoft.com/office/drawing/2014/main" id="{AC996B65-1116-2E49-AE03-6B924A2A2A19}"/>
                        </a:ext>
                      </a:extLst>
                    </p:cNvPr>
                    <p:cNvGrpSpPr/>
                    <p:nvPr/>
                  </p:nvGrpSpPr>
                  <p:grpSpPr>
                    <a:xfrm>
                      <a:off x="735682" y="326015"/>
                      <a:ext cx="1440000" cy="361087"/>
                      <a:chOff x="735682" y="326015"/>
                      <a:chExt cx="1440000" cy="361087"/>
                    </a:xfrm>
                  </p:grpSpPr>
                  <p:grpSp>
                    <p:nvGrpSpPr>
                      <p:cNvPr id="537" name="Gruppe 536">
                        <a:extLst>
                          <a:ext uri="{FF2B5EF4-FFF2-40B4-BE49-F238E27FC236}">
                            <a16:creationId xmlns:a16="http://schemas.microsoft.com/office/drawing/2014/main" id="{81D8EDAE-70E1-8F42-8C24-0958D8970A05}"/>
                          </a:ext>
                        </a:extLst>
                      </p:cNvPr>
                      <p:cNvGrpSpPr/>
                      <p:nvPr/>
                    </p:nvGrpSpPr>
                    <p:grpSpPr>
                      <a:xfrm>
                        <a:off x="735682" y="326015"/>
                        <a:ext cx="720000" cy="361087"/>
                        <a:chOff x="735682" y="326015"/>
                        <a:chExt cx="720000" cy="361087"/>
                      </a:xfrm>
                    </p:grpSpPr>
                    <p:sp>
                      <p:nvSpPr>
                        <p:cNvPr id="541" name="Rektangel 540">
                          <a:extLst>
                            <a:ext uri="{FF2B5EF4-FFF2-40B4-BE49-F238E27FC236}">
                              <a16:creationId xmlns:a16="http://schemas.microsoft.com/office/drawing/2014/main" id="{A191630A-87B8-574F-9213-7CAFB1BF7D63}"/>
                            </a:ext>
                          </a:extLst>
                        </p:cNvPr>
                        <p:cNvSpPr/>
                        <p:nvPr/>
                      </p:nvSpPr>
                      <p:spPr>
                        <a:xfrm>
                          <a:off x="735682" y="327102"/>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42" name="Rektangel 541">
                          <a:extLst>
                            <a:ext uri="{FF2B5EF4-FFF2-40B4-BE49-F238E27FC236}">
                              <a16:creationId xmlns:a16="http://schemas.microsoft.com/office/drawing/2014/main" id="{52143D2A-10C5-2346-A5B2-51A9C487B67E}"/>
                            </a:ext>
                          </a:extLst>
                        </p:cNvPr>
                        <p:cNvSpPr/>
                        <p:nvPr/>
                      </p:nvSpPr>
                      <p:spPr>
                        <a:xfrm>
                          <a:off x="1095682" y="326015"/>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538" name="Gruppe 537">
                        <a:extLst>
                          <a:ext uri="{FF2B5EF4-FFF2-40B4-BE49-F238E27FC236}">
                            <a16:creationId xmlns:a16="http://schemas.microsoft.com/office/drawing/2014/main" id="{EE0D30D2-4A93-4B46-AD0A-CBFF1EFF18E4}"/>
                          </a:ext>
                        </a:extLst>
                      </p:cNvPr>
                      <p:cNvGrpSpPr/>
                      <p:nvPr/>
                    </p:nvGrpSpPr>
                    <p:grpSpPr>
                      <a:xfrm>
                        <a:off x="1455682" y="327102"/>
                        <a:ext cx="720000" cy="360000"/>
                        <a:chOff x="735682" y="329201"/>
                        <a:chExt cx="720000" cy="360000"/>
                      </a:xfrm>
                    </p:grpSpPr>
                    <p:sp>
                      <p:nvSpPr>
                        <p:cNvPr id="539" name="Rektangel 538">
                          <a:extLst>
                            <a:ext uri="{FF2B5EF4-FFF2-40B4-BE49-F238E27FC236}">
                              <a16:creationId xmlns:a16="http://schemas.microsoft.com/office/drawing/2014/main" id="{19CE25B6-E19E-8045-A14F-67768F1FAFBC}"/>
                            </a:ext>
                          </a:extLst>
                        </p:cNvPr>
                        <p:cNvSpPr/>
                        <p:nvPr/>
                      </p:nvSpPr>
                      <p:spPr>
                        <a:xfrm>
                          <a:off x="73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40" name="Rektangel 539">
                          <a:extLst>
                            <a:ext uri="{FF2B5EF4-FFF2-40B4-BE49-F238E27FC236}">
                              <a16:creationId xmlns:a16="http://schemas.microsoft.com/office/drawing/2014/main" id="{D7B453C4-2E86-7045-87E2-D4643B4777AD}"/>
                            </a:ext>
                          </a:extLst>
                        </p:cNvPr>
                        <p:cNvSpPr/>
                        <p:nvPr/>
                      </p:nvSpPr>
                      <p:spPr>
                        <a:xfrm>
                          <a:off x="109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530" name="Gruppe 529">
                      <a:extLst>
                        <a:ext uri="{FF2B5EF4-FFF2-40B4-BE49-F238E27FC236}">
                          <a16:creationId xmlns:a16="http://schemas.microsoft.com/office/drawing/2014/main" id="{738E0800-C0BB-6D4C-80CF-9AE0D7FD321D}"/>
                        </a:ext>
                      </a:extLst>
                    </p:cNvPr>
                    <p:cNvGrpSpPr/>
                    <p:nvPr/>
                  </p:nvGrpSpPr>
                  <p:grpSpPr>
                    <a:xfrm>
                      <a:off x="2175682" y="327102"/>
                      <a:ext cx="1440000" cy="361087"/>
                      <a:chOff x="735682" y="326015"/>
                      <a:chExt cx="1440000" cy="361087"/>
                    </a:xfrm>
                  </p:grpSpPr>
                  <p:grpSp>
                    <p:nvGrpSpPr>
                      <p:cNvPr id="531" name="Gruppe 530">
                        <a:extLst>
                          <a:ext uri="{FF2B5EF4-FFF2-40B4-BE49-F238E27FC236}">
                            <a16:creationId xmlns:a16="http://schemas.microsoft.com/office/drawing/2014/main" id="{33A498B4-6A28-544E-A807-873153502427}"/>
                          </a:ext>
                        </a:extLst>
                      </p:cNvPr>
                      <p:cNvGrpSpPr/>
                      <p:nvPr/>
                    </p:nvGrpSpPr>
                    <p:grpSpPr>
                      <a:xfrm>
                        <a:off x="735682" y="326015"/>
                        <a:ext cx="720000" cy="361087"/>
                        <a:chOff x="735682" y="326015"/>
                        <a:chExt cx="720000" cy="361087"/>
                      </a:xfrm>
                    </p:grpSpPr>
                    <p:sp>
                      <p:nvSpPr>
                        <p:cNvPr id="535" name="Rektangel 534">
                          <a:extLst>
                            <a:ext uri="{FF2B5EF4-FFF2-40B4-BE49-F238E27FC236}">
                              <a16:creationId xmlns:a16="http://schemas.microsoft.com/office/drawing/2014/main" id="{72222C84-F86E-154D-866D-8ACBFAF86F83}"/>
                            </a:ext>
                          </a:extLst>
                        </p:cNvPr>
                        <p:cNvSpPr/>
                        <p:nvPr/>
                      </p:nvSpPr>
                      <p:spPr>
                        <a:xfrm>
                          <a:off x="735682" y="327102"/>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36" name="Rektangel 535">
                          <a:extLst>
                            <a:ext uri="{FF2B5EF4-FFF2-40B4-BE49-F238E27FC236}">
                              <a16:creationId xmlns:a16="http://schemas.microsoft.com/office/drawing/2014/main" id="{19527BF5-5D63-BC4D-AEF9-E62116C77990}"/>
                            </a:ext>
                          </a:extLst>
                        </p:cNvPr>
                        <p:cNvSpPr/>
                        <p:nvPr/>
                      </p:nvSpPr>
                      <p:spPr>
                        <a:xfrm>
                          <a:off x="1095682" y="326015"/>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532" name="Gruppe 531">
                        <a:extLst>
                          <a:ext uri="{FF2B5EF4-FFF2-40B4-BE49-F238E27FC236}">
                            <a16:creationId xmlns:a16="http://schemas.microsoft.com/office/drawing/2014/main" id="{5AE49D45-C1DA-FC42-B436-2C9AF3C461D9}"/>
                          </a:ext>
                        </a:extLst>
                      </p:cNvPr>
                      <p:cNvGrpSpPr/>
                      <p:nvPr/>
                    </p:nvGrpSpPr>
                    <p:grpSpPr>
                      <a:xfrm>
                        <a:off x="1455682" y="327102"/>
                        <a:ext cx="720000" cy="360000"/>
                        <a:chOff x="735682" y="329201"/>
                        <a:chExt cx="720000" cy="360000"/>
                      </a:xfrm>
                    </p:grpSpPr>
                    <p:sp>
                      <p:nvSpPr>
                        <p:cNvPr id="533" name="Rektangel 532">
                          <a:extLst>
                            <a:ext uri="{FF2B5EF4-FFF2-40B4-BE49-F238E27FC236}">
                              <a16:creationId xmlns:a16="http://schemas.microsoft.com/office/drawing/2014/main" id="{82240C5F-3A12-AA4F-B2BB-9867A18F06AF}"/>
                            </a:ext>
                          </a:extLst>
                        </p:cNvPr>
                        <p:cNvSpPr/>
                        <p:nvPr/>
                      </p:nvSpPr>
                      <p:spPr>
                        <a:xfrm>
                          <a:off x="73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34" name="Rektangel 533">
                          <a:extLst>
                            <a:ext uri="{FF2B5EF4-FFF2-40B4-BE49-F238E27FC236}">
                              <a16:creationId xmlns:a16="http://schemas.microsoft.com/office/drawing/2014/main" id="{86E2AC02-796A-9643-9E7D-F0315FD8930B}"/>
                            </a:ext>
                          </a:extLst>
                        </p:cNvPr>
                        <p:cNvSpPr/>
                        <p:nvPr/>
                      </p:nvSpPr>
                      <p:spPr>
                        <a:xfrm>
                          <a:off x="109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grpSp>
                <p:nvGrpSpPr>
                  <p:cNvPr id="514" name="Gruppe 513">
                    <a:extLst>
                      <a:ext uri="{FF2B5EF4-FFF2-40B4-BE49-F238E27FC236}">
                        <a16:creationId xmlns:a16="http://schemas.microsoft.com/office/drawing/2014/main" id="{F31491B2-074D-C847-82BC-BD4A87388EC4}"/>
                      </a:ext>
                    </a:extLst>
                  </p:cNvPr>
                  <p:cNvGrpSpPr/>
                  <p:nvPr/>
                </p:nvGrpSpPr>
                <p:grpSpPr>
                  <a:xfrm>
                    <a:off x="3615682" y="326015"/>
                    <a:ext cx="2880000" cy="362174"/>
                    <a:chOff x="735682" y="326015"/>
                    <a:chExt cx="2880000" cy="362174"/>
                  </a:xfrm>
                </p:grpSpPr>
                <p:grpSp>
                  <p:nvGrpSpPr>
                    <p:cNvPr id="515" name="Gruppe 514">
                      <a:extLst>
                        <a:ext uri="{FF2B5EF4-FFF2-40B4-BE49-F238E27FC236}">
                          <a16:creationId xmlns:a16="http://schemas.microsoft.com/office/drawing/2014/main" id="{BF9BF245-C75D-9C49-BBFE-8DEF36D0B5B1}"/>
                        </a:ext>
                      </a:extLst>
                    </p:cNvPr>
                    <p:cNvGrpSpPr/>
                    <p:nvPr/>
                  </p:nvGrpSpPr>
                  <p:grpSpPr>
                    <a:xfrm>
                      <a:off x="735682" y="326015"/>
                      <a:ext cx="1440000" cy="361087"/>
                      <a:chOff x="735682" y="326015"/>
                      <a:chExt cx="1440000" cy="361087"/>
                    </a:xfrm>
                  </p:grpSpPr>
                  <p:grpSp>
                    <p:nvGrpSpPr>
                      <p:cNvPr id="523" name="Gruppe 522">
                        <a:extLst>
                          <a:ext uri="{FF2B5EF4-FFF2-40B4-BE49-F238E27FC236}">
                            <a16:creationId xmlns:a16="http://schemas.microsoft.com/office/drawing/2014/main" id="{F455CDF3-CDA0-AD4E-8A3F-05D06A62C3C9}"/>
                          </a:ext>
                        </a:extLst>
                      </p:cNvPr>
                      <p:cNvGrpSpPr/>
                      <p:nvPr/>
                    </p:nvGrpSpPr>
                    <p:grpSpPr>
                      <a:xfrm>
                        <a:off x="735682" y="326015"/>
                        <a:ext cx="720000" cy="361087"/>
                        <a:chOff x="735682" y="326015"/>
                        <a:chExt cx="720000" cy="361087"/>
                      </a:xfrm>
                    </p:grpSpPr>
                    <p:sp>
                      <p:nvSpPr>
                        <p:cNvPr id="527" name="Rektangel 526">
                          <a:extLst>
                            <a:ext uri="{FF2B5EF4-FFF2-40B4-BE49-F238E27FC236}">
                              <a16:creationId xmlns:a16="http://schemas.microsoft.com/office/drawing/2014/main" id="{AF00344C-F299-7B44-9CE2-CFE240E6E293}"/>
                            </a:ext>
                          </a:extLst>
                        </p:cNvPr>
                        <p:cNvSpPr/>
                        <p:nvPr/>
                      </p:nvSpPr>
                      <p:spPr>
                        <a:xfrm>
                          <a:off x="735682" y="327102"/>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28" name="Rektangel 527">
                          <a:extLst>
                            <a:ext uri="{FF2B5EF4-FFF2-40B4-BE49-F238E27FC236}">
                              <a16:creationId xmlns:a16="http://schemas.microsoft.com/office/drawing/2014/main" id="{3BDE4F91-9138-3746-A06E-C42544EFA348}"/>
                            </a:ext>
                          </a:extLst>
                        </p:cNvPr>
                        <p:cNvSpPr/>
                        <p:nvPr/>
                      </p:nvSpPr>
                      <p:spPr>
                        <a:xfrm>
                          <a:off x="1095682" y="326015"/>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524" name="Gruppe 523">
                        <a:extLst>
                          <a:ext uri="{FF2B5EF4-FFF2-40B4-BE49-F238E27FC236}">
                            <a16:creationId xmlns:a16="http://schemas.microsoft.com/office/drawing/2014/main" id="{B91812A3-5E4F-264C-85B7-2282C9DE6609}"/>
                          </a:ext>
                        </a:extLst>
                      </p:cNvPr>
                      <p:cNvGrpSpPr/>
                      <p:nvPr/>
                    </p:nvGrpSpPr>
                    <p:grpSpPr>
                      <a:xfrm>
                        <a:off x="1455682" y="327102"/>
                        <a:ext cx="720000" cy="360000"/>
                        <a:chOff x="735682" y="329201"/>
                        <a:chExt cx="720000" cy="360000"/>
                      </a:xfrm>
                    </p:grpSpPr>
                    <p:sp>
                      <p:nvSpPr>
                        <p:cNvPr id="525" name="Rektangel 524">
                          <a:extLst>
                            <a:ext uri="{FF2B5EF4-FFF2-40B4-BE49-F238E27FC236}">
                              <a16:creationId xmlns:a16="http://schemas.microsoft.com/office/drawing/2014/main" id="{1C7DDC3D-523D-2641-8341-33B37D6908F1}"/>
                            </a:ext>
                          </a:extLst>
                        </p:cNvPr>
                        <p:cNvSpPr/>
                        <p:nvPr/>
                      </p:nvSpPr>
                      <p:spPr>
                        <a:xfrm>
                          <a:off x="73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26" name="Rektangel 525">
                          <a:extLst>
                            <a:ext uri="{FF2B5EF4-FFF2-40B4-BE49-F238E27FC236}">
                              <a16:creationId xmlns:a16="http://schemas.microsoft.com/office/drawing/2014/main" id="{003CD3D4-B3FC-A24D-B4C7-9E005EF547E7}"/>
                            </a:ext>
                          </a:extLst>
                        </p:cNvPr>
                        <p:cNvSpPr/>
                        <p:nvPr/>
                      </p:nvSpPr>
                      <p:spPr>
                        <a:xfrm>
                          <a:off x="109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516" name="Gruppe 515">
                      <a:extLst>
                        <a:ext uri="{FF2B5EF4-FFF2-40B4-BE49-F238E27FC236}">
                          <a16:creationId xmlns:a16="http://schemas.microsoft.com/office/drawing/2014/main" id="{0D06EEAD-C2B0-7C4A-BBF0-5E04271FFD79}"/>
                        </a:ext>
                      </a:extLst>
                    </p:cNvPr>
                    <p:cNvGrpSpPr/>
                    <p:nvPr/>
                  </p:nvGrpSpPr>
                  <p:grpSpPr>
                    <a:xfrm>
                      <a:off x="2175682" y="327102"/>
                      <a:ext cx="1440000" cy="361087"/>
                      <a:chOff x="735682" y="326015"/>
                      <a:chExt cx="1440000" cy="361087"/>
                    </a:xfrm>
                  </p:grpSpPr>
                  <p:grpSp>
                    <p:nvGrpSpPr>
                      <p:cNvPr id="517" name="Gruppe 516">
                        <a:extLst>
                          <a:ext uri="{FF2B5EF4-FFF2-40B4-BE49-F238E27FC236}">
                            <a16:creationId xmlns:a16="http://schemas.microsoft.com/office/drawing/2014/main" id="{99241B9B-E83C-A642-B892-AA32FDCA366B}"/>
                          </a:ext>
                        </a:extLst>
                      </p:cNvPr>
                      <p:cNvGrpSpPr/>
                      <p:nvPr/>
                    </p:nvGrpSpPr>
                    <p:grpSpPr>
                      <a:xfrm>
                        <a:off x="735682" y="326015"/>
                        <a:ext cx="720000" cy="361087"/>
                        <a:chOff x="735682" y="326015"/>
                        <a:chExt cx="720000" cy="361087"/>
                      </a:xfrm>
                    </p:grpSpPr>
                    <p:sp>
                      <p:nvSpPr>
                        <p:cNvPr id="521" name="Rektangel 520">
                          <a:extLst>
                            <a:ext uri="{FF2B5EF4-FFF2-40B4-BE49-F238E27FC236}">
                              <a16:creationId xmlns:a16="http://schemas.microsoft.com/office/drawing/2014/main" id="{F5AFFEAF-CFEF-854E-9A85-4F16548E5BC5}"/>
                            </a:ext>
                          </a:extLst>
                        </p:cNvPr>
                        <p:cNvSpPr/>
                        <p:nvPr/>
                      </p:nvSpPr>
                      <p:spPr>
                        <a:xfrm>
                          <a:off x="735682" y="327102"/>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22" name="Rektangel 521">
                          <a:extLst>
                            <a:ext uri="{FF2B5EF4-FFF2-40B4-BE49-F238E27FC236}">
                              <a16:creationId xmlns:a16="http://schemas.microsoft.com/office/drawing/2014/main" id="{73A852FE-A53D-FE4F-A057-07A9DB6D33B8}"/>
                            </a:ext>
                          </a:extLst>
                        </p:cNvPr>
                        <p:cNvSpPr/>
                        <p:nvPr/>
                      </p:nvSpPr>
                      <p:spPr>
                        <a:xfrm>
                          <a:off x="1095682" y="326015"/>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518" name="Gruppe 517">
                        <a:extLst>
                          <a:ext uri="{FF2B5EF4-FFF2-40B4-BE49-F238E27FC236}">
                            <a16:creationId xmlns:a16="http://schemas.microsoft.com/office/drawing/2014/main" id="{CE8BD827-4799-9748-9A29-68BBE6159B5C}"/>
                          </a:ext>
                        </a:extLst>
                      </p:cNvPr>
                      <p:cNvGrpSpPr/>
                      <p:nvPr/>
                    </p:nvGrpSpPr>
                    <p:grpSpPr>
                      <a:xfrm>
                        <a:off x="1455682" y="327102"/>
                        <a:ext cx="720000" cy="360000"/>
                        <a:chOff x="735682" y="329201"/>
                        <a:chExt cx="720000" cy="360000"/>
                      </a:xfrm>
                    </p:grpSpPr>
                    <p:sp>
                      <p:nvSpPr>
                        <p:cNvPr id="519" name="Rektangel 518">
                          <a:extLst>
                            <a:ext uri="{FF2B5EF4-FFF2-40B4-BE49-F238E27FC236}">
                              <a16:creationId xmlns:a16="http://schemas.microsoft.com/office/drawing/2014/main" id="{1A39999E-DF06-7849-964E-8A8B8B00BF0C}"/>
                            </a:ext>
                          </a:extLst>
                        </p:cNvPr>
                        <p:cNvSpPr/>
                        <p:nvPr/>
                      </p:nvSpPr>
                      <p:spPr>
                        <a:xfrm>
                          <a:off x="73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20" name="Rektangel 519">
                          <a:extLst>
                            <a:ext uri="{FF2B5EF4-FFF2-40B4-BE49-F238E27FC236}">
                              <a16:creationId xmlns:a16="http://schemas.microsoft.com/office/drawing/2014/main" id="{1D90EDE5-A665-D942-BF69-0390775254F5}"/>
                            </a:ext>
                          </a:extLst>
                        </p:cNvPr>
                        <p:cNvSpPr/>
                        <p:nvPr/>
                      </p:nvSpPr>
                      <p:spPr>
                        <a:xfrm>
                          <a:off x="109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grpSp>
          </p:grpSp>
          <p:grpSp>
            <p:nvGrpSpPr>
              <p:cNvPr id="448" name="Gruppe 447">
                <a:extLst>
                  <a:ext uri="{FF2B5EF4-FFF2-40B4-BE49-F238E27FC236}">
                    <a16:creationId xmlns:a16="http://schemas.microsoft.com/office/drawing/2014/main" id="{F3B46776-A6B7-DF4C-907F-47B5A63E914F}"/>
                  </a:ext>
                </a:extLst>
              </p:cNvPr>
              <p:cNvGrpSpPr/>
              <p:nvPr/>
            </p:nvGrpSpPr>
            <p:grpSpPr>
              <a:xfrm>
                <a:off x="735682" y="1047102"/>
                <a:ext cx="5760000" cy="722174"/>
                <a:chOff x="735682" y="327102"/>
                <a:chExt cx="5760000" cy="722174"/>
              </a:xfrm>
            </p:grpSpPr>
            <p:grpSp>
              <p:nvGrpSpPr>
                <p:cNvPr id="449" name="Gruppe 448">
                  <a:extLst>
                    <a:ext uri="{FF2B5EF4-FFF2-40B4-BE49-F238E27FC236}">
                      <a16:creationId xmlns:a16="http://schemas.microsoft.com/office/drawing/2014/main" id="{ACF9DD18-8253-5E4F-AEAF-3FD3A356603A}"/>
                    </a:ext>
                  </a:extLst>
                </p:cNvPr>
                <p:cNvGrpSpPr/>
                <p:nvPr/>
              </p:nvGrpSpPr>
              <p:grpSpPr>
                <a:xfrm>
                  <a:off x="735682" y="327102"/>
                  <a:ext cx="5760000" cy="362099"/>
                  <a:chOff x="735682" y="327102"/>
                  <a:chExt cx="5760000" cy="362099"/>
                </a:xfrm>
              </p:grpSpPr>
              <p:grpSp>
                <p:nvGrpSpPr>
                  <p:cNvPr id="481" name="Gruppe 480">
                    <a:extLst>
                      <a:ext uri="{FF2B5EF4-FFF2-40B4-BE49-F238E27FC236}">
                        <a16:creationId xmlns:a16="http://schemas.microsoft.com/office/drawing/2014/main" id="{A48E738E-C148-6F4C-9B16-979E36F4CB70}"/>
                      </a:ext>
                    </a:extLst>
                  </p:cNvPr>
                  <p:cNvGrpSpPr/>
                  <p:nvPr/>
                </p:nvGrpSpPr>
                <p:grpSpPr>
                  <a:xfrm>
                    <a:off x="735682" y="327102"/>
                    <a:ext cx="2880000" cy="362099"/>
                    <a:chOff x="735682" y="327102"/>
                    <a:chExt cx="2880000" cy="362099"/>
                  </a:xfrm>
                </p:grpSpPr>
                <p:grpSp>
                  <p:nvGrpSpPr>
                    <p:cNvPr id="497" name="Gruppe 496">
                      <a:extLst>
                        <a:ext uri="{FF2B5EF4-FFF2-40B4-BE49-F238E27FC236}">
                          <a16:creationId xmlns:a16="http://schemas.microsoft.com/office/drawing/2014/main" id="{38D78A9C-5538-1643-B5A1-56A3D8637785}"/>
                        </a:ext>
                      </a:extLst>
                    </p:cNvPr>
                    <p:cNvGrpSpPr/>
                    <p:nvPr/>
                  </p:nvGrpSpPr>
                  <p:grpSpPr>
                    <a:xfrm>
                      <a:off x="735682" y="327102"/>
                      <a:ext cx="1440000" cy="362099"/>
                      <a:chOff x="735682" y="327102"/>
                      <a:chExt cx="1440000" cy="362099"/>
                    </a:xfrm>
                  </p:grpSpPr>
                  <p:grpSp>
                    <p:nvGrpSpPr>
                      <p:cNvPr id="505" name="Gruppe 504">
                        <a:extLst>
                          <a:ext uri="{FF2B5EF4-FFF2-40B4-BE49-F238E27FC236}">
                            <a16:creationId xmlns:a16="http://schemas.microsoft.com/office/drawing/2014/main" id="{15DB1BCC-1012-604F-870D-0343EB7422F3}"/>
                          </a:ext>
                        </a:extLst>
                      </p:cNvPr>
                      <p:cNvGrpSpPr/>
                      <p:nvPr/>
                    </p:nvGrpSpPr>
                    <p:grpSpPr>
                      <a:xfrm>
                        <a:off x="735682" y="327102"/>
                        <a:ext cx="720000" cy="362099"/>
                        <a:chOff x="735682" y="327102"/>
                        <a:chExt cx="720000" cy="362099"/>
                      </a:xfrm>
                    </p:grpSpPr>
                    <p:sp>
                      <p:nvSpPr>
                        <p:cNvPr id="509" name="Rektangel 508">
                          <a:extLst>
                            <a:ext uri="{FF2B5EF4-FFF2-40B4-BE49-F238E27FC236}">
                              <a16:creationId xmlns:a16="http://schemas.microsoft.com/office/drawing/2014/main" id="{D5F8A272-6CE7-F740-84D9-22349249AF5D}"/>
                            </a:ext>
                          </a:extLst>
                        </p:cNvPr>
                        <p:cNvSpPr/>
                        <p:nvPr/>
                      </p:nvSpPr>
                      <p:spPr>
                        <a:xfrm>
                          <a:off x="735682" y="327102"/>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10" name="Rektangel 509">
                          <a:extLst>
                            <a:ext uri="{FF2B5EF4-FFF2-40B4-BE49-F238E27FC236}">
                              <a16:creationId xmlns:a16="http://schemas.microsoft.com/office/drawing/2014/main" id="{C337DEEA-5D3B-2442-AE65-A0BDE4C943E3}"/>
                            </a:ext>
                          </a:extLst>
                        </p:cNvPr>
                        <p:cNvSpPr/>
                        <p:nvPr/>
                      </p:nvSpPr>
                      <p:spPr>
                        <a:xfrm>
                          <a:off x="109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506" name="Gruppe 505">
                        <a:extLst>
                          <a:ext uri="{FF2B5EF4-FFF2-40B4-BE49-F238E27FC236}">
                            <a16:creationId xmlns:a16="http://schemas.microsoft.com/office/drawing/2014/main" id="{2EB98EA0-174C-6144-9803-5A1F05E7D9EE}"/>
                          </a:ext>
                        </a:extLst>
                      </p:cNvPr>
                      <p:cNvGrpSpPr/>
                      <p:nvPr/>
                    </p:nvGrpSpPr>
                    <p:grpSpPr>
                      <a:xfrm>
                        <a:off x="1455682" y="327102"/>
                        <a:ext cx="720000" cy="360000"/>
                        <a:chOff x="735682" y="329201"/>
                        <a:chExt cx="720000" cy="360000"/>
                      </a:xfrm>
                    </p:grpSpPr>
                    <p:sp>
                      <p:nvSpPr>
                        <p:cNvPr id="507" name="Rektangel 506">
                          <a:extLst>
                            <a:ext uri="{FF2B5EF4-FFF2-40B4-BE49-F238E27FC236}">
                              <a16:creationId xmlns:a16="http://schemas.microsoft.com/office/drawing/2014/main" id="{87FA2FE5-87B1-2545-9D19-31BCCADB7C6A}"/>
                            </a:ext>
                          </a:extLst>
                        </p:cNvPr>
                        <p:cNvSpPr/>
                        <p:nvPr/>
                      </p:nvSpPr>
                      <p:spPr>
                        <a:xfrm>
                          <a:off x="73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08" name="Rektangel 507">
                          <a:extLst>
                            <a:ext uri="{FF2B5EF4-FFF2-40B4-BE49-F238E27FC236}">
                              <a16:creationId xmlns:a16="http://schemas.microsoft.com/office/drawing/2014/main" id="{009FFE35-CE3E-0840-B656-5C14C8F7AB48}"/>
                            </a:ext>
                          </a:extLst>
                        </p:cNvPr>
                        <p:cNvSpPr/>
                        <p:nvPr/>
                      </p:nvSpPr>
                      <p:spPr>
                        <a:xfrm>
                          <a:off x="109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498" name="Gruppe 497">
                      <a:extLst>
                        <a:ext uri="{FF2B5EF4-FFF2-40B4-BE49-F238E27FC236}">
                          <a16:creationId xmlns:a16="http://schemas.microsoft.com/office/drawing/2014/main" id="{51E65581-5085-3C4D-9DA5-1B2E81D5F7D1}"/>
                        </a:ext>
                      </a:extLst>
                    </p:cNvPr>
                    <p:cNvGrpSpPr/>
                    <p:nvPr/>
                  </p:nvGrpSpPr>
                  <p:grpSpPr>
                    <a:xfrm>
                      <a:off x="2175682" y="327102"/>
                      <a:ext cx="1440000" cy="361087"/>
                      <a:chOff x="735682" y="326015"/>
                      <a:chExt cx="1440000" cy="361087"/>
                    </a:xfrm>
                  </p:grpSpPr>
                  <p:grpSp>
                    <p:nvGrpSpPr>
                      <p:cNvPr id="499" name="Gruppe 498">
                        <a:extLst>
                          <a:ext uri="{FF2B5EF4-FFF2-40B4-BE49-F238E27FC236}">
                            <a16:creationId xmlns:a16="http://schemas.microsoft.com/office/drawing/2014/main" id="{F3F11AAD-CE0D-364D-A78E-39051D525D92}"/>
                          </a:ext>
                        </a:extLst>
                      </p:cNvPr>
                      <p:cNvGrpSpPr/>
                      <p:nvPr/>
                    </p:nvGrpSpPr>
                    <p:grpSpPr>
                      <a:xfrm>
                        <a:off x="735682" y="326015"/>
                        <a:ext cx="720000" cy="361087"/>
                        <a:chOff x="735682" y="326015"/>
                        <a:chExt cx="720000" cy="361087"/>
                      </a:xfrm>
                    </p:grpSpPr>
                    <p:sp>
                      <p:nvSpPr>
                        <p:cNvPr id="503" name="Rektangel 502">
                          <a:extLst>
                            <a:ext uri="{FF2B5EF4-FFF2-40B4-BE49-F238E27FC236}">
                              <a16:creationId xmlns:a16="http://schemas.microsoft.com/office/drawing/2014/main" id="{5A9DF053-1EC2-654C-8EA3-448556FC1EC5}"/>
                            </a:ext>
                          </a:extLst>
                        </p:cNvPr>
                        <p:cNvSpPr/>
                        <p:nvPr/>
                      </p:nvSpPr>
                      <p:spPr>
                        <a:xfrm>
                          <a:off x="735682" y="327102"/>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04" name="Rektangel 503">
                          <a:extLst>
                            <a:ext uri="{FF2B5EF4-FFF2-40B4-BE49-F238E27FC236}">
                              <a16:creationId xmlns:a16="http://schemas.microsoft.com/office/drawing/2014/main" id="{90F6C406-E3CF-844A-9453-8D8A4AA1116D}"/>
                            </a:ext>
                          </a:extLst>
                        </p:cNvPr>
                        <p:cNvSpPr/>
                        <p:nvPr/>
                      </p:nvSpPr>
                      <p:spPr>
                        <a:xfrm>
                          <a:off x="1095682" y="326015"/>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500" name="Gruppe 499">
                        <a:extLst>
                          <a:ext uri="{FF2B5EF4-FFF2-40B4-BE49-F238E27FC236}">
                            <a16:creationId xmlns:a16="http://schemas.microsoft.com/office/drawing/2014/main" id="{68A12945-0B8B-BF4C-9B3B-DED0D6DFA19D}"/>
                          </a:ext>
                        </a:extLst>
                      </p:cNvPr>
                      <p:cNvGrpSpPr/>
                      <p:nvPr/>
                    </p:nvGrpSpPr>
                    <p:grpSpPr>
                      <a:xfrm>
                        <a:off x="1455682" y="327102"/>
                        <a:ext cx="720000" cy="360000"/>
                        <a:chOff x="735682" y="329201"/>
                        <a:chExt cx="720000" cy="360000"/>
                      </a:xfrm>
                    </p:grpSpPr>
                    <p:sp>
                      <p:nvSpPr>
                        <p:cNvPr id="501" name="Rektangel 500">
                          <a:extLst>
                            <a:ext uri="{FF2B5EF4-FFF2-40B4-BE49-F238E27FC236}">
                              <a16:creationId xmlns:a16="http://schemas.microsoft.com/office/drawing/2014/main" id="{73943833-6277-5849-91A4-60481AB2E946}"/>
                            </a:ext>
                          </a:extLst>
                        </p:cNvPr>
                        <p:cNvSpPr/>
                        <p:nvPr/>
                      </p:nvSpPr>
                      <p:spPr>
                        <a:xfrm>
                          <a:off x="73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02" name="Rektangel 501">
                          <a:extLst>
                            <a:ext uri="{FF2B5EF4-FFF2-40B4-BE49-F238E27FC236}">
                              <a16:creationId xmlns:a16="http://schemas.microsoft.com/office/drawing/2014/main" id="{15AF8923-37E7-8849-962D-4F1F48E2CF6F}"/>
                            </a:ext>
                          </a:extLst>
                        </p:cNvPr>
                        <p:cNvSpPr/>
                        <p:nvPr/>
                      </p:nvSpPr>
                      <p:spPr>
                        <a:xfrm>
                          <a:off x="109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grpSp>
                <p:nvGrpSpPr>
                  <p:cNvPr id="482" name="Gruppe 481">
                    <a:extLst>
                      <a:ext uri="{FF2B5EF4-FFF2-40B4-BE49-F238E27FC236}">
                        <a16:creationId xmlns:a16="http://schemas.microsoft.com/office/drawing/2014/main" id="{C425F47A-57A0-844A-8C60-FE4597485889}"/>
                      </a:ext>
                    </a:extLst>
                  </p:cNvPr>
                  <p:cNvGrpSpPr/>
                  <p:nvPr/>
                </p:nvGrpSpPr>
                <p:grpSpPr>
                  <a:xfrm>
                    <a:off x="3615682" y="327102"/>
                    <a:ext cx="2880000" cy="362099"/>
                    <a:chOff x="735682" y="327102"/>
                    <a:chExt cx="2880000" cy="362099"/>
                  </a:xfrm>
                </p:grpSpPr>
                <p:grpSp>
                  <p:nvGrpSpPr>
                    <p:cNvPr id="483" name="Gruppe 482">
                      <a:extLst>
                        <a:ext uri="{FF2B5EF4-FFF2-40B4-BE49-F238E27FC236}">
                          <a16:creationId xmlns:a16="http://schemas.microsoft.com/office/drawing/2014/main" id="{3FC48875-2314-AC44-83E0-5DE2A2325D07}"/>
                        </a:ext>
                      </a:extLst>
                    </p:cNvPr>
                    <p:cNvGrpSpPr/>
                    <p:nvPr/>
                  </p:nvGrpSpPr>
                  <p:grpSpPr>
                    <a:xfrm>
                      <a:off x="735682" y="327102"/>
                      <a:ext cx="1440000" cy="362099"/>
                      <a:chOff x="735682" y="327102"/>
                      <a:chExt cx="1440000" cy="362099"/>
                    </a:xfrm>
                  </p:grpSpPr>
                  <p:grpSp>
                    <p:nvGrpSpPr>
                      <p:cNvPr id="491" name="Gruppe 490">
                        <a:extLst>
                          <a:ext uri="{FF2B5EF4-FFF2-40B4-BE49-F238E27FC236}">
                            <a16:creationId xmlns:a16="http://schemas.microsoft.com/office/drawing/2014/main" id="{D7ABB24A-9CBC-CB40-9859-D1D9134B2F4D}"/>
                          </a:ext>
                        </a:extLst>
                      </p:cNvPr>
                      <p:cNvGrpSpPr/>
                      <p:nvPr/>
                    </p:nvGrpSpPr>
                    <p:grpSpPr>
                      <a:xfrm>
                        <a:off x="735682" y="327102"/>
                        <a:ext cx="720000" cy="362099"/>
                        <a:chOff x="735682" y="327102"/>
                        <a:chExt cx="720000" cy="362099"/>
                      </a:xfrm>
                    </p:grpSpPr>
                    <p:sp>
                      <p:nvSpPr>
                        <p:cNvPr id="495" name="Rektangel 494">
                          <a:extLst>
                            <a:ext uri="{FF2B5EF4-FFF2-40B4-BE49-F238E27FC236}">
                              <a16:creationId xmlns:a16="http://schemas.microsoft.com/office/drawing/2014/main" id="{02A340C5-6F98-4C49-97F3-66EB0AFF78A3}"/>
                            </a:ext>
                          </a:extLst>
                        </p:cNvPr>
                        <p:cNvSpPr/>
                        <p:nvPr/>
                      </p:nvSpPr>
                      <p:spPr>
                        <a:xfrm>
                          <a:off x="735682" y="327102"/>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96" name="Rektangel 495">
                          <a:extLst>
                            <a:ext uri="{FF2B5EF4-FFF2-40B4-BE49-F238E27FC236}">
                              <a16:creationId xmlns:a16="http://schemas.microsoft.com/office/drawing/2014/main" id="{E4C735D4-B2CB-D349-911D-914360760E57}"/>
                            </a:ext>
                          </a:extLst>
                        </p:cNvPr>
                        <p:cNvSpPr/>
                        <p:nvPr/>
                      </p:nvSpPr>
                      <p:spPr>
                        <a:xfrm>
                          <a:off x="109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492" name="Gruppe 491">
                        <a:extLst>
                          <a:ext uri="{FF2B5EF4-FFF2-40B4-BE49-F238E27FC236}">
                            <a16:creationId xmlns:a16="http://schemas.microsoft.com/office/drawing/2014/main" id="{FA3591A7-0375-F842-A1DA-C6DBC5040EE8}"/>
                          </a:ext>
                        </a:extLst>
                      </p:cNvPr>
                      <p:cNvGrpSpPr/>
                      <p:nvPr/>
                    </p:nvGrpSpPr>
                    <p:grpSpPr>
                      <a:xfrm>
                        <a:off x="1455682" y="327102"/>
                        <a:ext cx="720000" cy="360000"/>
                        <a:chOff x="735682" y="329201"/>
                        <a:chExt cx="720000" cy="360000"/>
                      </a:xfrm>
                    </p:grpSpPr>
                    <p:sp>
                      <p:nvSpPr>
                        <p:cNvPr id="493" name="Rektangel 492">
                          <a:extLst>
                            <a:ext uri="{FF2B5EF4-FFF2-40B4-BE49-F238E27FC236}">
                              <a16:creationId xmlns:a16="http://schemas.microsoft.com/office/drawing/2014/main" id="{676F4EBF-D8A9-A04B-BB88-E28F692F5898}"/>
                            </a:ext>
                          </a:extLst>
                        </p:cNvPr>
                        <p:cNvSpPr/>
                        <p:nvPr/>
                      </p:nvSpPr>
                      <p:spPr>
                        <a:xfrm>
                          <a:off x="73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94" name="Rektangel 493">
                          <a:extLst>
                            <a:ext uri="{FF2B5EF4-FFF2-40B4-BE49-F238E27FC236}">
                              <a16:creationId xmlns:a16="http://schemas.microsoft.com/office/drawing/2014/main" id="{3ACBD851-0233-EA4E-BC9A-0D113DD6DC94}"/>
                            </a:ext>
                          </a:extLst>
                        </p:cNvPr>
                        <p:cNvSpPr/>
                        <p:nvPr/>
                      </p:nvSpPr>
                      <p:spPr>
                        <a:xfrm>
                          <a:off x="109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484" name="Gruppe 483">
                      <a:extLst>
                        <a:ext uri="{FF2B5EF4-FFF2-40B4-BE49-F238E27FC236}">
                          <a16:creationId xmlns:a16="http://schemas.microsoft.com/office/drawing/2014/main" id="{FD6E54A2-2BD5-F84F-ADF8-40E10D691081}"/>
                        </a:ext>
                      </a:extLst>
                    </p:cNvPr>
                    <p:cNvGrpSpPr/>
                    <p:nvPr/>
                  </p:nvGrpSpPr>
                  <p:grpSpPr>
                    <a:xfrm>
                      <a:off x="2175682" y="327102"/>
                      <a:ext cx="1440000" cy="361087"/>
                      <a:chOff x="735682" y="326015"/>
                      <a:chExt cx="1440000" cy="361087"/>
                    </a:xfrm>
                  </p:grpSpPr>
                  <p:grpSp>
                    <p:nvGrpSpPr>
                      <p:cNvPr id="485" name="Gruppe 484">
                        <a:extLst>
                          <a:ext uri="{FF2B5EF4-FFF2-40B4-BE49-F238E27FC236}">
                            <a16:creationId xmlns:a16="http://schemas.microsoft.com/office/drawing/2014/main" id="{D9D0D25A-3D1D-CF4E-8A2D-D49BABB2FE16}"/>
                          </a:ext>
                        </a:extLst>
                      </p:cNvPr>
                      <p:cNvGrpSpPr/>
                      <p:nvPr/>
                    </p:nvGrpSpPr>
                    <p:grpSpPr>
                      <a:xfrm>
                        <a:off x="735682" y="326015"/>
                        <a:ext cx="720000" cy="361087"/>
                        <a:chOff x="735682" y="326015"/>
                        <a:chExt cx="720000" cy="361087"/>
                      </a:xfrm>
                    </p:grpSpPr>
                    <p:sp>
                      <p:nvSpPr>
                        <p:cNvPr id="489" name="Rektangel 488">
                          <a:extLst>
                            <a:ext uri="{FF2B5EF4-FFF2-40B4-BE49-F238E27FC236}">
                              <a16:creationId xmlns:a16="http://schemas.microsoft.com/office/drawing/2014/main" id="{E1A99CE8-CC1E-CA46-B29F-F811D0B9BD8B}"/>
                            </a:ext>
                          </a:extLst>
                        </p:cNvPr>
                        <p:cNvSpPr/>
                        <p:nvPr/>
                      </p:nvSpPr>
                      <p:spPr>
                        <a:xfrm>
                          <a:off x="735682" y="327102"/>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90" name="Rektangel 489">
                          <a:extLst>
                            <a:ext uri="{FF2B5EF4-FFF2-40B4-BE49-F238E27FC236}">
                              <a16:creationId xmlns:a16="http://schemas.microsoft.com/office/drawing/2014/main" id="{8534DAB5-D1BF-F348-B1BC-0078AADCDF08}"/>
                            </a:ext>
                          </a:extLst>
                        </p:cNvPr>
                        <p:cNvSpPr/>
                        <p:nvPr/>
                      </p:nvSpPr>
                      <p:spPr>
                        <a:xfrm>
                          <a:off x="1095682" y="326015"/>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486" name="Gruppe 485">
                        <a:extLst>
                          <a:ext uri="{FF2B5EF4-FFF2-40B4-BE49-F238E27FC236}">
                            <a16:creationId xmlns:a16="http://schemas.microsoft.com/office/drawing/2014/main" id="{48FB7639-9514-FD40-8A29-92A728CEE5E7}"/>
                          </a:ext>
                        </a:extLst>
                      </p:cNvPr>
                      <p:cNvGrpSpPr/>
                      <p:nvPr/>
                    </p:nvGrpSpPr>
                    <p:grpSpPr>
                      <a:xfrm>
                        <a:off x="1455682" y="327102"/>
                        <a:ext cx="720000" cy="360000"/>
                        <a:chOff x="735682" y="329201"/>
                        <a:chExt cx="720000" cy="360000"/>
                      </a:xfrm>
                    </p:grpSpPr>
                    <p:sp>
                      <p:nvSpPr>
                        <p:cNvPr id="487" name="Rektangel 486">
                          <a:extLst>
                            <a:ext uri="{FF2B5EF4-FFF2-40B4-BE49-F238E27FC236}">
                              <a16:creationId xmlns:a16="http://schemas.microsoft.com/office/drawing/2014/main" id="{866009C1-4185-5941-841F-0612125A59E5}"/>
                            </a:ext>
                          </a:extLst>
                        </p:cNvPr>
                        <p:cNvSpPr/>
                        <p:nvPr/>
                      </p:nvSpPr>
                      <p:spPr>
                        <a:xfrm>
                          <a:off x="73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88" name="Rektangel 487">
                          <a:extLst>
                            <a:ext uri="{FF2B5EF4-FFF2-40B4-BE49-F238E27FC236}">
                              <a16:creationId xmlns:a16="http://schemas.microsoft.com/office/drawing/2014/main" id="{3280A9F9-D4DA-1849-BAC8-BDDEB2BF2188}"/>
                            </a:ext>
                          </a:extLst>
                        </p:cNvPr>
                        <p:cNvSpPr/>
                        <p:nvPr/>
                      </p:nvSpPr>
                      <p:spPr>
                        <a:xfrm>
                          <a:off x="109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grpSp>
            <p:grpSp>
              <p:nvGrpSpPr>
                <p:cNvPr id="450" name="Gruppe 449">
                  <a:extLst>
                    <a:ext uri="{FF2B5EF4-FFF2-40B4-BE49-F238E27FC236}">
                      <a16:creationId xmlns:a16="http://schemas.microsoft.com/office/drawing/2014/main" id="{3FEDFCA3-4ED0-644F-8C89-0F57A6982064}"/>
                    </a:ext>
                  </a:extLst>
                </p:cNvPr>
                <p:cNvGrpSpPr/>
                <p:nvPr/>
              </p:nvGrpSpPr>
              <p:grpSpPr>
                <a:xfrm>
                  <a:off x="735682" y="687102"/>
                  <a:ext cx="5760000" cy="362174"/>
                  <a:chOff x="735682" y="326015"/>
                  <a:chExt cx="5760000" cy="362174"/>
                </a:xfrm>
              </p:grpSpPr>
              <p:grpSp>
                <p:nvGrpSpPr>
                  <p:cNvPr id="451" name="Gruppe 450">
                    <a:extLst>
                      <a:ext uri="{FF2B5EF4-FFF2-40B4-BE49-F238E27FC236}">
                        <a16:creationId xmlns:a16="http://schemas.microsoft.com/office/drawing/2014/main" id="{8F25F4F5-AD40-9649-B19E-1F2BA50FB334}"/>
                      </a:ext>
                    </a:extLst>
                  </p:cNvPr>
                  <p:cNvGrpSpPr/>
                  <p:nvPr/>
                </p:nvGrpSpPr>
                <p:grpSpPr>
                  <a:xfrm>
                    <a:off x="735682" y="326015"/>
                    <a:ext cx="2880000" cy="362174"/>
                    <a:chOff x="735682" y="326015"/>
                    <a:chExt cx="2880000" cy="362174"/>
                  </a:xfrm>
                </p:grpSpPr>
                <p:grpSp>
                  <p:nvGrpSpPr>
                    <p:cNvPr id="467" name="Gruppe 466">
                      <a:extLst>
                        <a:ext uri="{FF2B5EF4-FFF2-40B4-BE49-F238E27FC236}">
                          <a16:creationId xmlns:a16="http://schemas.microsoft.com/office/drawing/2014/main" id="{1B311453-3732-DD4E-B541-5D1D02E5C1CE}"/>
                        </a:ext>
                      </a:extLst>
                    </p:cNvPr>
                    <p:cNvGrpSpPr/>
                    <p:nvPr/>
                  </p:nvGrpSpPr>
                  <p:grpSpPr>
                    <a:xfrm>
                      <a:off x="735682" y="326015"/>
                      <a:ext cx="1440000" cy="361087"/>
                      <a:chOff x="735682" y="326015"/>
                      <a:chExt cx="1440000" cy="361087"/>
                    </a:xfrm>
                  </p:grpSpPr>
                  <p:grpSp>
                    <p:nvGrpSpPr>
                      <p:cNvPr id="475" name="Gruppe 474">
                        <a:extLst>
                          <a:ext uri="{FF2B5EF4-FFF2-40B4-BE49-F238E27FC236}">
                            <a16:creationId xmlns:a16="http://schemas.microsoft.com/office/drawing/2014/main" id="{A94058AC-1BCC-1C4A-B4EA-0F1CD405B1B2}"/>
                          </a:ext>
                        </a:extLst>
                      </p:cNvPr>
                      <p:cNvGrpSpPr/>
                      <p:nvPr/>
                    </p:nvGrpSpPr>
                    <p:grpSpPr>
                      <a:xfrm>
                        <a:off x="735682" y="326015"/>
                        <a:ext cx="720000" cy="361087"/>
                        <a:chOff x="735682" y="326015"/>
                        <a:chExt cx="720000" cy="361087"/>
                      </a:xfrm>
                    </p:grpSpPr>
                    <p:sp>
                      <p:nvSpPr>
                        <p:cNvPr id="479" name="Rektangel 478">
                          <a:extLst>
                            <a:ext uri="{FF2B5EF4-FFF2-40B4-BE49-F238E27FC236}">
                              <a16:creationId xmlns:a16="http://schemas.microsoft.com/office/drawing/2014/main" id="{B19CF7D7-893E-A341-8358-A31ABEACAED8}"/>
                            </a:ext>
                          </a:extLst>
                        </p:cNvPr>
                        <p:cNvSpPr/>
                        <p:nvPr/>
                      </p:nvSpPr>
                      <p:spPr>
                        <a:xfrm>
                          <a:off x="735682" y="327102"/>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80" name="Rektangel 479">
                          <a:extLst>
                            <a:ext uri="{FF2B5EF4-FFF2-40B4-BE49-F238E27FC236}">
                              <a16:creationId xmlns:a16="http://schemas.microsoft.com/office/drawing/2014/main" id="{F14920E2-E58B-4040-83C5-9340CBDFC64C}"/>
                            </a:ext>
                          </a:extLst>
                        </p:cNvPr>
                        <p:cNvSpPr/>
                        <p:nvPr/>
                      </p:nvSpPr>
                      <p:spPr>
                        <a:xfrm>
                          <a:off x="1095682" y="326015"/>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476" name="Gruppe 475">
                        <a:extLst>
                          <a:ext uri="{FF2B5EF4-FFF2-40B4-BE49-F238E27FC236}">
                            <a16:creationId xmlns:a16="http://schemas.microsoft.com/office/drawing/2014/main" id="{415F57B2-FAE7-6B4B-B66F-8051C84A099D}"/>
                          </a:ext>
                        </a:extLst>
                      </p:cNvPr>
                      <p:cNvGrpSpPr/>
                      <p:nvPr/>
                    </p:nvGrpSpPr>
                    <p:grpSpPr>
                      <a:xfrm>
                        <a:off x="1455682" y="327102"/>
                        <a:ext cx="720000" cy="360000"/>
                        <a:chOff x="735682" y="329201"/>
                        <a:chExt cx="720000" cy="360000"/>
                      </a:xfrm>
                    </p:grpSpPr>
                    <p:sp>
                      <p:nvSpPr>
                        <p:cNvPr id="477" name="Rektangel 476">
                          <a:extLst>
                            <a:ext uri="{FF2B5EF4-FFF2-40B4-BE49-F238E27FC236}">
                              <a16:creationId xmlns:a16="http://schemas.microsoft.com/office/drawing/2014/main" id="{61BDD34F-F6C4-4A44-B9E6-8E00614306E9}"/>
                            </a:ext>
                          </a:extLst>
                        </p:cNvPr>
                        <p:cNvSpPr/>
                        <p:nvPr/>
                      </p:nvSpPr>
                      <p:spPr>
                        <a:xfrm>
                          <a:off x="73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78" name="Rektangel 477">
                          <a:extLst>
                            <a:ext uri="{FF2B5EF4-FFF2-40B4-BE49-F238E27FC236}">
                              <a16:creationId xmlns:a16="http://schemas.microsoft.com/office/drawing/2014/main" id="{9C3369F1-88D3-434F-96C4-BC67E5C90910}"/>
                            </a:ext>
                          </a:extLst>
                        </p:cNvPr>
                        <p:cNvSpPr/>
                        <p:nvPr/>
                      </p:nvSpPr>
                      <p:spPr>
                        <a:xfrm>
                          <a:off x="109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468" name="Gruppe 467">
                      <a:extLst>
                        <a:ext uri="{FF2B5EF4-FFF2-40B4-BE49-F238E27FC236}">
                          <a16:creationId xmlns:a16="http://schemas.microsoft.com/office/drawing/2014/main" id="{637AB39B-77B3-9948-9114-0AFC8D3A5E0D}"/>
                        </a:ext>
                      </a:extLst>
                    </p:cNvPr>
                    <p:cNvGrpSpPr/>
                    <p:nvPr/>
                  </p:nvGrpSpPr>
                  <p:grpSpPr>
                    <a:xfrm>
                      <a:off x="2175682" y="327102"/>
                      <a:ext cx="1440000" cy="361087"/>
                      <a:chOff x="735682" y="326015"/>
                      <a:chExt cx="1440000" cy="361087"/>
                    </a:xfrm>
                  </p:grpSpPr>
                  <p:grpSp>
                    <p:nvGrpSpPr>
                      <p:cNvPr id="469" name="Gruppe 468">
                        <a:extLst>
                          <a:ext uri="{FF2B5EF4-FFF2-40B4-BE49-F238E27FC236}">
                            <a16:creationId xmlns:a16="http://schemas.microsoft.com/office/drawing/2014/main" id="{51F4D560-6994-9545-80CA-31AB0C0C7CFA}"/>
                          </a:ext>
                        </a:extLst>
                      </p:cNvPr>
                      <p:cNvGrpSpPr/>
                      <p:nvPr/>
                    </p:nvGrpSpPr>
                    <p:grpSpPr>
                      <a:xfrm>
                        <a:off x="735682" y="326015"/>
                        <a:ext cx="720000" cy="361087"/>
                        <a:chOff x="735682" y="326015"/>
                        <a:chExt cx="720000" cy="361087"/>
                      </a:xfrm>
                    </p:grpSpPr>
                    <p:sp>
                      <p:nvSpPr>
                        <p:cNvPr id="473" name="Rektangel 472">
                          <a:extLst>
                            <a:ext uri="{FF2B5EF4-FFF2-40B4-BE49-F238E27FC236}">
                              <a16:creationId xmlns:a16="http://schemas.microsoft.com/office/drawing/2014/main" id="{F319B59B-A4B8-154D-A6C5-D0CD4766F115}"/>
                            </a:ext>
                          </a:extLst>
                        </p:cNvPr>
                        <p:cNvSpPr/>
                        <p:nvPr/>
                      </p:nvSpPr>
                      <p:spPr>
                        <a:xfrm>
                          <a:off x="735682" y="327102"/>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74" name="Rektangel 473">
                          <a:extLst>
                            <a:ext uri="{FF2B5EF4-FFF2-40B4-BE49-F238E27FC236}">
                              <a16:creationId xmlns:a16="http://schemas.microsoft.com/office/drawing/2014/main" id="{51E654DC-10C6-3F45-9EBA-1AFA8212B27A}"/>
                            </a:ext>
                          </a:extLst>
                        </p:cNvPr>
                        <p:cNvSpPr/>
                        <p:nvPr/>
                      </p:nvSpPr>
                      <p:spPr>
                        <a:xfrm>
                          <a:off x="1095682" y="326015"/>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470" name="Gruppe 469">
                        <a:extLst>
                          <a:ext uri="{FF2B5EF4-FFF2-40B4-BE49-F238E27FC236}">
                            <a16:creationId xmlns:a16="http://schemas.microsoft.com/office/drawing/2014/main" id="{C1F89BF0-8247-6441-A329-8C642D189781}"/>
                          </a:ext>
                        </a:extLst>
                      </p:cNvPr>
                      <p:cNvGrpSpPr/>
                      <p:nvPr/>
                    </p:nvGrpSpPr>
                    <p:grpSpPr>
                      <a:xfrm>
                        <a:off x="1455682" y="327102"/>
                        <a:ext cx="720000" cy="360000"/>
                        <a:chOff x="735682" y="329201"/>
                        <a:chExt cx="720000" cy="360000"/>
                      </a:xfrm>
                    </p:grpSpPr>
                    <p:sp>
                      <p:nvSpPr>
                        <p:cNvPr id="471" name="Rektangel 470">
                          <a:extLst>
                            <a:ext uri="{FF2B5EF4-FFF2-40B4-BE49-F238E27FC236}">
                              <a16:creationId xmlns:a16="http://schemas.microsoft.com/office/drawing/2014/main" id="{D1ADF59B-47C3-3449-AB35-425B1A8A7214}"/>
                            </a:ext>
                          </a:extLst>
                        </p:cNvPr>
                        <p:cNvSpPr/>
                        <p:nvPr/>
                      </p:nvSpPr>
                      <p:spPr>
                        <a:xfrm>
                          <a:off x="73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72" name="Rektangel 471">
                          <a:extLst>
                            <a:ext uri="{FF2B5EF4-FFF2-40B4-BE49-F238E27FC236}">
                              <a16:creationId xmlns:a16="http://schemas.microsoft.com/office/drawing/2014/main" id="{36734E23-4998-E143-8437-E57C79396BAE}"/>
                            </a:ext>
                          </a:extLst>
                        </p:cNvPr>
                        <p:cNvSpPr/>
                        <p:nvPr/>
                      </p:nvSpPr>
                      <p:spPr>
                        <a:xfrm>
                          <a:off x="109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grpSp>
                <p:nvGrpSpPr>
                  <p:cNvPr id="452" name="Gruppe 451">
                    <a:extLst>
                      <a:ext uri="{FF2B5EF4-FFF2-40B4-BE49-F238E27FC236}">
                        <a16:creationId xmlns:a16="http://schemas.microsoft.com/office/drawing/2014/main" id="{D8AD642A-5D20-BB4E-95BF-95A087B054D9}"/>
                      </a:ext>
                    </a:extLst>
                  </p:cNvPr>
                  <p:cNvGrpSpPr/>
                  <p:nvPr/>
                </p:nvGrpSpPr>
                <p:grpSpPr>
                  <a:xfrm>
                    <a:off x="3615682" y="326015"/>
                    <a:ext cx="2880000" cy="362174"/>
                    <a:chOff x="735682" y="326015"/>
                    <a:chExt cx="2880000" cy="362174"/>
                  </a:xfrm>
                </p:grpSpPr>
                <p:grpSp>
                  <p:nvGrpSpPr>
                    <p:cNvPr id="453" name="Gruppe 452">
                      <a:extLst>
                        <a:ext uri="{FF2B5EF4-FFF2-40B4-BE49-F238E27FC236}">
                          <a16:creationId xmlns:a16="http://schemas.microsoft.com/office/drawing/2014/main" id="{94225AD4-8EA1-9744-8B1A-A8A3A9B33FFA}"/>
                        </a:ext>
                      </a:extLst>
                    </p:cNvPr>
                    <p:cNvGrpSpPr/>
                    <p:nvPr/>
                  </p:nvGrpSpPr>
                  <p:grpSpPr>
                    <a:xfrm>
                      <a:off x="735682" y="326015"/>
                      <a:ext cx="1440000" cy="361087"/>
                      <a:chOff x="735682" y="326015"/>
                      <a:chExt cx="1440000" cy="361087"/>
                    </a:xfrm>
                  </p:grpSpPr>
                  <p:grpSp>
                    <p:nvGrpSpPr>
                      <p:cNvPr id="461" name="Gruppe 460">
                        <a:extLst>
                          <a:ext uri="{FF2B5EF4-FFF2-40B4-BE49-F238E27FC236}">
                            <a16:creationId xmlns:a16="http://schemas.microsoft.com/office/drawing/2014/main" id="{CB71D825-1B9E-9D40-BD80-ECD4E071003B}"/>
                          </a:ext>
                        </a:extLst>
                      </p:cNvPr>
                      <p:cNvGrpSpPr/>
                      <p:nvPr/>
                    </p:nvGrpSpPr>
                    <p:grpSpPr>
                      <a:xfrm>
                        <a:off x="735682" y="326015"/>
                        <a:ext cx="720000" cy="361087"/>
                        <a:chOff x="735682" y="326015"/>
                        <a:chExt cx="720000" cy="361087"/>
                      </a:xfrm>
                    </p:grpSpPr>
                    <p:sp>
                      <p:nvSpPr>
                        <p:cNvPr id="465" name="Rektangel 464">
                          <a:extLst>
                            <a:ext uri="{FF2B5EF4-FFF2-40B4-BE49-F238E27FC236}">
                              <a16:creationId xmlns:a16="http://schemas.microsoft.com/office/drawing/2014/main" id="{73C930BD-6ACC-7147-992A-34982E8DEA0A}"/>
                            </a:ext>
                          </a:extLst>
                        </p:cNvPr>
                        <p:cNvSpPr/>
                        <p:nvPr/>
                      </p:nvSpPr>
                      <p:spPr>
                        <a:xfrm>
                          <a:off x="735682" y="327102"/>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66" name="Rektangel 465">
                          <a:extLst>
                            <a:ext uri="{FF2B5EF4-FFF2-40B4-BE49-F238E27FC236}">
                              <a16:creationId xmlns:a16="http://schemas.microsoft.com/office/drawing/2014/main" id="{557FDA41-BA14-014D-A70E-0858A59A1780}"/>
                            </a:ext>
                          </a:extLst>
                        </p:cNvPr>
                        <p:cNvSpPr/>
                        <p:nvPr/>
                      </p:nvSpPr>
                      <p:spPr>
                        <a:xfrm>
                          <a:off x="1095682" y="326015"/>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462" name="Gruppe 461">
                        <a:extLst>
                          <a:ext uri="{FF2B5EF4-FFF2-40B4-BE49-F238E27FC236}">
                            <a16:creationId xmlns:a16="http://schemas.microsoft.com/office/drawing/2014/main" id="{4F70378C-3E79-A04E-A3E8-5AEBF3A60A62}"/>
                          </a:ext>
                        </a:extLst>
                      </p:cNvPr>
                      <p:cNvGrpSpPr/>
                      <p:nvPr/>
                    </p:nvGrpSpPr>
                    <p:grpSpPr>
                      <a:xfrm>
                        <a:off x="1455682" y="327102"/>
                        <a:ext cx="720000" cy="360000"/>
                        <a:chOff x="735682" y="329201"/>
                        <a:chExt cx="720000" cy="360000"/>
                      </a:xfrm>
                    </p:grpSpPr>
                    <p:sp>
                      <p:nvSpPr>
                        <p:cNvPr id="463" name="Rektangel 462">
                          <a:extLst>
                            <a:ext uri="{FF2B5EF4-FFF2-40B4-BE49-F238E27FC236}">
                              <a16:creationId xmlns:a16="http://schemas.microsoft.com/office/drawing/2014/main" id="{34534C04-5972-6141-B913-9A1160816D2F}"/>
                            </a:ext>
                          </a:extLst>
                        </p:cNvPr>
                        <p:cNvSpPr/>
                        <p:nvPr/>
                      </p:nvSpPr>
                      <p:spPr>
                        <a:xfrm>
                          <a:off x="73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64" name="Rektangel 463">
                          <a:extLst>
                            <a:ext uri="{FF2B5EF4-FFF2-40B4-BE49-F238E27FC236}">
                              <a16:creationId xmlns:a16="http://schemas.microsoft.com/office/drawing/2014/main" id="{DF1DE3CE-4075-9947-8D37-4074BE8C44A3}"/>
                            </a:ext>
                          </a:extLst>
                        </p:cNvPr>
                        <p:cNvSpPr/>
                        <p:nvPr/>
                      </p:nvSpPr>
                      <p:spPr>
                        <a:xfrm>
                          <a:off x="109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454" name="Gruppe 453">
                      <a:extLst>
                        <a:ext uri="{FF2B5EF4-FFF2-40B4-BE49-F238E27FC236}">
                          <a16:creationId xmlns:a16="http://schemas.microsoft.com/office/drawing/2014/main" id="{838515F4-F35D-4B49-B5B2-374AA696870E}"/>
                        </a:ext>
                      </a:extLst>
                    </p:cNvPr>
                    <p:cNvGrpSpPr/>
                    <p:nvPr/>
                  </p:nvGrpSpPr>
                  <p:grpSpPr>
                    <a:xfrm>
                      <a:off x="2175682" y="327102"/>
                      <a:ext cx="1440000" cy="361087"/>
                      <a:chOff x="735682" y="326015"/>
                      <a:chExt cx="1440000" cy="361087"/>
                    </a:xfrm>
                  </p:grpSpPr>
                  <p:grpSp>
                    <p:nvGrpSpPr>
                      <p:cNvPr id="455" name="Gruppe 454">
                        <a:extLst>
                          <a:ext uri="{FF2B5EF4-FFF2-40B4-BE49-F238E27FC236}">
                            <a16:creationId xmlns:a16="http://schemas.microsoft.com/office/drawing/2014/main" id="{6056A1DC-915E-894D-B780-764CE0248D75}"/>
                          </a:ext>
                        </a:extLst>
                      </p:cNvPr>
                      <p:cNvGrpSpPr/>
                      <p:nvPr/>
                    </p:nvGrpSpPr>
                    <p:grpSpPr>
                      <a:xfrm>
                        <a:off x="735682" y="326015"/>
                        <a:ext cx="720000" cy="361087"/>
                        <a:chOff x="735682" y="326015"/>
                        <a:chExt cx="720000" cy="361087"/>
                      </a:xfrm>
                    </p:grpSpPr>
                    <p:sp>
                      <p:nvSpPr>
                        <p:cNvPr id="459" name="Rektangel 458">
                          <a:extLst>
                            <a:ext uri="{FF2B5EF4-FFF2-40B4-BE49-F238E27FC236}">
                              <a16:creationId xmlns:a16="http://schemas.microsoft.com/office/drawing/2014/main" id="{C799C2EB-0E56-D546-AF8C-63974E8EAF43}"/>
                            </a:ext>
                          </a:extLst>
                        </p:cNvPr>
                        <p:cNvSpPr/>
                        <p:nvPr/>
                      </p:nvSpPr>
                      <p:spPr>
                        <a:xfrm>
                          <a:off x="735682" y="327102"/>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60" name="Rektangel 459">
                          <a:extLst>
                            <a:ext uri="{FF2B5EF4-FFF2-40B4-BE49-F238E27FC236}">
                              <a16:creationId xmlns:a16="http://schemas.microsoft.com/office/drawing/2014/main" id="{3B19185A-2AD3-CD45-8A40-075ADCC11C68}"/>
                            </a:ext>
                          </a:extLst>
                        </p:cNvPr>
                        <p:cNvSpPr/>
                        <p:nvPr/>
                      </p:nvSpPr>
                      <p:spPr>
                        <a:xfrm>
                          <a:off x="1095682" y="326015"/>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456" name="Gruppe 455">
                        <a:extLst>
                          <a:ext uri="{FF2B5EF4-FFF2-40B4-BE49-F238E27FC236}">
                            <a16:creationId xmlns:a16="http://schemas.microsoft.com/office/drawing/2014/main" id="{B9562C55-B4F4-3448-9B6D-D506955DE808}"/>
                          </a:ext>
                        </a:extLst>
                      </p:cNvPr>
                      <p:cNvGrpSpPr/>
                      <p:nvPr/>
                    </p:nvGrpSpPr>
                    <p:grpSpPr>
                      <a:xfrm>
                        <a:off x="1455682" y="327102"/>
                        <a:ext cx="720000" cy="360000"/>
                        <a:chOff x="735682" y="329201"/>
                        <a:chExt cx="720000" cy="360000"/>
                      </a:xfrm>
                    </p:grpSpPr>
                    <p:sp>
                      <p:nvSpPr>
                        <p:cNvPr id="457" name="Rektangel 456">
                          <a:extLst>
                            <a:ext uri="{FF2B5EF4-FFF2-40B4-BE49-F238E27FC236}">
                              <a16:creationId xmlns:a16="http://schemas.microsoft.com/office/drawing/2014/main" id="{9B58222B-0EBD-5F40-9132-36CB46CA3207}"/>
                            </a:ext>
                          </a:extLst>
                        </p:cNvPr>
                        <p:cNvSpPr/>
                        <p:nvPr/>
                      </p:nvSpPr>
                      <p:spPr>
                        <a:xfrm>
                          <a:off x="73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58" name="Rektangel 457">
                          <a:extLst>
                            <a:ext uri="{FF2B5EF4-FFF2-40B4-BE49-F238E27FC236}">
                              <a16:creationId xmlns:a16="http://schemas.microsoft.com/office/drawing/2014/main" id="{B0A5D19F-140A-F74E-A90D-1A1FE2B60847}"/>
                            </a:ext>
                          </a:extLst>
                        </p:cNvPr>
                        <p:cNvSpPr/>
                        <p:nvPr/>
                      </p:nvSpPr>
                      <p:spPr>
                        <a:xfrm>
                          <a:off x="109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grpSp>
          </p:grpSp>
        </p:grpSp>
      </p:grpSp>
      <p:grpSp>
        <p:nvGrpSpPr>
          <p:cNvPr id="22" name="Gruppe 21">
            <a:extLst>
              <a:ext uri="{FF2B5EF4-FFF2-40B4-BE49-F238E27FC236}">
                <a16:creationId xmlns:a16="http://schemas.microsoft.com/office/drawing/2014/main" id="{842FE1C6-020C-C643-9B35-F5F2CF838FB1}"/>
              </a:ext>
            </a:extLst>
          </p:cNvPr>
          <p:cNvGrpSpPr/>
          <p:nvPr/>
        </p:nvGrpSpPr>
        <p:grpSpPr>
          <a:xfrm>
            <a:off x="3286566" y="9095190"/>
            <a:ext cx="5760000" cy="363186"/>
            <a:chOff x="735682" y="326015"/>
            <a:chExt cx="5760000" cy="363186"/>
          </a:xfrm>
        </p:grpSpPr>
        <p:grpSp>
          <p:nvGrpSpPr>
            <p:cNvPr id="23" name="Gruppe 22">
              <a:extLst>
                <a:ext uri="{FF2B5EF4-FFF2-40B4-BE49-F238E27FC236}">
                  <a16:creationId xmlns:a16="http://schemas.microsoft.com/office/drawing/2014/main" id="{679BA2B3-243B-BA4E-BEF1-00A9C74E81DE}"/>
                </a:ext>
              </a:extLst>
            </p:cNvPr>
            <p:cNvGrpSpPr/>
            <p:nvPr/>
          </p:nvGrpSpPr>
          <p:grpSpPr>
            <a:xfrm>
              <a:off x="735682" y="326015"/>
              <a:ext cx="2880000" cy="362174"/>
              <a:chOff x="735682" y="326015"/>
              <a:chExt cx="2880000" cy="362174"/>
            </a:xfrm>
          </p:grpSpPr>
          <p:grpSp>
            <p:nvGrpSpPr>
              <p:cNvPr id="51" name="Gruppe 50">
                <a:extLst>
                  <a:ext uri="{FF2B5EF4-FFF2-40B4-BE49-F238E27FC236}">
                    <a16:creationId xmlns:a16="http://schemas.microsoft.com/office/drawing/2014/main" id="{3CE5F006-45F2-CA44-95ED-E143E260E3F0}"/>
                  </a:ext>
                </a:extLst>
              </p:cNvPr>
              <p:cNvGrpSpPr/>
              <p:nvPr/>
            </p:nvGrpSpPr>
            <p:grpSpPr>
              <a:xfrm>
                <a:off x="735682" y="326015"/>
                <a:ext cx="1440000" cy="361087"/>
                <a:chOff x="735682" y="326015"/>
                <a:chExt cx="1440000" cy="361087"/>
              </a:xfrm>
            </p:grpSpPr>
            <p:grpSp>
              <p:nvGrpSpPr>
                <p:cNvPr id="59" name="Gruppe 58">
                  <a:extLst>
                    <a:ext uri="{FF2B5EF4-FFF2-40B4-BE49-F238E27FC236}">
                      <a16:creationId xmlns:a16="http://schemas.microsoft.com/office/drawing/2014/main" id="{8F9E556D-039A-4D48-A70F-B271FA54D446}"/>
                    </a:ext>
                  </a:extLst>
                </p:cNvPr>
                <p:cNvGrpSpPr/>
                <p:nvPr/>
              </p:nvGrpSpPr>
              <p:grpSpPr>
                <a:xfrm>
                  <a:off x="735682" y="326015"/>
                  <a:ext cx="720000" cy="361087"/>
                  <a:chOff x="735682" y="326015"/>
                  <a:chExt cx="720000" cy="361087"/>
                </a:xfrm>
              </p:grpSpPr>
              <p:sp>
                <p:nvSpPr>
                  <p:cNvPr id="63" name="Rektangel 62">
                    <a:extLst>
                      <a:ext uri="{FF2B5EF4-FFF2-40B4-BE49-F238E27FC236}">
                        <a16:creationId xmlns:a16="http://schemas.microsoft.com/office/drawing/2014/main" id="{62708998-F4EF-314D-8A53-351E519D4987}"/>
                      </a:ext>
                    </a:extLst>
                  </p:cNvPr>
                  <p:cNvSpPr/>
                  <p:nvPr/>
                </p:nvSpPr>
                <p:spPr>
                  <a:xfrm>
                    <a:off x="735682" y="327102"/>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4" name="Rektangel 63">
                    <a:extLst>
                      <a:ext uri="{FF2B5EF4-FFF2-40B4-BE49-F238E27FC236}">
                        <a16:creationId xmlns:a16="http://schemas.microsoft.com/office/drawing/2014/main" id="{BDC61831-48C3-BE44-9363-E0B34C32B030}"/>
                      </a:ext>
                    </a:extLst>
                  </p:cNvPr>
                  <p:cNvSpPr/>
                  <p:nvPr/>
                </p:nvSpPr>
                <p:spPr>
                  <a:xfrm>
                    <a:off x="1095682" y="326015"/>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60" name="Gruppe 59">
                  <a:extLst>
                    <a:ext uri="{FF2B5EF4-FFF2-40B4-BE49-F238E27FC236}">
                      <a16:creationId xmlns:a16="http://schemas.microsoft.com/office/drawing/2014/main" id="{FD2A5E6C-CD00-AA40-A8E8-FEC7097D051D}"/>
                    </a:ext>
                  </a:extLst>
                </p:cNvPr>
                <p:cNvGrpSpPr/>
                <p:nvPr/>
              </p:nvGrpSpPr>
              <p:grpSpPr>
                <a:xfrm>
                  <a:off x="1455682" y="327102"/>
                  <a:ext cx="720000" cy="360000"/>
                  <a:chOff x="735682" y="329201"/>
                  <a:chExt cx="720000" cy="360000"/>
                </a:xfrm>
              </p:grpSpPr>
              <p:sp>
                <p:nvSpPr>
                  <p:cNvPr id="61" name="Rektangel 60">
                    <a:extLst>
                      <a:ext uri="{FF2B5EF4-FFF2-40B4-BE49-F238E27FC236}">
                        <a16:creationId xmlns:a16="http://schemas.microsoft.com/office/drawing/2014/main" id="{9E74DB47-FF95-0844-B3FC-29DAA4EE0D96}"/>
                      </a:ext>
                    </a:extLst>
                  </p:cNvPr>
                  <p:cNvSpPr/>
                  <p:nvPr/>
                </p:nvSpPr>
                <p:spPr>
                  <a:xfrm>
                    <a:off x="73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2" name="Rektangel 61">
                    <a:extLst>
                      <a:ext uri="{FF2B5EF4-FFF2-40B4-BE49-F238E27FC236}">
                        <a16:creationId xmlns:a16="http://schemas.microsoft.com/office/drawing/2014/main" id="{3BC1652A-70D6-C943-B7F6-D25AD69AF1F3}"/>
                      </a:ext>
                    </a:extLst>
                  </p:cNvPr>
                  <p:cNvSpPr/>
                  <p:nvPr/>
                </p:nvSpPr>
                <p:spPr>
                  <a:xfrm>
                    <a:off x="109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52" name="Gruppe 51">
                <a:extLst>
                  <a:ext uri="{FF2B5EF4-FFF2-40B4-BE49-F238E27FC236}">
                    <a16:creationId xmlns:a16="http://schemas.microsoft.com/office/drawing/2014/main" id="{8F7345E9-F31C-6F47-ABA4-2A1889C1BA0E}"/>
                  </a:ext>
                </a:extLst>
              </p:cNvPr>
              <p:cNvGrpSpPr/>
              <p:nvPr/>
            </p:nvGrpSpPr>
            <p:grpSpPr>
              <a:xfrm>
                <a:off x="2175682" y="327102"/>
                <a:ext cx="1440000" cy="361087"/>
                <a:chOff x="735682" y="326015"/>
                <a:chExt cx="1440000" cy="361087"/>
              </a:xfrm>
            </p:grpSpPr>
            <p:grpSp>
              <p:nvGrpSpPr>
                <p:cNvPr id="53" name="Gruppe 52">
                  <a:extLst>
                    <a:ext uri="{FF2B5EF4-FFF2-40B4-BE49-F238E27FC236}">
                      <a16:creationId xmlns:a16="http://schemas.microsoft.com/office/drawing/2014/main" id="{79E09EE7-7884-0645-B4F3-5061C17D1C93}"/>
                    </a:ext>
                  </a:extLst>
                </p:cNvPr>
                <p:cNvGrpSpPr/>
                <p:nvPr/>
              </p:nvGrpSpPr>
              <p:grpSpPr>
                <a:xfrm>
                  <a:off x="735682" y="326015"/>
                  <a:ext cx="720000" cy="361087"/>
                  <a:chOff x="735682" y="326015"/>
                  <a:chExt cx="720000" cy="361087"/>
                </a:xfrm>
              </p:grpSpPr>
              <p:sp>
                <p:nvSpPr>
                  <p:cNvPr id="57" name="Rektangel 56">
                    <a:extLst>
                      <a:ext uri="{FF2B5EF4-FFF2-40B4-BE49-F238E27FC236}">
                        <a16:creationId xmlns:a16="http://schemas.microsoft.com/office/drawing/2014/main" id="{DF27FA92-D313-014E-B814-4DB5F82390AC}"/>
                      </a:ext>
                    </a:extLst>
                  </p:cNvPr>
                  <p:cNvSpPr/>
                  <p:nvPr/>
                </p:nvSpPr>
                <p:spPr>
                  <a:xfrm>
                    <a:off x="735682" y="327102"/>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8" name="Rektangel 57">
                    <a:extLst>
                      <a:ext uri="{FF2B5EF4-FFF2-40B4-BE49-F238E27FC236}">
                        <a16:creationId xmlns:a16="http://schemas.microsoft.com/office/drawing/2014/main" id="{836B710F-86DE-824C-BF71-6A06E9401E0D}"/>
                      </a:ext>
                    </a:extLst>
                  </p:cNvPr>
                  <p:cNvSpPr/>
                  <p:nvPr/>
                </p:nvSpPr>
                <p:spPr>
                  <a:xfrm>
                    <a:off x="1095682" y="326015"/>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54" name="Gruppe 53">
                  <a:extLst>
                    <a:ext uri="{FF2B5EF4-FFF2-40B4-BE49-F238E27FC236}">
                      <a16:creationId xmlns:a16="http://schemas.microsoft.com/office/drawing/2014/main" id="{589C7B4C-F8C6-4040-8AD5-7C52DACFC359}"/>
                    </a:ext>
                  </a:extLst>
                </p:cNvPr>
                <p:cNvGrpSpPr/>
                <p:nvPr/>
              </p:nvGrpSpPr>
              <p:grpSpPr>
                <a:xfrm>
                  <a:off x="1455682" y="327102"/>
                  <a:ext cx="720000" cy="360000"/>
                  <a:chOff x="735682" y="329201"/>
                  <a:chExt cx="720000" cy="360000"/>
                </a:xfrm>
              </p:grpSpPr>
              <p:sp>
                <p:nvSpPr>
                  <p:cNvPr id="55" name="Rektangel 54">
                    <a:extLst>
                      <a:ext uri="{FF2B5EF4-FFF2-40B4-BE49-F238E27FC236}">
                        <a16:creationId xmlns:a16="http://schemas.microsoft.com/office/drawing/2014/main" id="{3A4EFAA1-B12E-A747-9205-9D04E8E53C9A}"/>
                      </a:ext>
                    </a:extLst>
                  </p:cNvPr>
                  <p:cNvSpPr/>
                  <p:nvPr/>
                </p:nvSpPr>
                <p:spPr>
                  <a:xfrm>
                    <a:off x="73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6" name="Rektangel 55">
                    <a:extLst>
                      <a:ext uri="{FF2B5EF4-FFF2-40B4-BE49-F238E27FC236}">
                        <a16:creationId xmlns:a16="http://schemas.microsoft.com/office/drawing/2014/main" id="{678EF178-DABA-0743-908C-917713D5478E}"/>
                      </a:ext>
                    </a:extLst>
                  </p:cNvPr>
                  <p:cNvSpPr/>
                  <p:nvPr/>
                </p:nvSpPr>
                <p:spPr>
                  <a:xfrm>
                    <a:off x="109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grpSp>
          <p:nvGrpSpPr>
            <p:cNvPr id="24" name="Gruppe 23">
              <a:extLst>
                <a:ext uri="{FF2B5EF4-FFF2-40B4-BE49-F238E27FC236}">
                  <a16:creationId xmlns:a16="http://schemas.microsoft.com/office/drawing/2014/main" id="{D0AB2E32-EE66-DF44-A3FD-2A0CD055B1AD}"/>
                </a:ext>
              </a:extLst>
            </p:cNvPr>
            <p:cNvGrpSpPr/>
            <p:nvPr/>
          </p:nvGrpSpPr>
          <p:grpSpPr>
            <a:xfrm>
              <a:off x="3615682" y="327102"/>
              <a:ext cx="2880000" cy="362099"/>
              <a:chOff x="735682" y="327102"/>
              <a:chExt cx="2880000" cy="362099"/>
            </a:xfrm>
          </p:grpSpPr>
          <p:grpSp>
            <p:nvGrpSpPr>
              <p:cNvPr id="37" name="Gruppe 36">
                <a:extLst>
                  <a:ext uri="{FF2B5EF4-FFF2-40B4-BE49-F238E27FC236}">
                    <a16:creationId xmlns:a16="http://schemas.microsoft.com/office/drawing/2014/main" id="{15350AA5-51CA-8E4E-9EF3-96157A105743}"/>
                  </a:ext>
                </a:extLst>
              </p:cNvPr>
              <p:cNvGrpSpPr/>
              <p:nvPr/>
            </p:nvGrpSpPr>
            <p:grpSpPr>
              <a:xfrm>
                <a:off x="735682" y="327102"/>
                <a:ext cx="1440000" cy="362099"/>
                <a:chOff x="735682" y="327102"/>
                <a:chExt cx="1440000" cy="362099"/>
              </a:xfrm>
            </p:grpSpPr>
            <p:grpSp>
              <p:nvGrpSpPr>
                <p:cNvPr id="45" name="Gruppe 44">
                  <a:extLst>
                    <a:ext uri="{FF2B5EF4-FFF2-40B4-BE49-F238E27FC236}">
                      <a16:creationId xmlns:a16="http://schemas.microsoft.com/office/drawing/2014/main" id="{7B857BA0-7F5A-5446-8D8E-3B8A7C0F018A}"/>
                    </a:ext>
                  </a:extLst>
                </p:cNvPr>
                <p:cNvGrpSpPr/>
                <p:nvPr/>
              </p:nvGrpSpPr>
              <p:grpSpPr>
                <a:xfrm>
                  <a:off x="735682" y="327102"/>
                  <a:ext cx="720000" cy="362099"/>
                  <a:chOff x="735682" y="327102"/>
                  <a:chExt cx="720000" cy="362099"/>
                </a:xfrm>
              </p:grpSpPr>
              <p:sp>
                <p:nvSpPr>
                  <p:cNvPr id="49" name="Rektangel 48">
                    <a:extLst>
                      <a:ext uri="{FF2B5EF4-FFF2-40B4-BE49-F238E27FC236}">
                        <a16:creationId xmlns:a16="http://schemas.microsoft.com/office/drawing/2014/main" id="{83DCE7B6-16D1-6B45-9930-FDDCB84BD268}"/>
                      </a:ext>
                    </a:extLst>
                  </p:cNvPr>
                  <p:cNvSpPr/>
                  <p:nvPr/>
                </p:nvSpPr>
                <p:spPr>
                  <a:xfrm>
                    <a:off x="735682" y="327102"/>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0" name="Rektangel 49">
                    <a:extLst>
                      <a:ext uri="{FF2B5EF4-FFF2-40B4-BE49-F238E27FC236}">
                        <a16:creationId xmlns:a16="http://schemas.microsoft.com/office/drawing/2014/main" id="{5BA1771E-E0B3-254D-A423-23AC025F38EE}"/>
                      </a:ext>
                    </a:extLst>
                  </p:cNvPr>
                  <p:cNvSpPr/>
                  <p:nvPr/>
                </p:nvSpPr>
                <p:spPr>
                  <a:xfrm>
                    <a:off x="109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46" name="Gruppe 45">
                  <a:extLst>
                    <a:ext uri="{FF2B5EF4-FFF2-40B4-BE49-F238E27FC236}">
                      <a16:creationId xmlns:a16="http://schemas.microsoft.com/office/drawing/2014/main" id="{04809880-1543-EA4D-A5B7-516C6E26A49B}"/>
                    </a:ext>
                  </a:extLst>
                </p:cNvPr>
                <p:cNvGrpSpPr/>
                <p:nvPr/>
              </p:nvGrpSpPr>
              <p:grpSpPr>
                <a:xfrm>
                  <a:off x="1455682" y="327102"/>
                  <a:ext cx="720000" cy="360000"/>
                  <a:chOff x="735682" y="329201"/>
                  <a:chExt cx="720000" cy="360000"/>
                </a:xfrm>
              </p:grpSpPr>
              <p:sp>
                <p:nvSpPr>
                  <p:cNvPr id="47" name="Rektangel 46">
                    <a:extLst>
                      <a:ext uri="{FF2B5EF4-FFF2-40B4-BE49-F238E27FC236}">
                        <a16:creationId xmlns:a16="http://schemas.microsoft.com/office/drawing/2014/main" id="{08D0B9B8-ECCD-8042-A7D2-6FA60D4C2D22}"/>
                      </a:ext>
                    </a:extLst>
                  </p:cNvPr>
                  <p:cNvSpPr/>
                  <p:nvPr/>
                </p:nvSpPr>
                <p:spPr>
                  <a:xfrm>
                    <a:off x="73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8" name="Rektangel 47">
                    <a:extLst>
                      <a:ext uri="{FF2B5EF4-FFF2-40B4-BE49-F238E27FC236}">
                        <a16:creationId xmlns:a16="http://schemas.microsoft.com/office/drawing/2014/main" id="{94125522-5F0C-8643-A849-7D0CF6CCB6F5}"/>
                      </a:ext>
                    </a:extLst>
                  </p:cNvPr>
                  <p:cNvSpPr/>
                  <p:nvPr/>
                </p:nvSpPr>
                <p:spPr>
                  <a:xfrm>
                    <a:off x="109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38" name="Gruppe 37">
                <a:extLst>
                  <a:ext uri="{FF2B5EF4-FFF2-40B4-BE49-F238E27FC236}">
                    <a16:creationId xmlns:a16="http://schemas.microsoft.com/office/drawing/2014/main" id="{559B3A9C-1150-7144-A83D-E5A5D900615C}"/>
                  </a:ext>
                </a:extLst>
              </p:cNvPr>
              <p:cNvGrpSpPr/>
              <p:nvPr/>
            </p:nvGrpSpPr>
            <p:grpSpPr>
              <a:xfrm>
                <a:off x="2175682" y="327102"/>
                <a:ext cx="1440000" cy="361087"/>
                <a:chOff x="735682" y="326015"/>
                <a:chExt cx="1440000" cy="361087"/>
              </a:xfrm>
            </p:grpSpPr>
            <p:grpSp>
              <p:nvGrpSpPr>
                <p:cNvPr id="39" name="Gruppe 38">
                  <a:extLst>
                    <a:ext uri="{FF2B5EF4-FFF2-40B4-BE49-F238E27FC236}">
                      <a16:creationId xmlns:a16="http://schemas.microsoft.com/office/drawing/2014/main" id="{C053664A-4EB5-4741-B815-99BE60C101E3}"/>
                    </a:ext>
                  </a:extLst>
                </p:cNvPr>
                <p:cNvGrpSpPr/>
                <p:nvPr/>
              </p:nvGrpSpPr>
              <p:grpSpPr>
                <a:xfrm>
                  <a:off x="735682" y="326015"/>
                  <a:ext cx="720000" cy="361087"/>
                  <a:chOff x="735682" y="326015"/>
                  <a:chExt cx="720000" cy="361087"/>
                </a:xfrm>
              </p:grpSpPr>
              <p:sp>
                <p:nvSpPr>
                  <p:cNvPr id="43" name="Rektangel 42">
                    <a:extLst>
                      <a:ext uri="{FF2B5EF4-FFF2-40B4-BE49-F238E27FC236}">
                        <a16:creationId xmlns:a16="http://schemas.microsoft.com/office/drawing/2014/main" id="{5307CED1-789C-C14B-9AC0-4C8B6357F71D}"/>
                      </a:ext>
                    </a:extLst>
                  </p:cNvPr>
                  <p:cNvSpPr/>
                  <p:nvPr/>
                </p:nvSpPr>
                <p:spPr>
                  <a:xfrm>
                    <a:off x="735682" y="327102"/>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4" name="Rektangel 43">
                    <a:extLst>
                      <a:ext uri="{FF2B5EF4-FFF2-40B4-BE49-F238E27FC236}">
                        <a16:creationId xmlns:a16="http://schemas.microsoft.com/office/drawing/2014/main" id="{F84D11DD-74C5-5E46-835B-C2690F7EE49E}"/>
                      </a:ext>
                    </a:extLst>
                  </p:cNvPr>
                  <p:cNvSpPr/>
                  <p:nvPr/>
                </p:nvSpPr>
                <p:spPr>
                  <a:xfrm>
                    <a:off x="1095682" y="326015"/>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40" name="Gruppe 39">
                  <a:extLst>
                    <a:ext uri="{FF2B5EF4-FFF2-40B4-BE49-F238E27FC236}">
                      <a16:creationId xmlns:a16="http://schemas.microsoft.com/office/drawing/2014/main" id="{677CCF65-1732-E54B-9E25-2E5BCCF0566C}"/>
                    </a:ext>
                  </a:extLst>
                </p:cNvPr>
                <p:cNvGrpSpPr/>
                <p:nvPr/>
              </p:nvGrpSpPr>
              <p:grpSpPr>
                <a:xfrm>
                  <a:off x="1455682" y="327102"/>
                  <a:ext cx="720000" cy="360000"/>
                  <a:chOff x="735682" y="329201"/>
                  <a:chExt cx="720000" cy="360000"/>
                </a:xfrm>
              </p:grpSpPr>
              <p:sp>
                <p:nvSpPr>
                  <p:cNvPr id="41" name="Rektangel 40">
                    <a:extLst>
                      <a:ext uri="{FF2B5EF4-FFF2-40B4-BE49-F238E27FC236}">
                        <a16:creationId xmlns:a16="http://schemas.microsoft.com/office/drawing/2014/main" id="{9F03E7EE-CFF3-734F-8810-83383AA8F86D}"/>
                      </a:ext>
                    </a:extLst>
                  </p:cNvPr>
                  <p:cNvSpPr/>
                  <p:nvPr/>
                </p:nvSpPr>
                <p:spPr>
                  <a:xfrm>
                    <a:off x="73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2" name="Rektangel 41">
                    <a:extLst>
                      <a:ext uri="{FF2B5EF4-FFF2-40B4-BE49-F238E27FC236}">
                        <a16:creationId xmlns:a16="http://schemas.microsoft.com/office/drawing/2014/main" id="{6EE692F4-45CA-7540-93A1-5C4153822BC6}"/>
                      </a:ext>
                    </a:extLst>
                  </p:cNvPr>
                  <p:cNvSpPr/>
                  <p:nvPr/>
                </p:nvSpPr>
                <p:spPr>
                  <a:xfrm>
                    <a:off x="1095682" y="329201"/>
                    <a:ext cx="360000" cy="360000"/>
                  </a:xfrm>
                  <a:prstGeom prst="rect">
                    <a:avLst/>
                  </a:prstGeom>
                  <a:no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grpSp>
      <p:cxnSp>
        <p:nvCxnSpPr>
          <p:cNvPr id="6" name="Lige pilforbindelse 5">
            <a:extLst>
              <a:ext uri="{FF2B5EF4-FFF2-40B4-BE49-F238E27FC236}">
                <a16:creationId xmlns:a16="http://schemas.microsoft.com/office/drawing/2014/main" id="{FCD01073-C0FA-F743-9368-83850344F54A}"/>
              </a:ext>
            </a:extLst>
          </p:cNvPr>
          <p:cNvCxnSpPr/>
          <p:nvPr/>
        </p:nvCxnSpPr>
        <p:spPr>
          <a:xfrm flipV="1">
            <a:off x="3074670" y="400050"/>
            <a:ext cx="0" cy="4392000"/>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27" name="Lige pilforbindelse 826">
            <a:extLst>
              <a:ext uri="{FF2B5EF4-FFF2-40B4-BE49-F238E27FC236}">
                <a16:creationId xmlns:a16="http://schemas.microsoft.com/office/drawing/2014/main" id="{10735523-8FBA-884F-9471-4FF8EC01F854}"/>
              </a:ext>
            </a:extLst>
          </p:cNvPr>
          <p:cNvCxnSpPr>
            <a:cxnSpLocks/>
          </p:cNvCxnSpPr>
          <p:nvPr/>
        </p:nvCxnSpPr>
        <p:spPr>
          <a:xfrm rot="5400000" flipV="1">
            <a:off x="5976930" y="1873560"/>
            <a:ext cx="0" cy="5796000"/>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kstfelt 8">
            <a:extLst>
              <a:ext uri="{FF2B5EF4-FFF2-40B4-BE49-F238E27FC236}">
                <a16:creationId xmlns:a16="http://schemas.microsoft.com/office/drawing/2014/main" id="{D8443D26-AB6D-3746-BFAA-20B3E561DE23}"/>
              </a:ext>
            </a:extLst>
          </p:cNvPr>
          <p:cNvSpPr txBox="1"/>
          <p:nvPr/>
        </p:nvSpPr>
        <p:spPr>
          <a:xfrm>
            <a:off x="717642" y="1439476"/>
            <a:ext cx="1656223" cy="3539430"/>
          </a:xfrm>
          <a:prstGeom prst="rect">
            <a:avLst/>
          </a:prstGeom>
          <a:noFill/>
        </p:spPr>
        <p:txBody>
          <a:bodyPr wrap="none" rtlCol="0">
            <a:spAutoFit/>
          </a:bodyPr>
          <a:lstStyle/>
          <a:p>
            <a:r>
              <a:rPr lang="da-DK" sz="1600" dirty="0"/>
              <a:t>(15,6) →(15,10)</a:t>
            </a:r>
          </a:p>
          <a:p>
            <a:r>
              <a:rPr lang="da-DK" sz="1600" dirty="0"/>
              <a:t>(5,6)→(1,6) </a:t>
            </a:r>
          </a:p>
          <a:p>
            <a:r>
              <a:rPr lang="da-DK" sz="1600" dirty="0"/>
              <a:t>(1,6)→(1,10)</a:t>
            </a:r>
          </a:p>
          <a:p>
            <a:r>
              <a:rPr lang="da-DK" sz="1600" dirty="0"/>
              <a:t>(10,6)→(6,6) </a:t>
            </a:r>
          </a:p>
          <a:p>
            <a:r>
              <a:rPr lang="da-DK" sz="1600" dirty="0"/>
              <a:t>(5,10)→(5,6)</a:t>
            </a:r>
          </a:p>
          <a:p>
            <a:r>
              <a:rPr lang="da-DK" sz="1600" dirty="0"/>
              <a:t>(6,6)→(6,10)</a:t>
            </a:r>
          </a:p>
          <a:p>
            <a:r>
              <a:rPr lang="da-DK" sz="1600" dirty="0"/>
              <a:t>(11,6) →(15,6)</a:t>
            </a:r>
          </a:p>
          <a:p>
            <a:r>
              <a:rPr lang="da-DK" sz="1600" dirty="0"/>
              <a:t>(5,6) →(5,2)</a:t>
            </a:r>
          </a:p>
          <a:p>
            <a:r>
              <a:rPr lang="da-DK" sz="1600" dirty="0"/>
              <a:t>(10,2)→(10,6) </a:t>
            </a:r>
          </a:p>
          <a:p>
            <a:r>
              <a:rPr lang="da-DK" sz="1600" dirty="0"/>
              <a:t>(11,10) →(11,6)</a:t>
            </a:r>
          </a:p>
          <a:p>
            <a:r>
              <a:rPr lang="da-DK" sz="1600" dirty="0"/>
              <a:t>(6,10) →(10,10)</a:t>
            </a:r>
          </a:p>
          <a:p>
            <a:r>
              <a:rPr lang="da-DK" sz="1600" dirty="0"/>
              <a:t>(6,2) →(10,2) </a:t>
            </a:r>
          </a:p>
          <a:p>
            <a:r>
              <a:rPr lang="da-DK" sz="1600" dirty="0"/>
              <a:t>(15,2) →(15,6)</a:t>
            </a:r>
          </a:p>
          <a:p>
            <a:r>
              <a:rPr lang="da-DK" sz="1600" dirty="0"/>
              <a:t>(1,10)→(5,10)</a:t>
            </a:r>
          </a:p>
        </p:txBody>
      </p:sp>
      <p:sp>
        <p:nvSpPr>
          <p:cNvPr id="431" name="Tekstfelt 430">
            <a:extLst>
              <a:ext uri="{FF2B5EF4-FFF2-40B4-BE49-F238E27FC236}">
                <a16:creationId xmlns:a16="http://schemas.microsoft.com/office/drawing/2014/main" id="{0A42A74A-302E-A841-B7B4-5E60AA12A758}"/>
              </a:ext>
            </a:extLst>
          </p:cNvPr>
          <p:cNvSpPr txBox="1"/>
          <p:nvPr/>
        </p:nvSpPr>
        <p:spPr>
          <a:xfrm>
            <a:off x="7958185" y="6585997"/>
            <a:ext cx="1173719" cy="276999"/>
          </a:xfrm>
          <a:prstGeom prst="rect">
            <a:avLst/>
          </a:prstGeom>
          <a:noFill/>
        </p:spPr>
        <p:txBody>
          <a:bodyPr wrap="none" rtlCol="0">
            <a:spAutoFit/>
          </a:bodyPr>
          <a:lstStyle/>
          <a:p>
            <a:r>
              <a:rPr lang="da-DK" sz="1200" dirty="0"/>
              <a:t>© Mat-</a:t>
            </a:r>
            <a:r>
              <a:rPr lang="da-DK" sz="1200" dirty="0" err="1"/>
              <a:t>nat.dk</a:t>
            </a:r>
            <a:endParaRPr lang="da-DK" sz="1200" dirty="0"/>
          </a:p>
        </p:txBody>
      </p:sp>
      <p:sp>
        <p:nvSpPr>
          <p:cNvPr id="3" name="Tekstfelt 2">
            <a:extLst>
              <a:ext uri="{FF2B5EF4-FFF2-40B4-BE49-F238E27FC236}">
                <a16:creationId xmlns:a16="http://schemas.microsoft.com/office/drawing/2014/main" id="{15895299-17C7-0613-F163-CB1930A26F26}"/>
              </a:ext>
            </a:extLst>
          </p:cNvPr>
          <p:cNvSpPr txBox="1"/>
          <p:nvPr/>
        </p:nvSpPr>
        <p:spPr>
          <a:xfrm>
            <a:off x="233742" y="1080657"/>
            <a:ext cx="2832827" cy="353943"/>
          </a:xfrm>
          <a:prstGeom prst="rect">
            <a:avLst/>
          </a:prstGeom>
          <a:noFill/>
        </p:spPr>
        <p:txBody>
          <a:bodyPr wrap="none" rtlCol="0">
            <a:spAutoFit/>
          </a:bodyPr>
          <a:lstStyle/>
          <a:p>
            <a:r>
              <a:rPr lang="da-DK" sz="1700" dirty="0"/>
              <a:t>INDTEGN LINJESTYKKERNE</a:t>
            </a:r>
          </a:p>
        </p:txBody>
      </p:sp>
    </p:spTree>
    <p:extLst>
      <p:ext uri="{BB962C8B-B14F-4D97-AF65-F5344CB8AC3E}">
        <p14:creationId xmlns:p14="http://schemas.microsoft.com/office/powerpoint/2010/main" val="653130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Lommelygte, Mørk, Tunnel, Underjordisk">
            <a:extLst>
              <a:ext uri="{FF2B5EF4-FFF2-40B4-BE49-F238E27FC236}">
                <a16:creationId xmlns:a16="http://schemas.microsoft.com/office/drawing/2014/main" id="{84A365AB-9C27-A547-A722-7E677210EAFB}"/>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18347" y="1086089"/>
            <a:ext cx="7840630" cy="52270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kstfelt 5">
            <a:extLst>
              <a:ext uri="{FF2B5EF4-FFF2-40B4-BE49-F238E27FC236}">
                <a16:creationId xmlns:a16="http://schemas.microsoft.com/office/drawing/2014/main" id="{52DCBA73-A4CC-1D46-9C31-A9C4FC6B101C}"/>
              </a:ext>
            </a:extLst>
          </p:cNvPr>
          <p:cNvSpPr txBox="1"/>
          <p:nvPr/>
        </p:nvSpPr>
        <p:spPr>
          <a:xfrm>
            <a:off x="7958185" y="6585997"/>
            <a:ext cx="1173719" cy="276999"/>
          </a:xfrm>
          <a:prstGeom prst="rect">
            <a:avLst/>
          </a:prstGeom>
          <a:noFill/>
        </p:spPr>
        <p:txBody>
          <a:bodyPr wrap="none" rtlCol="0">
            <a:spAutoFit/>
          </a:bodyPr>
          <a:lstStyle/>
          <a:p>
            <a:r>
              <a:rPr lang="da-DK" sz="1200" dirty="0"/>
              <a:t>© Mat-</a:t>
            </a:r>
            <a:r>
              <a:rPr lang="da-DK" sz="1200" dirty="0" err="1"/>
              <a:t>nat.dk</a:t>
            </a:r>
            <a:endParaRPr lang="da-DK" sz="1200" dirty="0"/>
          </a:p>
        </p:txBody>
      </p:sp>
      <p:pic>
        <p:nvPicPr>
          <p:cNvPr id="3" name="Picture 2" descr="Lommelygte, Mørk, Tunnel, Underjordisk">
            <a:extLst>
              <a:ext uri="{FF2B5EF4-FFF2-40B4-BE49-F238E27FC236}">
                <a16:creationId xmlns:a16="http://schemas.microsoft.com/office/drawing/2014/main" id="{14016BEF-3D9F-9F0F-522B-146BD8998A65}"/>
              </a:ext>
            </a:extLst>
          </p:cNvPr>
          <p:cNvPicPr>
            <a:picLocks noChangeAspect="1" noChangeArrowheads="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916000" y="2325000"/>
            <a:ext cx="3312000" cy="2612760"/>
          </a:xfrm>
          <a:prstGeom prst="rect">
            <a:avLst/>
          </a:prstGeom>
          <a:ln>
            <a:noFill/>
          </a:ln>
          <a:effectLst>
            <a:softEdge rad="228600"/>
          </a:effectLst>
          <a:extLst>
            <a:ext uri="{909E8E84-426E-40DD-AFC4-6F175D3DCCD1}">
              <a14:hiddenFill xmlns:a14="http://schemas.microsoft.com/office/drawing/2010/main">
                <a:solidFill>
                  <a:srgbClr val="FFFFFF"/>
                </a:solidFill>
              </a14:hiddenFill>
            </a:ext>
          </a:extLst>
        </p:spPr>
      </p:pic>
      <p:pic>
        <p:nvPicPr>
          <p:cNvPr id="5" name="Picture 2" descr="Lommelygte, Mørk, Tunnel, Underjordisk">
            <a:extLst>
              <a:ext uri="{FF2B5EF4-FFF2-40B4-BE49-F238E27FC236}">
                <a16:creationId xmlns:a16="http://schemas.microsoft.com/office/drawing/2014/main" id="{BA770951-2ED2-B2D8-55B2-DEA7989E3DA0}"/>
              </a:ext>
            </a:extLst>
          </p:cNvPr>
          <p:cNvPicPr>
            <a:picLocks noChangeAspect="1" noChangeArrowheads="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654000" y="2847704"/>
            <a:ext cx="1836000" cy="1507864"/>
          </a:xfrm>
          <a:prstGeom prst="rect">
            <a:avLst/>
          </a:prstGeom>
          <a:ln>
            <a:noFill/>
          </a:ln>
          <a:effectLst>
            <a:softEdge rad="228600"/>
          </a:effectLst>
          <a:extLst>
            <a:ext uri="{909E8E84-426E-40DD-AFC4-6F175D3DCCD1}">
              <a14:hiddenFill xmlns:a14="http://schemas.microsoft.com/office/drawing/2010/main">
                <a:solidFill>
                  <a:srgbClr val="FFFFFF"/>
                </a:solidFill>
              </a14:hiddenFill>
            </a:ext>
          </a:extLst>
        </p:spPr>
      </p:pic>
      <p:pic>
        <p:nvPicPr>
          <p:cNvPr id="1026" name="Picture 2" descr="Gitter, Vindue, Metal, Jern">
            <a:extLst>
              <a:ext uri="{FF2B5EF4-FFF2-40B4-BE49-F238E27FC236}">
                <a16:creationId xmlns:a16="http://schemas.microsoft.com/office/drawing/2014/main" id="{FC13A2BC-2BA2-9661-7780-12116E2CEAE8}"/>
              </a:ext>
            </a:extLst>
          </p:cNvPr>
          <p:cNvPicPr>
            <a:picLocks noChangeAspect="1" noChangeArrowheads="1"/>
          </p:cNvPicPr>
          <p:nvPr/>
        </p:nvPicPr>
        <p:blipFill>
          <a:blip r:embed="rId7">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30152" y="107345"/>
            <a:ext cx="1049563" cy="6646152"/>
          </a:xfrm>
          <a:prstGeom prst="rect">
            <a:avLst/>
          </a:prstGeom>
          <a:ln w="98425" cap="sq">
            <a:solidFill>
              <a:schemeClr val="accent1">
                <a:lumMod val="50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2" name="Picture 2" descr="Gitter, Vindue, Metal, Jern">
            <a:extLst>
              <a:ext uri="{FF2B5EF4-FFF2-40B4-BE49-F238E27FC236}">
                <a16:creationId xmlns:a16="http://schemas.microsoft.com/office/drawing/2014/main" id="{D26B053E-51FD-996E-8A0A-7C489F1EA0C8}"/>
              </a:ext>
            </a:extLst>
          </p:cNvPr>
          <p:cNvPicPr>
            <a:picLocks noChangeAspect="1" noChangeArrowheads="1"/>
          </p:cNvPicPr>
          <p:nvPr/>
        </p:nvPicPr>
        <p:blipFill>
          <a:blip r:embed="rId7">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7958185" y="107345"/>
            <a:ext cx="1049562" cy="6646152"/>
          </a:xfrm>
          <a:prstGeom prst="rect">
            <a:avLst/>
          </a:prstGeom>
          <a:ln w="98425" cap="sq">
            <a:solidFill>
              <a:schemeClr val="accent1">
                <a:lumMod val="50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4" name="Picture 2" descr="Hængelås, Slot, Gammel, Glitrende">
            <a:extLst>
              <a:ext uri="{FF2B5EF4-FFF2-40B4-BE49-F238E27FC236}">
                <a16:creationId xmlns:a16="http://schemas.microsoft.com/office/drawing/2014/main" id="{EE87CDD3-36D9-5268-A969-F780B59292B8}"/>
              </a:ext>
            </a:extLst>
          </p:cNvPr>
          <p:cNvPicPr>
            <a:picLocks noChangeAspect="1" noChangeArrowheads="1"/>
          </p:cNvPicPr>
          <p:nvPr/>
        </p:nvPicPr>
        <p:blipFill>
          <a:blip r:embed="rId8">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975403" y="3187574"/>
            <a:ext cx="532782" cy="2403566"/>
          </a:xfrm>
          <a:prstGeom prst="rect">
            <a:avLst/>
          </a:prstGeom>
          <a:noFill/>
          <a:extLst>
            <a:ext uri="{909E8E84-426E-40DD-AFC4-6F175D3DCCD1}">
              <a14:hiddenFill xmlns:a14="http://schemas.microsoft.com/office/drawing/2010/main">
                <a:solidFill>
                  <a:srgbClr val="FFFFFF"/>
                </a:solidFill>
              </a14:hiddenFill>
            </a:ext>
          </a:extLst>
        </p:spPr>
      </p:pic>
      <p:sp>
        <p:nvSpPr>
          <p:cNvPr id="9" name="Rektangel 8">
            <a:extLst>
              <a:ext uri="{FF2B5EF4-FFF2-40B4-BE49-F238E27FC236}">
                <a16:creationId xmlns:a16="http://schemas.microsoft.com/office/drawing/2014/main" id="{2E19564C-BA92-6545-1479-C7CC95C92623}"/>
              </a:ext>
            </a:extLst>
          </p:cNvPr>
          <p:cNvSpPr/>
          <p:nvPr/>
        </p:nvSpPr>
        <p:spPr>
          <a:xfrm>
            <a:off x="1179715" y="3187574"/>
            <a:ext cx="83935" cy="446172"/>
          </a:xfrm>
          <a:prstGeom prst="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ektangel 11">
            <a:extLst>
              <a:ext uri="{FF2B5EF4-FFF2-40B4-BE49-F238E27FC236}">
                <a16:creationId xmlns:a16="http://schemas.microsoft.com/office/drawing/2014/main" id="{720DBB4B-D6C7-4D55-D624-0216F98B9DE9}"/>
              </a:ext>
            </a:extLst>
          </p:cNvPr>
          <p:cNvSpPr/>
          <p:nvPr/>
        </p:nvSpPr>
        <p:spPr>
          <a:xfrm>
            <a:off x="4408449" y="3429000"/>
            <a:ext cx="319668" cy="44419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42739131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Click="0" advTm="0">
        <p159:morph option="byObject"/>
      </p:transition>
    </mc:Choice>
    <mc:Fallback xmlns="">
      <p:transition advClick="0" advTm="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el 8">
            <a:extLst>
              <a:ext uri="{FF2B5EF4-FFF2-40B4-BE49-F238E27FC236}">
                <a16:creationId xmlns:a16="http://schemas.microsoft.com/office/drawing/2014/main" id="{727932CA-1F2D-C841-AE6E-748463F222F5}"/>
              </a:ext>
            </a:extLst>
          </p:cNvPr>
          <p:cNvGraphicFramePr>
            <a:graphicFrameLocks noGrp="1"/>
          </p:cNvGraphicFramePr>
          <p:nvPr>
            <p:extLst>
              <p:ext uri="{D42A27DB-BD31-4B8C-83A1-F6EECF244321}">
                <p14:modId xmlns:p14="http://schemas.microsoft.com/office/powerpoint/2010/main" val="3797280402"/>
              </p:ext>
            </p:extLst>
          </p:nvPr>
        </p:nvGraphicFramePr>
        <p:xfrm>
          <a:off x="5437560" y="2735148"/>
          <a:ext cx="3560250" cy="2421990"/>
        </p:xfrm>
        <a:graphic>
          <a:graphicData uri="http://schemas.openxmlformats.org/drawingml/2006/table">
            <a:tbl>
              <a:tblPr firstRow="1" bandRow="1">
                <a:tableStyleId>{5940675A-B579-460E-94D1-54222C63F5DA}</a:tableStyleId>
              </a:tblPr>
              <a:tblGrid>
                <a:gridCol w="594546">
                  <a:extLst>
                    <a:ext uri="{9D8B030D-6E8A-4147-A177-3AD203B41FA5}">
                      <a16:colId xmlns:a16="http://schemas.microsoft.com/office/drawing/2014/main" val="3258202001"/>
                    </a:ext>
                  </a:extLst>
                </a:gridCol>
                <a:gridCol w="2965704">
                  <a:extLst>
                    <a:ext uri="{9D8B030D-6E8A-4147-A177-3AD203B41FA5}">
                      <a16:colId xmlns:a16="http://schemas.microsoft.com/office/drawing/2014/main" val="172194495"/>
                    </a:ext>
                  </a:extLst>
                </a:gridCol>
              </a:tblGrid>
              <a:tr h="484398">
                <a:tc>
                  <a:txBody>
                    <a:bodyPr/>
                    <a:lstStyle/>
                    <a:p>
                      <a:endParaRPr lang="da-DK" dirty="0">
                        <a:latin typeface="Ink Free" panose="03080402000500000000" pitchFamily="66"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r>
                        <a:rPr lang="da-DK" dirty="0">
                          <a:solidFill>
                            <a:schemeClr val="accent1">
                              <a:lumMod val="75000"/>
                            </a:schemeClr>
                          </a:solidFill>
                          <a:latin typeface="Ink Free" panose="03080402000500000000" pitchFamily="66" charset="0"/>
                          <a:cs typeface="Ink Free" panose="020F0502020204030204" pitchFamily="34" charset="0"/>
                        </a:rPr>
                        <a:t>halvnode</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760833809"/>
                  </a:ext>
                </a:extLst>
              </a:tr>
              <a:tr h="484398">
                <a:tc>
                  <a:txBody>
                    <a:bodyPr/>
                    <a:lstStyle/>
                    <a:p>
                      <a:endParaRPr lang="da-DK">
                        <a:latin typeface="Ink Free" panose="03080402000500000000" pitchFamily="66"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r>
                        <a:rPr lang="da-DK" dirty="0">
                          <a:solidFill>
                            <a:schemeClr val="accent1">
                              <a:lumMod val="75000"/>
                            </a:schemeClr>
                          </a:solidFill>
                          <a:latin typeface="Ink Free" panose="03080402000500000000" pitchFamily="66" charset="0"/>
                        </a:rPr>
                        <a:t>kvartnode</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4210451682"/>
                  </a:ext>
                </a:extLst>
              </a:tr>
              <a:tr h="484398">
                <a:tc>
                  <a:txBody>
                    <a:bodyPr/>
                    <a:lstStyle/>
                    <a:p>
                      <a:endParaRPr lang="da-DK">
                        <a:latin typeface="Ink Free" panose="03080402000500000000" pitchFamily="66"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r>
                        <a:rPr lang="da-DK" dirty="0">
                          <a:solidFill>
                            <a:schemeClr val="accent1">
                              <a:lumMod val="75000"/>
                            </a:schemeClr>
                          </a:solidFill>
                          <a:latin typeface="Ink Free" panose="03080402000500000000" pitchFamily="66" charset="0"/>
                        </a:rPr>
                        <a:t>ottendedelsnode</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82711895"/>
                  </a:ext>
                </a:extLst>
              </a:tr>
              <a:tr h="484398">
                <a:tc>
                  <a:txBody>
                    <a:bodyPr/>
                    <a:lstStyle/>
                    <a:p>
                      <a:endParaRPr lang="da-DK" dirty="0">
                        <a:latin typeface="Ink Free" panose="03080402000500000000" pitchFamily="66"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r>
                        <a:rPr lang="da-DK" dirty="0">
                          <a:solidFill>
                            <a:schemeClr val="accent1">
                              <a:lumMod val="75000"/>
                            </a:schemeClr>
                          </a:solidFill>
                          <a:latin typeface="Ink Free" panose="03080402000500000000" pitchFamily="66" charset="0"/>
                        </a:rPr>
                        <a:t>sekstendedelsnode</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667389993"/>
                  </a:ext>
                </a:extLst>
              </a:tr>
              <a:tr h="484398">
                <a:tc>
                  <a:txBody>
                    <a:bodyPr/>
                    <a:lstStyle/>
                    <a:p>
                      <a:endParaRPr lang="da-DK">
                        <a:latin typeface="Ink Free" panose="03080402000500000000" pitchFamily="66"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r>
                        <a:rPr lang="da-DK" dirty="0">
                          <a:solidFill>
                            <a:schemeClr val="accent1">
                              <a:lumMod val="75000"/>
                            </a:schemeClr>
                          </a:solidFill>
                          <a:latin typeface="Ink Free" panose="03080402000500000000" pitchFamily="66" charset="0"/>
                        </a:rPr>
                        <a:t>toogtredivetyvendedelsnode</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610190998"/>
                  </a:ext>
                </a:extLst>
              </a:tr>
            </a:tbl>
          </a:graphicData>
        </a:graphic>
      </p:graphicFrame>
      <p:sp>
        <p:nvSpPr>
          <p:cNvPr id="2" name="Titel 1">
            <a:extLst>
              <a:ext uri="{FF2B5EF4-FFF2-40B4-BE49-F238E27FC236}">
                <a16:creationId xmlns:a16="http://schemas.microsoft.com/office/drawing/2014/main" id="{6566B666-E7D1-E44B-BFEF-64883021E88A}"/>
              </a:ext>
            </a:extLst>
          </p:cNvPr>
          <p:cNvSpPr>
            <a:spLocks noGrp="1"/>
          </p:cNvSpPr>
          <p:nvPr>
            <p:ph type="title"/>
          </p:nvPr>
        </p:nvSpPr>
        <p:spPr>
          <a:xfrm>
            <a:off x="628650" y="44493"/>
            <a:ext cx="7886700" cy="1325563"/>
          </a:xfrm>
        </p:spPr>
        <p:txBody>
          <a:bodyPr/>
          <a:lstStyle/>
          <a:p>
            <a:r>
              <a:rPr lang="da-DK" dirty="0"/>
              <a:t>Opgave 4.5</a:t>
            </a:r>
          </a:p>
        </p:txBody>
      </p:sp>
      <p:grpSp>
        <p:nvGrpSpPr>
          <p:cNvPr id="26" name="Gruppe 25">
            <a:extLst>
              <a:ext uri="{FF2B5EF4-FFF2-40B4-BE49-F238E27FC236}">
                <a16:creationId xmlns:a16="http://schemas.microsoft.com/office/drawing/2014/main" id="{AF4B6D92-4F33-884B-A2AD-036364AE1487}"/>
              </a:ext>
            </a:extLst>
          </p:cNvPr>
          <p:cNvGrpSpPr/>
          <p:nvPr/>
        </p:nvGrpSpPr>
        <p:grpSpPr>
          <a:xfrm>
            <a:off x="219698" y="5290459"/>
            <a:ext cx="8722413" cy="1310058"/>
            <a:chOff x="219698" y="5290459"/>
            <a:chExt cx="8722413" cy="1310058"/>
          </a:xfrm>
        </p:grpSpPr>
        <p:grpSp>
          <p:nvGrpSpPr>
            <p:cNvPr id="27" name="Gruppe 26">
              <a:extLst>
                <a:ext uri="{FF2B5EF4-FFF2-40B4-BE49-F238E27FC236}">
                  <a16:creationId xmlns:a16="http://schemas.microsoft.com/office/drawing/2014/main" id="{6E389CA0-1BCA-6747-A45B-1BF50B5B2C5B}"/>
                </a:ext>
              </a:extLst>
            </p:cNvPr>
            <p:cNvGrpSpPr/>
            <p:nvPr/>
          </p:nvGrpSpPr>
          <p:grpSpPr>
            <a:xfrm>
              <a:off x="219698" y="5290459"/>
              <a:ext cx="8722413" cy="1300162"/>
              <a:chOff x="324595" y="5290459"/>
              <a:chExt cx="8722413" cy="1300162"/>
            </a:xfrm>
          </p:grpSpPr>
          <p:sp>
            <p:nvSpPr>
              <p:cNvPr id="33" name="Afrundet rektangel 32">
                <a:hlinkClick r:id="rId2" action="ppaction://hlinksldjump"/>
                <a:extLst>
                  <a:ext uri="{FF2B5EF4-FFF2-40B4-BE49-F238E27FC236}">
                    <a16:creationId xmlns:a16="http://schemas.microsoft.com/office/drawing/2014/main" id="{762BEB4F-CD80-1946-BDAF-2D514471233A}"/>
                  </a:ext>
                </a:extLst>
              </p:cNvPr>
              <p:cNvSpPr/>
              <p:nvPr/>
            </p:nvSpPr>
            <p:spPr>
              <a:xfrm>
                <a:off x="6992577" y="5290459"/>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5</a:t>
                </a:r>
              </a:p>
            </p:txBody>
          </p:sp>
          <p:sp>
            <p:nvSpPr>
              <p:cNvPr id="34" name="Afrundet rektangel 33">
                <a:hlinkClick r:id="rId2" action="ppaction://hlinksldjump"/>
                <a:extLst>
                  <a:ext uri="{FF2B5EF4-FFF2-40B4-BE49-F238E27FC236}">
                    <a16:creationId xmlns:a16="http://schemas.microsoft.com/office/drawing/2014/main" id="{DE1579BB-A53A-2948-B2C8-4D31B97643EA}"/>
                  </a:ext>
                </a:extLst>
              </p:cNvPr>
              <p:cNvSpPr/>
              <p:nvPr/>
            </p:nvSpPr>
            <p:spPr>
              <a:xfrm>
                <a:off x="324595" y="599506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6</a:t>
                </a:r>
              </a:p>
            </p:txBody>
          </p:sp>
          <p:sp>
            <p:nvSpPr>
              <p:cNvPr id="35" name="Afrundet rektangel 34">
                <a:hlinkClick r:id="rId2" action="ppaction://hlinksldjump"/>
                <a:extLst>
                  <a:ext uri="{FF2B5EF4-FFF2-40B4-BE49-F238E27FC236}">
                    <a16:creationId xmlns:a16="http://schemas.microsoft.com/office/drawing/2014/main" id="{C6E1E315-5690-0C4D-9EF2-5CC90DB867DB}"/>
                  </a:ext>
                </a:extLst>
              </p:cNvPr>
              <p:cNvSpPr/>
              <p:nvPr/>
            </p:nvSpPr>
            <p:spPr>
              <a:xfrm>
                <a:off x="6974768" y="5995061"/>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3</a:t>
                </a:r>
              </a:p>
            </p:txBody>
          </p:sp>
          <p:sp>
            <p:nvSpPr>
              <p:cNvPr id="36" name="Afrundet rektangel 35">
                <a:hlinkClick r:id="rId2" action="ppaction://hlinksldjump"/>
                <a:extLst>
                  <a:ext uri="{FF2B5EF4-FFF2-40B4-BE49-F238E27FC236}">
                    <a16:creationId xmlns:a16="http://schemas.microsoft.com/office/drawing/2014/main" id="{656BA746-B114-124B-A0CC-DF652AABE34C}"/>
                  </a:ext>
                </a:extLst>
              </p:cNvPr>
              <p:cNvSpPr/>
              <p:nvPr/>
            </p:nvSpPr>
            <p:spPr>
              <a:xfrm>
                <a:off x="4763980" y="5993082"/>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7</a:t>
                </a:r>
              </a:p>
            </p:txBody>
          </p:sp>
        </p:grpSp>
        <p:grpSp>
          <p:nvGrpSpPr>
            <p:cNvPr id="28" name="Gruppe 27">
              <a:extLst>
                <a:ext uri="{FF2B5EF4-FFF2-40B4-BE49-F238E27FC236}">
                  <a16:creationId xmlns:a16="http://schemas.microsoft.com/office/drawing/2014/main" id="{FE95230B-BB8A-E348-BDF0-B1A371D32218}"/>
                </a:ext>
              </a:extLst>
            </p:cNvPr>
            <p:cNvGrpSpPr/>
            <p:nvPr/>
          </p:nvGrpSpPr>
          <p:grpSpPr>
            <a:xfrm>
              <a:off x="219698" y="5290459"/>
              <a:ext cx="6493816" cy="1310058"/>
              <a:chOff x="324595" y="5993082"/>
              <a:chExt cx="6493816" cy="1310058"/>
            </a:xfrm>
          </p:grpSpPr>
          <p:sp>
            <p:nvSpPr>
              <p:cNvPr id="29" name="Afrundet rektangel 28">
                <a:hlinkClick r:id="rId3" action="ppaction://hlinksldjump"/>
                <a:extLst>
                  <a:ext uri="{FF2B5EF4-FFF2-40B4-BE49-F238E27FC236}">
                    <a16:creationId xmlns:a16="http://schemas.microsoft.com/office/drawing/2014/main" id="{5FFC72AE-6AE9-0046-8024-BCED3EBC358B}"/>
                  </a:ext>
                </a:extLst>
              </p:cNvPr>
              <p:cNvSpPr/>
              <p:nvPr/>
            </p:nvSpPr>
            <p:spPr>
              <a:xfrm>
                <a:off x="2535383" y="5997039"/>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2</a:t>
                </a:r>
              </a:p>
            </p:txBody>
          </p:sp>
          <p:sp>
            <p:nvSpPr>
              <p:cNvPr id="30" name="Afrundet rektangel 29">
                <a:hlinkClick r:id="rId2" action="ppaction://hlinksldjump"/>
                <a:extLst>
                  <a:ext uri="{FF2B5EF4-FFF2-40B4-BE49-F238E27FC236}">
                    <a16:creationId xmlns:a16="http://schemas.microsoft.com/office/drawing/2014/main" id="{45DADC0C-1306-5B49-8F0B-1EF033DB45FF}"/>
                  </a:ext>
                </a:extLst>
              </p:cNvPr>
              <p:cNvSpPr/>
              <p:nvPr/>
            </p:nvSpPr>
            <p:spPr>
              <a:xfrm>
                <a:off x="324595" y="599506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9</a:t>
                </a:r>
              </a:p>
            </p:txBody>
          </p:sp>
          <p:sp>
            <p:nvSpPr>
              <p:cNvPr id="31" name="Afrundet rektangel 30">
                <a:hlinkClick r:id="rId2" action="ppaction://hlinksldjump"/>
                <a:extLst>
                  <a:ext uri="{FF2B5EF4-FFF2-40B4-BE49-F238E27FC236}">
                    <a16:creationId xmlns:a16="http://schemas.microsoft.com/office/drawing/2014/main" id="{7A7A3515-2AE0-B249-B832-C2E3D230A0A2}"/>
                  </a:ext>
                </a:extLst>
              </p:cNvPr>
              <p:cNvSpPr/>
              <p:nvPr/>
            </p:nvSpPr>
            <p:spPr>
              <a:xfrm>
                <a:off x="2547257" y="670758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8</a:t>
                </a:r>
              </a:p>
            </p:txBody>
          </p:sp>
          <p:sp>
            <p:nvSpPr>
              <p:cNvPr id="32" name="Afrundet rektangel 31">
                <a:hlinkClick r:id="rId2" action="ppaction://hlinksldjump"/>
                <a:extLst>
                  <a:ext uri="{FF2B5EF4-FFF2-40B4-BE49-F238E27FC236}">
                    <a16:creationId xmlns:a16="http://schemas.microsoft.com/office/drawing/2014/main" id="{1A528122-B962-214D-B9F1-6EF90E125302}"/>
                  </a:ext>
                </a:extLst>
              </p:cNvPr>
              <p:cNvSpPr/>
              <p:nvPr/>
            </p:nvSpPr>
            <p:spPr>
              <a:xfrm>
                <a:off x="4763980" y="5993082"/>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4</a:t>
                </a:r>
              </a:p>
            </p:txBody>
          </p:sp>
        </p:grpSp>
      </p:grpSp>
      <p:pic>
        <p:nvPicPr>
          <p:cNvPr id="16394" name="Picture 10" descr="Noter, Musik, Musik Noder, Nøgle, Strålede, Kvarter">
            <a:extLst>
              <a:ext uri="{FF2B5EF4-FFF2-40B4-BE49-F238E27FC236}">
                <a16:creationId xmlns:a16="http://schemas.microsoft.com/office/drawing/2014/main" id="{6467E422-28CE-6B49-BBA2-D92142B92FB1}"/>
              </a:ext>
            </a:extLst>
          </p:cNvPr>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r="73353" b="47134"/>
          <a:stretch/>
        </p:blipFill>
        <p:spPr bwMode="auto">
          <a:xfrm rot="20442641">
            <a:off x="759440" y="1294401"/>
            <a:ext cx="632069" cy="14400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uppe 9">
            <a:extLst>
              <a:ext uri="{FF2B5EF4-FFF2-40B4-BE49-F238E27FC236}">
                <a16:creationId xmlns:a16="http://schemas.microsoft.com/office/drawing/2014/main" id="{84072089-ABD1-E34C-9F96-4ADCCEFE0466}"/>
              </a:ext>
            </a:extLst>
          </p:cNvPr>
          <p:cNvGrpSpPr/>
          <p:nvPr/>
        </p:nvGrpSpPr>
        <p:grpSpPr>
          <a:xfrm>
            <a:off x="5567789" y="2774663"/>
            <a:ext cx="337313" cy="2425981"/>
            <a:chOff x="4190400" y="2901988"/>
            <a:chExt cx="337313" cy="2425981"/>
          </a:xfrm>
        </p:grpSpPr>
        <p:grpSp>
          <p:nvGrpSpPr>
            <p:cNvPr id="45" name="Gruppe 44">
              <a:extLst>
                <a:ext uri="{FF2B5EF4-FFF2-40B4-BE49-F238E27FC236}">
                  <a16:creationId xmlns:a16="http://schemas.microsoft.com/office/drawing/2014/main" id="{9523598A-4263-7A40-96D5-5228971B11CD}"/>
                </a:ext>
              </a:extLst>
            </p:cNvPr>
            <p:cNvGrpSpPr>
              <a:grpSpLocks noChangeAspect="1"/>
            </p:cNvGrpSpPr>
            <p:nvPr/>
          </p:nvGrpSpPr>
          <p:grpSpPr>
            <a:xfrm rot="180000">
              <a:off x="4190801" y="2901988"/>
              <a:ext cx="336912" cy="432000"/>
              <a:chOff x="3770503" y="1401525"/>
              <a:chExt cx="1036654" cy="1329231"/>
            </a:xfrm>
          </p:grpSpPr>
          <p:pic>
            <p:nvPicPr>
              <p:cNvPr id="46" name="Picture 10" descr="Noter, Musik, Musik Noder, Nøgle, Strålede, Kvarter">
                <a:extLst>
                  <a:ext uri="{FF2B5EF4-FFF2-40B4-BE49-F238E27FC236}">
                    <a16:creationId xmlns:a16="http://schemas.microsoft.com/office/drawing/2014/main" id="{EA852641-D136-9B4E-A01C-44CF1987976C}"/>
                  </a:ext>
                </a:extLst>
              </p:cNvPr>
              <p:cNvPicPr>
                <a:picLocks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30770" r="32212" b="55220"/>
              <a:stretch/>
            </p:blipFill>
            <p:spPr bwMode="auto">
              <a:xfrm>
                <a:off x="3770503" y="1401525"/>
                <a:ext cx="1036654" cy="1329231"/>
              </a:xfrm>
              <a:prstGeom prst="rect">
                <a:avLst/>
              </a:prstGeom>
              <a:noFill/>
              <a:extLst>
                <a:ext uri="{909E8E84-426E-40DD-AFC4-6F175D3DCCD1}">
                  <a14:hiddenFill xmlns:a14="http://schemas.microsoft.com/office/drawing/2010/main">
                    <a:solidFill>
                      <a:srgbClr val="FFFFFF"/>
                    </a:solidFill>
                  </a14:hiddenFill>
                </a:ext>
              </a:extLst>
            </p:spPr>
          </p:pic>
          <p:sp>
            <p:nvSpPr>
              <p:cNvPr id="47" name="Ellipse 46">
                <a:extLst>
                  <a:ext uri="{FF2B5EF4-FFF2-40B4-BE49-F238E27FC236}">
                    <a16:creationId xmlns:a16="http://schemas.microsoft.com/office/drawing/2014/main" id="{7A909728-F491-1D47-92B1-7EB01BE83F09}"/>
                  </a:ext>
                </a:extLst>
              </p:cNvPr>
              <p:cNvSpPr/>
              <p:nvPr/>
            </p:nvSpPr>
            <p:spPr>
              <a:xfrm rot="19979492">
                <a:off x="4069561" y="2348296"/>
                <a:ext cx="307976" cy="13292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p>
            </p:txBody>
          </p:sp>
        </p:grpSp>
        <p:pic>
          <p:nvPicPr>
            <p:cNvPr id="48" name="Picture 10" descr="Noter, Musik, Musik Noder, Nøgle, Strålede, Kvarter">
              <a:extLst>
                <a:ext uri="{FF2B5EF4-FFF2-40B4-BE49-F238E27FC236}">
                  <a16:creationId xmlns:a16="http://schemas.microsoft.com/office/drawing/2014/main" id="{DE44F5D9-84FD-1648-9A45-B185D8C33504}"/>
                </a:ext>
              </a:extLst>
            </p:cNvPr>
            <p:cNvPicPr>
              <a:picLocks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30770" r="32212" b="55220"/>
            <a:stretch/>
          </p:blipFill>
          <p:spPr bwMode="auto">
            <a:xfrm rot="180000">
              <a:off x="4190400" y="3371814"/>
              <a:ext cx="336913" cy="4320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0" descr="Noter, Musik, Musik Noder, Nøgle, Strålede, Kvarter">
              <a:extLst>
                <a:ext uri="{FF2B5EF4-FFF2-40B4-BE49-F238E27FC236}">
                  <a16:creationId xmlns:a16="http://schemas.microsoft.com/office/drawing/2014/main" id="{239B8B62-7BB3-5D4C-8989-AEAF4B262C76}"/>
                </a:ext>
              </a:extLst>
            </p:cNvPr>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65600" b="51252"/>
            <a:stretch/>
          </p:blipFill>
          <p:spPr bwMode="auto">
            <a:xfrm rot="197507">
              <a:off x="4202525" y="3873035"/>
              <a:ext cx="287599" cy="468000"/>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uppe 49">
              <a:extLst>
                <a:ext uri="{FF2B5EF4-FFF2-40B4-BE49-F238E27FC236}">
                  <a16:creationId xmlns:a16="http://schemas.microsoft.com/office/drawing/2014/main" id="{C9387030-351C-CB4B-BD95-252E6B8482AC}"/>
                </a:ext>
              </a:extLst>
            </p:cNvPr>
            <p:cNvGrpSpPr>
              <a:grpSpLocks noChangeAspect="1"/>
            </p:cNvGrpSpPr>
            <p:nvPr/>
          </p:nvGrpSpPr>
          <p:grpSpPr>
            <a:xfrm>
              <a:off x="4214051" y="4370438"/>
              <a:ext cx="259568" cy="468000"/>
              <a:chOff x="6977658" y="1806437"/>
              <a:chExt cx="884919" cy="1595508"/>
            </a:xfrm>
          </p:grpSpPr>
          <p:pic>
            <p:nvPicPr>
              <p:cNvPr id="51" name="Picture 10" descr="Noter, Musik, Musik Noder, Nøgle, Strålede, Kvarter">
                <a:extLst>
                  <a:ext uri="{FF2B5EF4-FFF2-40B4-BE49-F238E27FC236}">
                    <a16:creationId xmlns:a16="http://schemas.microsoft.com/office/drawing/2014/main" id="{F0D79182-7655-EE43-BA5B-850928DDECF7}"/>
                  </a:ext>
                </a:extLst>
              </p:cNvPr>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65600" b="51252"/>
              <a:stretch/>
            </p:blipFill>
            <p:spPr bwMode="auto">
              <a:xfrm>
                <a:off x="6977658" y="1806437"/>
                <a:ext cx="884919" cy="14400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0" descr="Noter, Musik, Musik Noder, Nøgle, Strålede, Kvarter">
                <a:extLst>
                  <a:ext uri="{FF2B5EF4-FFF2-40B4-BE49-F238E27FC236}">
                    <a16:creationId xmlns:a16="http://schemas.microsoft.com/office/drawing/2014/main" id="{DD27F09E-7DF8-C944-8A15-8019879F7BA1}"/>
                  </a:ext>
                </a:extLst>
              </p:cNvPr>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90517" b="51252"/>
              <a:stretch/>
            </p:blipFill>
            <p:spPr bwMode="auto">
              <a:xfrm>
                <a:off x="7562850" y="1961945"/>
                <a:ext cx="243945" cy="144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6" name="Gruppe 55">
              <a:extLst>
                <a:ext uri="{FF2B5EF4-FFF2-40B4-BE49-F238E27FC236}">
                  <a16:creationId xmlns:a16="http://schemas.microsoft.com/office/drawing/2014/main" id="{D4316EDF-C94E-364B-9D49-09B6C25E3BD0}"/>
                </a:ext>
              </a:extLst>
            </p:cNvPr>
            <p:cNvGrpSpPr>
              <a:grpSpLocks noChangeAspect="1"/>
            </p:cNvGrpSpPr>
            <p:nvPr/>
          </p:nvGrpSpPr>
          <p:grpSpPr>
            <a:xfrm>
              <a:off x="4246354" y="4859969"/>
              <a:ext cx="243786" cy="468000"/>
              <a:chOff x="7955877" y="1887301"/>
              <a:chExt cx="884919" cy="1698794"/>
            </a:xfrm>
          </p:grpSpPr>
          <p:grpSp>
            <p:nvGrpSpPr>
              <p:cNvPr id="57" name="Gruppe 56">
                <a:extLst>
                  <a:ext uri="{FF2B5EF4-FFF2-40B4-BE49-F238E27FC236}">
                    <a16:creationId xmlns:a16="http://schemas.microsoft.com/office/drawing/2014/main" id="{33FDCB1D-BC30-9644-AB44-55760C85F367}"/>
                  </a:ext>
                </a:extLst>
              </p:cNvPr>
              <p:cNvGrpSpPr/>
              <p:nvPr/>
            </p:nvGrpSpPr>
            <p:grpSpPr>
              <a:xfrm>
                <a:off x="7955877" y="1887301"/>
                <a:ext cx="884919" cy="1557716"/>
                <a:chOff x="6951834" y="1785767"/>
                <a:chExt cx="884919" cy="1557716"/>
              </a:xfrm>
            </p:grpSpPr>
            <p:pic>
              <p:nvPicPr>
                <p:cNvPr id="59" name="Picture 10" descr="Noter, Musik, Musik Noder, Nøgle, Strålede, Kvarter">
                  <a:extLst>
                    <a:ext uri="{FF2B5EF4-FFF2-40B4-BE49-F238E27FC236}">
                      <a16:creationId xmlns:a16="http://schemas.microsoft.com/office/drawing/2014/main" id="{DAFA616E-FE91-3741-81C9-57970A7CA71F}"/>
                    </a:ext>
                  </a:extLst>
                </p:cNvPr>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65600" b="51252"/>
                <a:stretch/>
              </p:blipFill>
              <p:spPr bwMode="auto">
                <a:xfrm>
                  <a:off x="6951834" y="1785767"/>
                  <a:ext cx="884919" cy="14400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0" descr="Noter, Musik, Musik Noder, Nøgle, Strålede, Kvarter">
                  <a:extLst>
                    <a:ext uri="{FF2B5EF4-FFF2-40B4-BE49-F238E27FC236}">
                      <a16:creationId xmlns:a16="http://schemas.microsoft.com/office/drawing/2014/main" id="{6278B50F-C8A0-3C4B-B668-2B876A6E0A8D}"/>
                    </a:ext>
                  </a:extLst>
                </p:cNvPr>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90517" b="51252"/>
                <a:stretch/>
              </p:blipFill>
              <p:spPr bwMode="auto">
                <a:xfrm>
                  <a:off x="7562851" y="1903483"/>
                  <a:ext cx="205632" cy="144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58" name="Picture 10" descr="Noter, Musik, Musik Noder, Nøgle, Strålede, Kvarter">
                <a:extLst>
                  <a:ext uri="{FF2B5EF4-FFF2-40B4-BE49-F238E27FC236}">
                    <a16:creationId xmlns:a16="http://schemas.microsoft.com/office/drawing/2014/main" id="{653D2F02-0D5D-314D-948E-EDBA2F893C53}"/>
                  </a:ext>
                </a:extLst>
              </p:cNvPr>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90517" b="51252"/>
              <a:stretch/>
            </p:blipFill>
            <p:spPr bwMode="auto">
              <a:xfrm>
                <a:off x="8556625" y="2146095"/>
                <a:ext cx="173435" cy="144000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1" name="Gruppe 70">
            <a:extLst>
              <a:ext uri="{FF2B5EF4-FFF2-40B4-BE49-F238E27FC236}">
                <a16:creationId xmlns:a16="http://schemas.microsoft.com/office/drawing/2014/main" id="{BCE8300E-F9BC-D64C-AA39-E3C88FA6195F}"/>
              </a:ext>
            </a:extLst>
          </p:cNvPr>
          <p:cNvGrpSpPr>
            <a:grpSpLocks noChangeAspect="1"/>
          </p:cNvGrpSpPr>
          <p:nvPr/>
        </p:nvGrpSpPr>
        <p:grpSpPr>
          <a:xfrm rot="20498937">
            <a:off x="5427264" y="537416"/>
            <a:ext cx="756000" cy="1451307"/>
            <a:chOff x="7955877" y="1887301"/>
            <a:chExt cx="884919" cy="1698794"/>
          </a:xfrm>
        </p:grpSpPr>
        <p:grpSp>
          <p:nvGrpSpPr>
            <p:cNvPr id="72" name="Gruppe 71">
              <a:extLst>
                <a:ext uri="{FF2B5EF4-FFF2-40B4-BE49-F238E27FC236}">
                  <a16:creationId xmlns:a16="http://schemas.microsoft.com/office/drawing/2014/main" id="{83F0B65E-63A2-E647-967A-493D75272474}"/>
                </a:ext>
              </a:extLst>
            </p:cNvPr>
            <p:cNvGrpSpPr/>
            <p:nvPr/>
          </p:nvGrpSpPr>
          <p:grpSpPr>
            <a:xfrm>
              <a:off x="7955877" y="1887301"/>
              <a:ext cx="884919" cy="1557716"/>
              <a:chOff x="6951834" y="1785767"/>
              <a:chExt cx="884919" cy="1557716"/>
            </a:xfrm>
          </p:grpSpPr>
          <p:pic>
            <p:nvPicPr>
              <p:cNvPr id="74" name="Picture 10" descr="Noter, Musik, Musik Noder, Nøgle, Strålede, Kvarter">
                <a:extLst>
                  <a:ext uri="{FF2B5EF4-FFF2-40B4-BE49-F238E27FC236}">
                    <a16:creationId xmlns:a16="http://schemas.microsoft.com/office/drawing/2014/main" id="{92FF26AB-7399-4E4C-9239-4BEB04ADCE88}"/>
                  </a:ext>
                </a:extLst>
              </p:cNvPr>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65600" b="51252"/>
              <a:stretch/>
            </p:blipFill>
            <p:spPr bwMode="auto">
              <a:xfrm>
                <a:off x="6951834" y="1785767"/>
                <a:ext cx="884919" cy="144000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0" descr="Noter, Musik, Musik Noder, Nøgle, Strålede, Kvarter">
                <a:extLst>
                  <a:ext uri="{FF2B5EF4-FFF2-40B4-BE49-F238E27FC236}">
                    <a16:creationId xmlns:a16="http://schemas.microsoft.com/office/drawing/2014/main" id="{1F4CA0CC-745D-0E4D-8CF7-C0448FB48392}"/>
                  </a:ext>
                </a:extLst>
              </p:cNvPr>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90517" b="51252"/>
              <a:stretch/>
            </p:blipFill>
            <p:spPr bwMode="auto">
              <a:xfrm>
                <a:off x="7562851" y="1903483"/>
                <a:ext cx="205632" cy="144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73" name="Picture 10" descr="Noter, Musik, Musik Noder, Nøgle, Strålede, Kvarter">
              <a:extLst>
                <a:ext uri="{FF2B5EF4-FFF2-40B4-BE49-F238E27FC236}">
                  <a16:creationId xmlns:a16="http://schemas.microsoft.com/office/drawing/2014/main" id="{A56FE837-12DB-684E-B52F-04A1E5201CC6}"/>
                </a:ext>
              </a:extLst>
            </p:cNvPr>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90517" b="51252"/>
            <a:stretch/>
          </p:blipFill>
          <p:spPr bwMode="auto">
            <a:xfrm>
              <a:off x="8556625" y="2146095"/>
              <a:ext cx="173435" cy="144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9" name="Gruppe 88">
            <a:extLst>
              <a:ext uri="{FF2B5EF4-FFF2-40B4-BE49-F238E27FC236}">
                <a16:creationId xmlns:a16="http://schemas.microsoft.com/office/drawing/2014/main" id="{0BC1E94E-7873-9144-82EA-45B8CEBA1F3C}"/>
              </a:ext>
            </a:extLst>
          </p:cNvPr>
          <p:cNvGrpSpPr>
            <a:grpSpLocks noChangeAspect="1"/>
          </p:cNvGrpSpPr>
          <p:nvPr/>
        </p:nvGrpSpPr>
        <p:grpSpPr>
          <a:xfrm rot="20326425">
            <a:off x="2130984" y="1996780"/>
            <a:ext cx="599002" cy="1080000"/>
            <a:chOff x="6977658" y="1806437"/>
            <a:chExt cx="884919" cy="1595508"/>
          </a:xfrm>
        </p:grpSpPr>
        <p:pic>
          <p:nvPicPr>
            <p:cNvPr id="90" name="Picture 10" descr="Noter, Musik, Musik Noder, Nøgle, Strålede, Kvarter">
              <a:extLst>
                <a:ext uri="{FF2B5EF4-FFF2-40B4-BE49-F238E27FC236}">
                  <a16:creationId xmlns:a16="http://schemas.microsoft.com/office/drawing/2014/main" id="{27879DF1-640B-DF42-BBF2-FB68E74D1268}"/>
                </a:ext>
              </a:extLst>
            </p:cNvPr>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65600" b="51252"/>
            <a:stretch/>
          </p:blipFill>
          <p:spPr bwMode="auto">
            <a:xfrm>
              <a:off x="6977658" y="1806437"/>
              <a:ext cx="884919" cy="1440000"/>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10" descr="Noter, Musik, Musik Noder, Nøgle, Strålede, Kvarter">
              <a:extLst>
                <a:ext uri="{FF2B5EF4-FFF2-40B4-BE49-F238E27FC236}">
                  <a16:creationId xmlns:a16="http://schemas.microsoft.com/office/drawing/2014/main" id="{B08E8483-BDE4-3143-BCE3-52EEE4494BD0}"/>
                </a:ext>
              </a:extLst>
            </p:cNvPr>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90517" b="51252"/>
            <a:stretch/>
          </p:blipFill>
          <p:spPr bwMode="auto">
            <a:xfrm>
              <a:off x="7562850" y="1961945"/>
              <a:ext cx="243945" cy="1440000"/>
            </a:xfrm>
            <a:prstGeom prst="rect">
              <a:avLst/>
            </a:prstGeom>
            <a:noFill/>
            <a:extLst>
              <a:ext uri="{909E8E84-426E-40DD-AFC4-6F175D3DCCD1}">
                <a14:hiddenFill xmlns:a14="http://schemas.microsoft.com/office/drawing/2010/main">
                  <a:solidFill>
                    <a:srgbClr val="FFFFFF"/>
                  </a:solidFill>
                </a14:hiddenFill>
              </a:ext>
            </a:extLst>
          </p:spPr>
        </p:pic>
      </p:grpSp>
      <p:sp>
        <p:nvSpPr>
          <p:cNvPr id="94" name="Tekstfelt 93">
            <a:extLst>
              <a:ext uri="{FF2B5EF4-FFF2-40B4-BE49-F238E27FC236}">
                <a16:creationId xmlns:a16="http://schemas.microsoft.com/office/drawing/2014/main" id="{823B81EE-B90E-0949-969E-0804BDD6F598}"/>
              </a:ext>
            </a:extLst>
          </p:cNvPr>
          <p:cNvSpPr txBox="1"/>
          <p:nvPr/>
        </p:nvSpPr>
        <p:spPr>
          <a:xfrm>
            <a:off x="7958185" y="6585997"/>
            <a:ext cx="1173719" cy="276999"/>
          </a:xfrm>
          <a:prstGeom prst="rect">
            <a:avLst/>
          </a:prstGeom>
          <a:noFill/>
        </p:spPr>
        <p:txBody>
          <a:bodyPr wrap="none" rtlCol="0">
            <a:spAutoFit/>
          </a:bodyPr>
          <a:lstStyle/>
          <a:p>
            <a:r>
              <a:rPr lang="da-DK" sz="1200" dirty="0"/>
              <a:t>© Mat-</a:t>
            </a:r>
            <a:r>
              <a:rPr lang="da-DK" sz="1200" dirty="0" err="1"/>
              <a:t>nat.dk</a:t>
            </a:r>
            <a:endParaRPr lang="da-DK" sz="1200" dirty="0"/>
          </a:p>
        </p:txBody>
      </p:sp>
      <p:grpSp>
        <p:nvGrpSpPr>
          <p:cNvPr id="3" name="Gruppe 2">
            <a:extLst>
              <a:ext uri="{FF2B5EF4-FFF2-40B4-BE49-F238E27FC236}">
                <a16:creationId xmlns:a16="http://schemas.microsoft.com/office/drawing/2014/main" id="{34DA7B1B-3CB5-3858-F46D-042F32BA7457}"/>
              </a:ext>
            </a:extLst>
          </p:cNvPr>
          <p:cNvGrpSpPr/>
          <p:nvPr/>
        </p:nvGrpSpPr>
        <p:grpSpPr>
          <a:xfrm>
            <a:off x="728586" y="3271113"/>
            <a:ext cx="1036654" cy="1440000"/>
            <a:chOff x="3770503" y="1401524"/>
            <a:chExt cx="1036654" cy="1440000"/>
          </a:xfrm>
        </p:grpSpPr>
        <p:pic>
          <p:nvPicPr>
            <p:cNvPr id="4" name="Picture 10" descr="Noter, Musik, Musik Noder, Nøgle, Strålede, Kvarter">
              <a:extLst>
                <a:ext uri="{FF2B5EF4-FFF2-40B4-BE49-F238E27FC236}">
                  <a16:creationId xmlns:a16="http://schemas.microsoft.com/office/drawing/2014/main" id="{40E82183-6C9B-DD23-A6EB-515EE9827207}"/>
                </a:ext>
              </a:extLst>
            </p:cNvPr>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30770" r="32212" b="55220"/>
            <a:stretch/>
          </p:blipFill>
          <p:spPr bwMode="auto">
            <a:xfrm>
              <a:off x="3770503" y="1401524"/>
              <a:ext cx="1036654" cy="1440000"/>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1E3463D2-B535-9131-1F56-E374F5AE0011}"/>
                </a:ext>
              </a:extLst>
            </p:cNvPr>
            <p:cNvSpPr/>
            <p:nvPr/>
          </p:nvSpPr>
          <p:spPr>
            <a:xfrm rot="19979492">
              <a:off x="4080138" y="2414903"/>
              <a:ext cx="307975" cy="16375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p>
          </p:txBody>
        </p:sp>
      </p:grpSp>
      <p:grpSp>
        <p:nvGrpSpPr>
          <p:cNvPr id="9" name="Gruppe 8">
            <a:extLst>
              <a:ext uri="{FF2B5EF4-FFF2-40B4-BE49-F238E27FC236}">
                <a16:creationId xmlns:a16="http://schemas.microsoft.com/office/drawing/2014/main" id="{A18ADE39-0396-3FF9-D9D6-3AE57EA90DB0}"/>
              </a:ext>
            </a:extLst>
          </p:cNvPr>
          <p:cNvGrpSpPr/>
          <p:nvPr/>
        </p:nvGrpSpPr>
        <p:grpSpPr>
          <a:xfrm rot="977059">
            <a:off x="6811043" y="1156002"/>
            <a:ext cx="916865" cy="1083787"/>
            <a:chOff x="3770503" y="1401524"/>
            <a:chExt cx="1036654" cy="1440000"/>
          </a:xfrm>
        </p:grpSpPr>
        <p:pic>
          <p:nvPicPr>
            <p:cNvPr id="11" name="Picture 10" descr="Noter, Musik, Musik Noder, Nøgle, Strålede, Kvarter">
              <a:extLst>
                <a:ext uri="{FF2B5EF4-FFF2-40B4-BE49-F238E27FC236}">
                  <a16:creationId xmlns:a16="http://schemas.microsoft.com/office/drawing/2014/main" id="{FDE12334-0541-9DCF-4D12-C701FD61E32D}"/>
                </a:ext>
              </a:extLst>
            </p:cNvPr>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30770" r="32212" b="55220"/>
            <a:stretch/>
          </p:blipFill>
          <p:spPr bwMode="auto">
            <a:xfrm>
              <a:off x="3770503" y="1401524"/>
              <a:ext cx="1036654" cy="1440000"/>
            </a:xfrm>
            <a:prstGeom prst="rect">
              <a:avLst/>
            </a:prstGeom>
            <a:noFill/>
            <a:extLst>
              <a:ext uri="{909E8E84-426E-40DD-AFC4-6F175D3DCCD1}">
                <a14:hiddenFill xmlns:a14="http://schemas.microsoft.com/office/drawing/2010/main">
                  <a:solidFill>
                    <a:srgbClr val="FFFFFF"/>
                  </a:solidFill>
                </a14:hiddenFill>
              </a:ext>
            </a:extLst>
          </p:spPr>
        </p:pic>
        <p:sp>
          <p:nvSpPr>
            <p:cNvPr id="12" name="Ellipse 11">
              <a:extLst>
                <a:ext uri="{FF2B5EF4-FFF2-40B4-BE49-F238E27FC236}">
                  <a16:creationId xmlns:a16="http://schemas.microsoft.com/office/drawing/2014/main" id="{DA5FAD76-A7F3-1C22-0CBC-D121E5C478E1}"/>
                </a:ext>
              </a:extLst>
            </p:cNvPr>
            <p:cNvSpPr/>
            <p:nvPr/>
          </p:nvSpPr>
          <p:spPr>
            <a:xfrm rot="19979492">
              <a:off x="4080138" y="2414903"/>
              <a:ext cx="307975" cy="16375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p>
          </p:txBody>
        </p:sp>
      </p:grpSp>
      <p:pic>
        <p:nvPicPr>
          <p:cNvPr id="14" name="Picture 10" descr="Noter, Musik, Musik Noder, Nøgle, Strålede, Kvarter">
            <a:extLst>
              <a:ext uri="{FF2B5EF4-FFF2-40B4-BE49-F238E27FC236}">
                <a16:creationId xmlns:a16="http://schemas.microsoft.com/office/drawing/2014/main" id="{881B904C-1B72-8BF9-3327-330EBA3AAF4F}"/>
              </a:ext>
            </a:extLst>
          </p:cNvPr>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30770" r="32212" b="55220"/>
          <a:stretch/>
        </p:blipFill>
        <p:spPr bwMode="auto">
          <a:xfrm rot="20249049">
            <a:off x="3860328" y="3712366"/>
            <a:ext cx="777491"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Noter, Musik, Musik Noder, Nøgle, Strålede, Kvarter">
            <a:extLst>
              <a:ext uri="{FF2B5EF4-FFF2-40B4-BE49-F238E27FC236}">
                <a16:creationId xmlns:a16="http://schemas.microsoft.com/office/drawing/2014/main" id="{6D2F78B8-9038-8536-E7F6-F8C973856414}"/>
              </a:ext>
            </a:extLst>
          </p:cNvPr>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65600" b="51252"/>
          <a:stretch/>
        </p:blipFill>
        <p:spPr bwMode="auto">
          <a:xfrm rot="472761">
            <a:off x="3246267" y="443998"/>
            <a:ext cx="687891" cy="1119382"/>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uppe 37">
            <a:extLst>
              <a:ext uri="{FF2B5EF4-FFF2-40B4-BE49-F238E27FC236}">
                <a16:creationId xmlns:a16="http://schemas.microsoft.com/office/drawing/2014/main" id="{157BCF6F-F6A3-1891-EB0B-5B3EB57923FF}"/>
              </a:ext>
            </a:extLst>
          </p:cNvPr>
          <p:cNvGrpSpPr/>
          <p:nvPr/>
        </p:nvGrpSpPr>
        <p:grpSpPr>
          <a:xfrm>
            <a:off x="3945066" y="1550663"/>
            <a:ext cx="1036654" cy="1440000"/>
            <a:chOff x="3770503" y="1401524"/>
            <a:chExt cx="1036654" cy="1440000"/>
          </a:xfrm>
        </p:grpSpPr>
        <p:pic>
          <p:nvPicPr>
            <p:cNvPr id="39" name="Picture 10" descr="Noter, Musik, Musik Noder, Nøgle, Strålede, Kvarter">
              <a:extLst>
                <a:ext uri="{FF2B5EF4-FFF2-40B4-BE49-F238E27FC236}">
                  <a16:creationId xmlns:a16="http://schemas.microsoft.com/office/drawing/2014/main" id="{EBE0C112-F59A-EF29-CF02-E5B9FF920271}"/>
                </a:ext>
              </a:extLst>
            </p:cNvPr>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30770" r="32212" b="55220"/>
            <a:stretch/>
          </p:blipFill>
          <p:spPr bwMode="auto">
            <a:xfrm>
              <a:off x="3770503" y="1401524"/>
              <a:ext cx="1036654" cy="1440000"/>
            </a:xfrm>
            <a:prstGeom prst="rect">
              <a:avLst/>
            </a:prstGeom>
            <a:noFill/>
            <a:extLst>
              <a:ext uri="{909E8E84-426E-40DD-AFC4-6F175D3DCCD1}">
                <a14:hiddenFill xmlns:a14="http://schemas.microsoft.com/office/drawing/2010/main">
                  <a:solidFill>
                    <a:srgbClr val="FFFFFF"/>
                  </a:solidFill>
                </a14:hiddenFill>
              </a:ext>
            </a:extLst>
          </p:spPr>
        </p:pic>
        <p:sp>
          <p:nvSpPr>
            <p:cNvPr id="40" name="Ellipse 39">
              <a:extLst>
                <a:ext uri="{FF2B5EF4-FFF2-40B4-BE49-F238E27FC236}">
                  <a16:creationId xmlns:a16="http://schemas.microsoft.com/office/drawing/2014/main" id="{DB6536EF-07F0-5267-CC44-AA67EFED9C82}"/>
                </a:ext>
              </a:extLst>
            </p:cNvPr>
            <p:cNvSpPr/>
            <p:nvPr/>
          </p:nvSpPr>
          <p:spPr>
            <a:xfrm rot="19979492">
              <a:off x="4080138" y="2414903"/>
              <a:ext cx="307975" cy="16375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p>
          </p:txBody>
        </p:sp>
      </p:grpSp>
      <p:grpSp>
        <p:nvGrpSpPr>
          <p:cNvPr id="41" name="Gruppe 40">
            <a:extLst>
              <a:ext uri="{FF2B5EF4-FFF2-40B4-BE49-F238E27FC236}">
                <a16:creationId xmlns:a16="http://schemas.microsoft.com/office/drawing/2014/main" id="{3E535652-807A-DF58-A37A-43873C468E44}"/>
              </a:ext>
            </a:extLst>
          </p:cNvPr>
          <p:cNvGrpSpPr>
            <a:grpSpLocks noChangeAspect="1"/>
          </p:cNvGrpSpPr>
          <p:nvPr/>
        </p:nvGrpSpPr>
        <p:grpSpPr>
          <a:xfrm rot="20498937">
            <a:off x="2375086" y="3253003"/>
            <a:ext cx="828000" cy="1589524"/>
            <a:chOff x="7955877" y="1887301"/>
            <a:chExt cx="884919" cy="1698794"/>
          </a:xfrm>
        </p:grpSpPr>
        <p:grpSp>
          <p:nvGrpSpPr>
            <p:cNvPr id="42" name="Gruppe 41">
              <a:extLst>
                <a:ext uri="{FF2B5EF4-FFF2-40B4-BE49-F238E27FC236}">
                  <a16:creationId xmlns:a16="http://schemas.microsoft.com/office/drawing/2014/main" id="{F8A89D69-C8FA-FA5B-4FFA-36742FFCF9D4}"/>
                </a:ext>
              </a:extLst>
            </p:cNvPr>
            <p:cNvGrpSpPr/>
            <p:nvPr/>
          </p:nvGrpSpPr>
          <p:grpSpPr>
            <a:xfrm>
              <a:off x="7955877" y="1887301"/>
              <a:ext cx="884919" cy="1557716"/>
              <a:chOff x="6951834" y="1785767"/>
              <a:chExt cx="884919" cy="1557716"/>
            </a:xfrm>
          </p:grpSpPr>
          <p:pic>
            <p:nvPicPr>
              <p:cNvPr id="53" name="Picture 10" descr="Noter, Musik, Musik Noder, Nøgle, Strålede, Kvarter">
                <a:extLst>
                  <a:ext uri="{FF2B5EF4-FFF2-40B4-BE49-F238E27FC236}">
                    <a16:creationId xmlns:a16="http://schemas.microsoft.com/office/drawing/2014/main" id="{8127E08E-87CE-FEB5-CF6B-7E5F38F816F3}"/>
                  </a:ext>
                </a:extLst>
              </p:cNvPr>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65600" b="51252"/>
              <a:stretch/>
            </p:blipFill>
            <p:spPr bwMode="auto">
              <a:xfrm>
                <a:off x="6951834" y="1785767"/>
                <a:ext cx="884919" cy="14400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descr="Noter, Musik, Musik Noder, Nøgle, Strålede, Kvarter">
                <a:extLst>
                  <a:ext uri="{FF2B5EF4-FFF2-40B4-BE49-F238E27FC236}">
                    <a16:creationId xmlns:a16="http://schemas.microsoft.com/office/drawing/2014/main" id="{65895FD9-C82F-B992-726F-7B28CC012F13}"/>
                  </a:ext>
                </a:extLst>
              </p:cNvPr>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90517" b="51252"/>
              <a:stretch/>
            </p:blipFill>
            <p:spPr bwMode="auto">
              <a:xfrm>
                <a:off x="7562851" y="1903483"/>
                <a:ext cx="205632" cy="144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44" name="Picture 10" descr="Noter, Musik, Musik Noder, Nøgle, Strålede, Kvarter">
              <a:extLst>
                <a:ext uri="{FF2B5EF4-FFF2-40B4-BE49-F238E27FC236}">
                  <a16:creationId xmlns:a16="http://schemas.microsoft.com/office/drawing/2014/main" id="{44A38FDF-EF6E-A84A-66E7-B4ED222AFAE6}"/>
                </a:ext>
              </a:extLst>
            </p:cNvPr>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90517" b="51252"/>
            <a:stretch/>
          </p:blipFill>
          <p:spPr bwMode="auto">
            <a:xfrm>
              <a:off x="8556625" y="2146095"/>
              <a:ext cx="173435" cy="1440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112495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Lommelygte, Mørk, Tunnel, Underjordisk">
            <a:extLst>
              <a:ext uri="{FF2B5EF4-FFF2-40B4-BE49-F238E27FC236}">
                <a16:creationId xmlns:a16="http://schemas.microsoft.com/office/drawing/2014/main" id="{D8AE68E9-13EC-BB47-825E-05366FA9C031}"/>
              </a:ext>
            </a:extLst>
          </p:cNvPr>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0" y="583169"/>
            <a:ext cx="9141656" cy="60944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6" name="Picture 2" descr="GIFs Fyrværkeri. Fejrlig ild i himlen! 40 stykker animerede billeder">
            <a:extLst>
              <a:ext uri="{FF2B5EF4-FFF2-40B4-BE49-F238E27FC236}">
                <a16:creationId xmlns:a16="http://schemas.microsoft.com/office/drawing/2014/main" id="{F4AA0032-64FF-1B4A-A7BC-C34A3C91C0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3881"/>
          <a:stretch/>
        </p:blipFill>
        <p:spPr bwMode="auto">
          <a:xfrm>
            <a:off x="2628900" y="2148841"/>
            <a:ext cx="3817620" cy="292608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952530DC-8BD5-9B48-A343-4346146C5D58}"/>
              </a:ext>
            </a:extLst>
          </p:cNvPr>
          <p:cNvSpPr>
            <a:spLocks noGrp="1"/>
          </p:cNvSpPr>
          <p:nvPr>
            <p:ph type="title"/>
          </p:nvPr>
        </p:nvSpPr>
        <p:spPr>
          <a:xfrm>
            <a:off x="818347" y="180393"/>
            <a:ext cx="7511473" cy="1312480"/>
          </a:xfrm>
        </p:spPr>
        <p:txBody>
          <a:bodyPr>
            <a:noAutofit/>
          </a:bodyPr>
          <a:lstStyle/>
          <a:p>
            <a:r>
              <a:rPr lang="da-DK" sz="4400" dirty="0"/>
              <a:t>Tillykke – I KLAREDE DET !</a:t>
            </a:r>
          </a:p>
        </p:txBody>
      </p:sp>
      <p:sp>
        <p:nvSpPr>
          <p:cNvPr id="5" name="Tekstfelt 4">
            <a:extLst>
              <a:ext uri="{FF2B5EF4-FFF2-40B4-BE49-F238E27FC236}">
                <a16:creationId xmlns:a16="http://schemas.microsoft.com/office/drawing/2014/main" id="{F872F80C-605D-074F-8785-F8F3839A558F}"/>
              </a:ext>
            </a:extLst>
          </p:cNvPr>
          <p:cNvSpPr txBox="1"/>
          <p:nvPr/>
        </p:nvSpPr>
        <p:spPr>
          <a:xfrm>
            <a:off x="7958185" y="6585997"/>
            <a:ext cx="1173719" cy="276999"/>
          </a:xfrm>
          <a:prstGeom prst="rect">
            <a:avLst/>
          </a:prstGeom>
          <a:noFill/>
        </p:spPr>
        <p:txBody>
          <a:bodyPr wrap="none" rtlCol="0">
            <a:spAutoFit/>
          </a:bodyPr>
          <a:lstStyle/>
          <a:p>
            <a:r>
              <a:rPr lang="da-DK" sz="1200" dirty="0"/>
              <a:t>© Mat-</a:t>
            </a:r>
            <a:r>
              <a:rPr lang="da-DK" sz="1200" dirty="0" err="1"/>
              <a:t>nat.dk</a:t>
            </a:r>
            <a:endParaRPr lang="da-DK" sz="1200" dirty="0"/>
          </a:p>
        </p:txBody>
      </p:sp>
      <p:sp>
        <p:nvSpPr>
          <p:cNvPr id="13" name="Rektangel 12">
            <a:extLst>
              <a:ext uri="{FF2B5EF4-FFF2-40B4-BE49-F238E27FC236}">
                <a16:creationId xmlns:a16="http://schemas.microsoft.com/office/drawing/2014/main" id="{B4B6C7D4-F6AD-23E9-B19C-56E9B289C599}"/>
              </a:ext>
            </a:extLst>
          </p:cNvPr>
          <p:cNvSpPr/>
          <p:nvPr/>
        </p:nvSpPr>
        <p:spPr>
          <a:xfrm>
            <a:off x="0" y="0"/>
            <a:ext cx="9131904" cy="658599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a-DK"/>
          </a:p>
        </p:txBody>
      </p:sp>
      <p:grpSp>
        <p:nvGrpSpPr>
          <p:cNvPr id="12" name="Gruppe 11">
            <a:extLst>
              <a:ext uri="{FF2B5EF4-FFF2-40B4-BE49-F238E27FC236}">
                <a16:creationId xmlns:a16="http://schemas.microsoft.com/office/drawing/2014/main" id="{F9D31A73-3C9B-A115-4875-0A7EED1A76DA}"/>
              </a:ext>
            </a:extLst>
          </p:cNvPr>
          <p:cNvGrpSpPr/>
          <p:nvPr/>
        </p:nvGrpSpPr>
        <p:grpSpPr>
          <a:xfrm>
            <a:off x="427512" y="154802"/>
            <a:ext cx="8277102" cy="6715474"/>
            <a:chOff x="427512" y="154802"/>
            <a:chExt cx="8277102" cy="6715474"/>
          </a:xfrm>
        </p:grpSpPr>
        <p:grpSp>
          <p:nvGrpSpPr>
            <p:cNvPr id="3" name="Gruppe 2">
              <a:extLst>
                <a:ext uri="{FF2B5EF4-FFF2-40B4-BE49-F238E27FC236}">
                  <a16:creationId xmlns:a16="http://schemas.microsoft.com/office/drawing/2014/main" id="{CC794795-6555-1577-52E6-9F5F45A22559}"/>
                </a:ext>
              </a:extLst>
            </p:cNvPr>
            <p:cNvGrpSpPr/>
            <p:nvPr/>
          </p:nvGrpSpPr>
          <p:grpSpPr>
            <a:xfrm>
              <a:off x="427512" y="154802"/>
              <a:ext cx="8277101" cy="6715474"/>
              <a:chOff x="2381249" y="154802"/>
              <a:chExt cx="6047527" cy="6715474"/>
            </a:xfrm>
          </p:grpSpPr>
          <p:pic>
            <p:nvPicPr>
              <p:cNvPr id="4" name="Picture 2" descr="Papir, Papirvarer, Pergament, Gammel">
                <a:extLst>
                  <a:ext uri="{FF2B5EF4-FFF2-40B4-BE49-F238E27FC236}">
                    <a16:creationId xmlns:a16="http://schemas.microsoft.com/office/drawing/2014/main" id="{31C2AD12-AC97-5D9C-A947-ACEA4E3692F5}"/>
                  </a:ext>
                </a:extLst>
              </p:cNvPr>
              <p:cNvPicPr>
                <a:picLocks noChangeAspect="1" noChangeArrowheads="1"/>
              </p:cNvPicPr>
              <p:nvPr/>
            </p:nvPicPr>
            <p:blipFill>
              <a:blip r:embed="rId4">
                <a:clrChange>
                  <a:clrFrom>
                    <a:srgbClr val="FDFFFE"/>
                  </a:clrFrom>
                  <a:clrTo>
                    <a:srgbClr val="FDFFFE">
                      <a:alpha val="0"/>
                    </a:srgbClr>
                  </a:clrTo>
                </a:clrChange>
                <a:extLst>
                  <a:ext uri="{28A0092B-C50C-407E-A947-70E740481C1C}">
                    <a14:useLocalDpi xmlns:a14="http://schemas.microsoft.com/office/drawing/2010/main" val="0"/>
                  </a:ext>
                </a:extLst>
              </a:blip>
              <a:srcRect/>
              <a:stretch>
                <a:fillRect/>
              </a:stretch>
            </p:blipFill>
            <p:spPr bwMode="auto">
              <a:xfrm>
                <a:off x="2381249" y="154802"/>
                <a:ext cx="6047527" cy="6715474"/>
              </a:xfrm>
              <a:prstGeom prst="rect">
                <a:avLst/>
              </a:prstGeom>
              <a:noFill/>
              <a:extLst>
                <a:ext uri="{909E8E84-426E-40DD-AFC4-6F175D3DCCD1}">
                  <a14:hiddenFill xmlns:a14="http://schemas.microsoft.com/office/drawing/2010/main">
                    <a:solidFill>
                      <a:srgbClr val="FFFFFF"/>
                    </a:solidFill>
                  </a14:hiddenFill>
                </a:ext>
              </a:extLst>
            </p:spPr>
          </p:pic>
          <p:sp>
            <p:nvSpPr>
              <p:cNvPr id="6" name="Tekstfelt 5">
                <a:extLst>
                  <a:ext uri="{FF2B5EF4-FFF2-40B4-BE49-F238E27FC236}">
                    <a16:creationId xmlns:a16="http://schemas.microsoft.com/office/drawing/2014/main" id="{F3100C1D-3BCB-D270-684E-C76E81D22D87}"/>
                  </a:ext>
                </a:extLst>
              </p:cNvPr>
              <p:cNvSpPr txBox="1"/>
              <p:nvPr/>
            </p:nvSpPr>
            <p:spPr>
              <a:xfrm>
                <a:off x="2655839" y="459000"/>
                <a:ext cx="5594972" cy="369332"/>
              </a:xfrm>
              <a:prstGeom prst="rect">
                <a:avLst/>
              </a:prstGeom>
              <a:noFill/>
            </p:spPr>
            <p:txBody>
              <a:bodyPr wrap="square">
                <a:spAutoFit/>
              </a:bodyPr>
              <a:lstStyle/>
              <a:p>
                <a:endParaRPr lang="da-DK" sz="1800" dirty="0">
                  <a:solidFill>
                    <a:schemeClr val="bg1"/>
                  </a:solidFill>
                  <a:effectLst/>
                  <a:ea typeface="Aptos" panose="020B0004020202020204" pitchFamily="34" charset="0"/>
                  <a:cs typeface="Times New Roman" panose="02020603050405020304" pitchFamily="18" charset="0"/>
                </a:endParaRPr>
              </a:p>
            </p:txBody>
          </p:sp>
        </p:grpSp>
        <p:sp>
          <p:nvSpPr>
            <p:cNvPr id="11" name="Rectangle 4">
              <a:extLst>
                <a:ext uri="{FF2B5EF4-FFF2-40B4-BE49-F238E27FC236}">
                  <a16:creationId xmlns:a16="http://schemas.microsoft.com/office/drawing/2014/main" id="{7C27F7DB-A96C-87C4-C198-76415599F6FB}"/>
                </a:ext>
              </a:extLst>
            </p:cNvPr>
            <p:cNvSpPr>
              <a:spLocks noChangeArrowheads="1"/>
            </p:cNvSpPr>
            <p:nvPr/>
          </p:nvSpPr>
          <p:spPr bwMode="auto">
            <a:xfrm>
              <a:off x="682964" y="807909"/>
              <a:ext cx="8021650"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900" b="0" i="0" u="none" strike="noStrike" cap="none" normalizeH="0" baseline="0" dirty="0">
                  <a:ln>
                    <a:noFill/>
                  </a:ln>
                  <a:solidFill>
                    <a:schemeClr val="bg1"/>
                  </a:solidFill>
                  <a:effectLst/>
                  <a:ea typeface="Times New Roman" panose="02020603050405020304" pitchFamily="18" charset="0"/>
                </a:rPr>
                <a:t>Efter timers kamp mod frygt og fortvivlelse, lykkedes det endelig for jer at besvare de sidste spørgsmål og åbne den fjerde og sidste gitterport. </a:t>
              </a: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sz="1900" dirty="0">
                <a:solidFill>
                  <a:schemeClr val="bg1"/>
                </a:solidFill>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900" b="0" i="0" u="none" strike="noStrike" cap="none" normalizeH="0" baseline="0" dirty="0">
                  <a:ln>
                    <a:noFill/>
                  </a:ln>
                  <a:solidFill>
                    <a:schemeClr val="bg1"/>
                  </a:solidFill>
                  <a:effectLst/>
                  <a:ea typeface="Times New Roman" panose="02020603050405020304" pitchFamily="18" charset="0"/>
                </a:rPr>
                <a:t>Med hjerterne bankende af spænding og lettelse træder I ud i skolens trygge rammer igen, badet i det bløde lys fra de nedgående solstråler. Pedellens skikkelse forsvinder i skyggerne, besejret af jeres snilde og sammenhold. Han er ikke blevet set siden.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900" b="0" i="0" u="none" strike="noStrike" cap="none" normalizeH="0" baseline="0" dirty="0">
                <a:ln>
                  <a:noFill/>
                </a:ln>
                <a:solidFill>
                  <a:schemeClr val="bg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900" b="0" i="0" u="none" strike="noStrike" cap="none" normalizeH="0" baseline="0" dirty="0">
                <a:ln>
                  <a:noFill/>
                </a:ln>
                <a:solidFill>
                  <a:schemeClr val="bg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900" b="1" i="1" u="none" strike="noStrike" cap="none" normalizeH="0" baseline="0" dirty="0">
                  <a:ln>
                    <a:noFill/>
                  </a:ln>
                  <a:solidFill>
                    <a:schemeClr val="bg1"/>
                  </a:solidFill>
                  <a:effectLst/>
                  <a:ea typeface="Times New Roman" panose="02020603050405020304" pitchFamily="18" charset="0"/>
                </a:rPr>
                <a:t>Husk: </a:t>
              </a: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900" b="1" i="1" u="none" strike="noStrike" cap="none" normalizeH="0" baseline="0" dirty="0">
                  <a:ln>
                    <a:noFill/>
                  </a:ln>
                  <a:solidFill>
                    <a:schemeClr val="bg1"/>
                  </a:solidFill>
                  <a:effectLst/>
                  <a:ea typeface="Times New Roman" panose="02020603050405020304" pitchFamily="18" charset="0"/>
                </a:rPr>
                <a:t>Viden er nøglen til at overvinde enhver hindring. Fortsæt med at udforske, lære og stå sammen, så vil I altid finde vej til lyset.</a:t>
              </a: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sz="1900" b="1" i="1" dirty="0">
                <a:solidFill>
                  <a:schemeClr val="bg1"/>
                </a:solidFill>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900" b="1" i="0" u="none" strike="noStrike" cap="none" normalizeH="0" baseline="0" dirty="0">
                <a:ln>
                  <a:noFill/>
                </a:ln>
                <a:solidFill>
                  <a:schemeClr val="bg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900" b="1" i="0" u="none" strike="noStrike" cap="none" normalizeH="0" baseline="0" dirty="0">
                <a:ln>
                  <a:noFill/>
                </a:ln>
                <a:solidFill>
                  <a:schemeClr val="bg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900" b="1" i="1" u="none" strike="noStrike" cap="none" normalizeH="0" baseline="0" dirty="0">
                  <a:ln>
                    <a:noFill/>
                  </a:ln>
                  <a:solidFill>
                    <a:schemeClr val="bg1"/>
                  </a:solidFill>
                  <a:effectLst/>
                  <a:ea typeface="Times New Roman" panose="02020603050405020304" pitchFamily="18" charset="0"/>
                </a:rPr>
                <a:t>Tak for at være en del af dette eventyr. Vi ses i vores næste spil!</a:t>
              </a:r>
              <a:endParaRPr kumimoji="0" lang="da-DK" altLang="da-DK" sz="1900" b="1" i="0" u="none" strike="noStrike" cap="none" normalizeH="0" baseline="0" dirty="0">
                <a:ln>
                  <a:noFill/>
                </a:ln>
                <a:solidFill>
                  <a:schemeClr val="bg1"/>
                </a:solidFill>
                <a:effectLst/>
              </a:endParaRPr>
            </a:p>
          </p:txBody>
        </p:sp>
      </p:grpSp>
    </p:spTree>
    <p:extLst>
      <p:ext uri="{BB962C8B-B14F-4D97-AF65-F5344CB8AC3E}">
        <p14:creationId xmlns:p14="http://schemas.microsoft.com/office/powerpoint/2010/main" val="473621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30000" fill="hold"/>
                                        <p:tgtEl>
                                          <p:spTgt spid="12"/>
                                        </p:tgtEl>
                                        <p:attrNameLst>
                                          <p:attrName>ppt_x</p:attrName>
                                        </p:attrNameLst>
                                      </p:cBhvr>
                                      <p:tavLst>
                                        <p:tav tm="0">
                                          <p:val>
                                            <p:strVal val="#ppt_x"/>
                                          </p:val>
                                        </p:tav>
                                        <p:tav tm="100000">
                                          <p:val>
                                            <p:strVal val="#ppt_x"/>
                                          </p:val>
                                        </p:tav>
                                      </p:tavLst>
                                    </p:anim>
                                    <p:anim calcmode="lin" valueType="num">
                                      <p:cBhvr additive="base">
                                        <p:cTn id="8" dur="30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30000"/>
                            </p:stCondLst>
                            <p:childTnLst>
                              <p:par>
                                <p:cTn id="10" presetID="9" presetClass="exit" presetSubtype="0" fill="hold" grpId="0" nodeType="afterEffect">
                                  <p:stCondLst>
                                    <p:cond delay="0"/>
                                  </p:stCondLst>
                                  <p:childTnLst>
                                    <p:animEffect transition="out" filter="dissolv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par>
                          <p:cTn id="13" fill="hold">
                            <p:stCondLst>
                              <p:cond delay="30500"/>
                            </p:stCondLst>
                            <p:childTnLst>
                              <p:par>
                                <p:cTn id="14" presetID="9" presetClass="exit" presetSubtype="0" fill="hold" nodeType="afterEffect">
                                  <p:stCondLst>
                                    <p:cond delay="3000"/>
                                  </p:stCondLst>
                                  <p:childTnLst>
                                    <p:animEffect transition="out" filter="dissolve">
                                      <p:cBhvr>
                                        <p:cTn id="15" dur="2000"/>
                                        <p:tgtEl>
                                          <p:spTgt spid="12"/>
                                        </p:tgtEl>
                                      </p:cBhvr>
                                    </p:animEffect>
                                    <p:set>
                                      <p:cBhvr>
                                        <p:cTn id="16" dur="1" fill="hold">
                                          <p:stCondLst>
                                            <p:cond delay="1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66B666-E7D1-E44B-BFEF-64883021E88A}"/>
              </a:ext>
            </a:extLst>
          </p:cNvPr>
          <p:cNvSpPr>
            <a:spLocks noGrp="1"/>
          </p:cNvSpPr>
          <p:nvPr>
            <p:ph type="title"/>
          </p:nvPr>
        </p:nvSpPr>
        <p:spPr>
          <a:xfrm>
            <a:off x="628650" y="44493"/>
            <a:ext cx="7886700" cy="1325563"/>
          </a:xfrm>
        </p:spPr>
        <p:txBody>
          <a:bodyPr/>
          <a:lstStyle/>
          <a:p>
            <a:r>
              <a:rPr lang="da-DK" dirty="0"/>
              <a:t>Opgave 1.2</a:t>
            </a:r>
          </a:p>
        </p:txBody>
      </p:sp>
      <p:sp>
        <p:nvSpPr>
          <p:cNvPr id="25" name="Tekstfelt 24">
            <a:extLst>
              <a:ext uri="{FF2B5EF4-FFF2-40B4-BE49-F238E27FC236}">
                <a16:creationId xmlns:a16="http://schemas.microsoft.com/office/drawing/2014/main" id="{4082D85C-6E30-C747-9AB2-C6E601B29893}"/>
              </a:ext>
            </a:extLst>
          </p:cNvPr>
          <p:cNvSpPr txBox="1"/>
          <p:nvPr/>
        </p:nvSpPr>
        <p:spPr>
          <a:xfrm>
            <a:off x="1270455" y="2423959"/>
            <a:ext cx="6603090" cy="2246769"/>
          </a:xfrm>
          <a:prstGeom prst="rect">
            <a:avLst/>
          </a:prstGeom>
          <a:noFill/>
        </p:spPr>
        <p:txBody>
          <a:bodyPr wrap="none" rtlCol="0">
            <a:spAutoFit/>
          </a:bodyPr>
          <a:lstStyle/>
          <a:p>
            <a:pPr algn="ctr"/>
            <a:r>
              <a:rPr lang="da-DK" sz="2800" b="1" dirty="0"/>
              <a:t>20 18 25 11 / 16 29 / 20 1 12 12 5 20 / </a:t>
            </a:r>
          </a:p>
          <a:p>
            <a:pPr algn="ctr"/>
            <a:endParaRPr lang="da-DK" sz="2800" b="1" dirty="0"/>
          </a:p>
          <a:p>
            <a:pPr algn="ctr"/>
            <a:r>
              <a:rPr lang="da-DK" sz="2800" b="1" dirty="0"/>
              <a:t>4 5 18 / 5 18 / 19 25 22 / </a:t>
            </a:r>
          </a:p>
          <a:p>
            <a:pPr algn="ctr"/>
            <a:endParaRPr lang="da-DK" sz="2800" b="1" dirty="0"/>
          </a:p>
          <a:p>
            <a:pPr algn="ctr"/>
            <a:r>
              <a:rPr lang="da-DK" sz="2800" b="1" dirty="0"/>
              <a:t>19 20 28 18 18 5 / 5 14 4 / 20 9</a:t>
            </a:r>
          </a:p>
        </p:txBody>
      </p:sp>
      <p:grpSp>
        <p:nvGrpSpPr>
          <p:cNvPr id="26" name="Gruppe 25">
            <a:extLst>
              <a:ext uri="{FF2B5EF4-FFF2-40B4-BE49-F238E27FC236}">
                <a16:creationId xmlns:a16="http://schemas.microsoft.com/office/drawing/2014/main" id="{AF4B6D92-4F33-884B-A2AD-036364AE1487}"/>
              </a:ext>
            </a:extLst>
          </p:cNvPr>
          <p:cNvGrpSpPr/>
          <p:nvPr/>
        </p:nvGrpSpPr>
        <p:grpSpPr>
          <a:xfrm>
            <a:off x="219698" y="5290459"/>
            <a:ext cx="8722413" cy="1310058"/>
            <a:chOff x="219698" y="5290459"/>
            <a:chExt cx="8722413" cy="1310058"/>
          </a:xfrm>
        </p:grpSpPr>
        <p:grpSp>
          <p:nvGrpSpPr>
            <p:cNvPr id="27" name="Gruppe 26">
              <a:extLst>
                <a:ext uri="{FF2B5EF4-FFF2-40B4-BE49-F238E27FC236}">
                  <a16:creationId xmlns:a16="http://schemas.microsoft.com/office/drawing/2014/main" id="{6E389CA0-1BCA-6747-A45B-1BF50B5B2C5B}"/>
                </a:ext>
              </a:extLst>
            </p:cNvPr>
            <p:cNvGrpSpPr/>
            <p:nvPr/>
          </p:nvGrpSpPr>
          <p:grpSpPr>
            <a:xfrm>
              <a:off x="219698" y="5290459"/>
              <a:ext cx="8722413" cy="1300162"/>
              <a:chOff x="324595" y="5290459"/>
              <a:chExt cx="8722413" cy="1300162"/>
            </a:xfrm>
          </p:grpSpPr>
          <p:sp>
            <p:nvSpPr>
              <p:cNvPr id="33" name="Afrundet rektangel 32">
                <a:hlinkClick r:id="rId2" action="ppaction://hlinksldjump"/>
                <a:extLst>
                  <a:ext uri="{FF2B5EF4-FFF2-40B4-BE49-F238E27FC236}">
                    <a16:creationId xmlns:a16="http://schemas.microsoft.com/office/drawing/2014/main" id="{762BEB4F-CD80-1946-BDAF-2D514471233A}"/>
                  </a:ext>
                </a:extLst>
              </p:cNvPr>
              <p:cNvSpPr/>
              <p:nvPr/>
            </p:nvSpPr>
            <p:spPr>
              <a:xfrm>
                <a:off x="6992577" y="5290459"/>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6</a:t>
                </a:r>
              </a:p>
            </p:txBody>
          </p:sp>
          <p:sp>
            <p:nvSpPr>
              <p:cNvPr id="34" name="Afrundet rektangel 33">
                <a:hlinkClick r:id="rId2" action="ppaction://hlinksldjump"/>
                <a:extLst>
                  <a:ext uri="{FF2B5EF4-FFF2-40B4-BE49-F238E27FC236}">
                    <a16:creationId xmlns:a16="http://schemas.microsoft.com/office/drawing/2014/main" id="{DE1579BB-A53A-2948-B2C8-4D31B97643EA}"/>
                  </a:ext>
                </a:extLst>
              </p:cNvPr>
              <p:cNvSpPr/>
              <p:nvPr/>
            </p:nvSpPr>
            <p:spPr>
              <a:xfrm>
                <a:off x="324595" y="599506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15</a:t>
                </a:r>
              </a:p>
            </p:txBody>
          </p:sp>
          <p:sp>
            <p:nvSpPr>
              <p:cNvPr id="35" name="Afrundet rektangel 34">
                <a:hlinkClick r:id="rId2" action="ppaction://hlinksldjump"/>
                <a:extLst>
                  <a:ext uri="{FF2B5EF4-FFF2-40B4-BE49-F238E27FC236}">
                    <a16:creationId xmlns:a16="http://schemas.microsoft.com/office/drawing/2014/main" id="{C6E1E315-5690-0C4D-9EF2-5CC90DB867DB}"/>
                  </a:ext>
                </a:extLst>
              </p:cNvPr>
              <p:cNvSpPr/>
              <p:nvPr/>
            </p:nvSpPr>
            <p:spPr>
              <a:xfrm>
                <a:off x="6974768" y="5995061"/>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8</a:t>
                </a:r>
              </a:p>
            </p:txBody>
          </p:sp>
          <p:sp>
            <p:nvSpPr>
              <p:cNvPr id="36" name="Afrundet rektangel 35">
                <a:hlinkClick r:id="rId2" action="ppaction://hlinksldjump"/>
                <a:extLst>
                  <a:ext uri="{FF2B5EF4-FFF2-40B4-BE49-F238E27FC236}">
                    <a16:creationId xmlns:a16="http://schemas.microsoft.com/office/drawing/2014/main" id="{656BA746-B114-124B-A0CC-DF652AABE34C}"/>
                  </a:ext>
                </a:extLst>
              </p:cNvPr>
              <p:cNvSpPr/>
              <p:nvPr/>
            </p:nvSpPr>
            <p:spPr>
              <a:xfrm>
                <a:off x="4763980" y="5993082"/>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7</a:t>
                </a:r>
              </a:p>
            </p:txBody>
          </p:sp>
        </p:grpSp>
        <p:grpSp>
          <p:nvGrpSpPr>
            <p:cNvPr id="28" name="Gruppe 27">
              <a:extLst>
                <a:ext uri="{FF2B5EF4-FFF2-40B4-BE49-F238E27FC236}">
                  <a16:creationId xmlns:a16="http://schemas.microsoft.com/office/drawing/2014/main" id="{FE95230B-BB8A-E348-BDF0-B1A371D32218}"/>
                </a:ext>
              </a:extLst>
            </p:cNvPr>
            <p:cNvGrpSpPr/>
            <p:nvPr/>
          </p:nvGrpSpPr>
          <p:grpSpPr>
            <a:xfrm>
              <a:off x="219698" y="5290459"/>
              <a:ext cx="6493816" cy="1310058"/>
              <a:chOff x="324595" y="5993082"/>
              <a:chExt cx="6493816" cy="1310058"/>
            </a:xfrm>
          </p:grpSpPr>
          <p:sp>
            <p:nvSpPr>
              <p:cNvPr id="29" name="Afrundet rektangel 28">
                <a:hlinkClick r:id="rId2" action="ppaction://hlinksldjump"/>
                <a:extLst>
                  <a:ext uri="{FF2B5EF4-FFF2-40B4-BE49-F238E27FC236}">
                    <a16:creationId xmlns:a16="http://schemas.microsoft.com/office/drawing/2014/main" id="{5FFC72AE-6AE9-0046-8024-BCED3EBC358B}"/>
                  </a:ext>
                </a:extLst>
              </p:cNvPr>
              <p:cNvSpPr/>
              <p:nvPr/>
            </p:nvSpPr>
            <p:spPr>
              <a:xfrm>
                <a:off x="2535383" y="5997039"/>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3</a:t>
                </a:r>
              </a:p>
            </p:txBody>
          </p:sp>
          <p:sp>
            <p:nvSpPr>
              <p:cNvPr id="30" name="Afrundet rektangel 29">
                <a:hlinkClick r:id="rId2" action="ppaction://hlinksldjump"/>
                <a:extLst>
                  <a:ext uri="{FF2B5EF4-FFF2-40B4-BE49-F238E27FC236}">
                    <a16:creationId xmlns:a16="http://schemas.microsoft.com/office/drawing/2014/main" id="{45DADC0C-1306-5B49-8F0B-1EF033DB45FF}"/>
                  </a:ext>
                </a:extLst>
              </p:cNvPr>
              <p:cNvSpPr/>
              <p:nvPr/>
            </p:nvSpPr>
            <p:spPr>
              <a:xfrm>
                <a:off x="324595" y="599506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11</a:t>
                </a:r>
              </a:p>
            </p:txBody>
          </p:sp>
          <p:sp>
            <p:nvSpPr>
              <p:cNvPr id="31" name="Afrundet rektangel 30">
                <a:hlinkClick r:id="rId3" action="ppaction://hlinksldjump"/>
                <a:extLst>
                  <a:ext uri="{FF2B5EF4-FFF2-40B4-BE49-F238E27FC236}">
                    <a16:creationId xmlns:a16="http://schemas.microsoft.com/office/drawing/2014/main" id="{7A7A3515-2AE0-B249-B832-C2E3D230A0A2}"/>
                  </a:ext>
                </a:extLst>
              </p:cNvPr>
              <p:cNvSpPr/>
              <p:nvPr/>
            </p:nvSpPr>
            <p:spPr>
              <a:xfrm>
                <a:off x="2547257" y="670758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17</a:t>
                </a:r>
              </a:p>
            </p:txBody>
          </p:sp>
          <p:sp>
            <p:nvSpPr>
              <p:cNvPr id="32" name="Afrundet rektangel 31">
                <a:hlinkClick r:id="rId2" action="ppaction://hlinksldjump"/>
                <a:extLst>
                  <a:ext uri="{FF2B5EF4-FFF2-40B4-BE49-F238E27FC236}">
                    <a16:creationId xmlns:a16="http://schemas.microsoft.com/office/drawing/2014/main" id="{1A528122-B962-214D-B9F1-6EF90E125302}"/>
                  </a:ext>
                </a:extLst>
              </p:cNvPr>
              <p:cNvSpPr/>
              <p:nvPr/>
            </p:nvSpPr>
            <p:spPr>
              <a:xfrm>
                <a:off x="4763980" y="5993082"/>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14</a:t>
                </a:r>
              </a:p>
            </p:txBody>
          </p:sp>
        </p:grpSp>
      </p:grpSp>
      <p:sp>
        <p:nvSpPr>
          <p:cNvPr id="15" name="Tekstfelt 14">
            <a:extLst>
              <a:ext uri="{FF2B5EF4-FFF2-40B4-BE49-F238E27FC236}">
                <a16:creationId xmlns:a16="http://schemas.microsoft.com/office/drawing/2014/main" id="{BA8FC590-9445-684C-BB3C-7FACCDCFEC7F}"/>
              </a:ext>
            </a:extLst>
          </p:cNvPr>
          <p:cNvSpPr txBox="1"/>
          <p:nvPr/>
        </p:nvSpPr>
        <p:spPr>
          <a:xfrm>
            <a:off x="724396" y="1080657"/>
            <a:ext cx="4826962" cy="646331"/>
          </a:xfrm>
          <a:prstGeom prst="rect">
            <a:avLst/>
          </a:prstGeom>
          <a:noFill/>
        </p:spPr>
        <p:txBody>
          <a:bodyPr wrap="none" rtlCol="0">
            <a:spAutoFit/>
          </a:bodyPr>
          <a:lstStyle/>
          <a:p>
            <a:r>
              <a:rPr lang="da-DK" dirty="0"/>
              <a:t>A=1, B=2, C=3 OSV.</a:t>
            </a:r>
          </a:p>
          <a:p>
            <a:r>
              <a:rPr lang="da-DK" dirty="0"/>
              <a:t>LØS KODEN OG TRYK PÅ DET RIGTIGE TAL.</a:t>
            </a:r>
          </a:p>
        </p:txBody>
      </p:sp>
      <p:sp>
        <p:nvSpPr>
          <p:cNvPr id="16" name="Tekstfelt 15">
            <a:extLst>
              <a:ext uri="{FF2B5EF4-FFF2-40B4-BE49-F238E27FC236}">
                <a16:creationId xmlns:a16="http://schemas.microsoft.com/office/drawing/2014/main" id="{B17F2E1E-A400-8946-AC1D-236E74505D1E}"/>
              </a:ext>
            </a:extLst>
          </p:cNvPr>
          <p:cNvSpPr txBox="1"/>
          <p:nvPr/>
        </p:nvSpPr>
        <p:spPr>
          <a:xfrm>
            <a:off x="7958185" y="6585997"/>
            <a:ext cx="1173719"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994678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felt 5">
            <a:extLst>
              <a:ext uri="{FF2B5EF4-FFF2-40B4-BE49-F238E27FC236}">
                <a16:creationId xmlns:a16="http://schemas.microsoft.com/office/drawing/2014/main" id="{52DCBA73-A4CC-1D46-9C31-A9C4FC6B101C}"/>
              </a:ext>
            </a:extLst>
          </p:cNvPr>
          <p:cNvSpPr txBox="1"/>
          <p:nvPr/>
        </p:nvSpPr>
        <p:spPr>
          <a:xfrm>
            <a:off x="7958185" y="6585997"/>
            <a:ext cx="1173719" cy="276999"/>
          </a:xfrm>
          <a:prstGeom prst="rect">
            <a:avLst/>
          </a:prstGeom>
          <a:noFill/>
        </p:spPr>
        <p:txBody>
          <a:bodyPr wrap="none" rtlCol="0">
            <a:spAutoFit/>
          </a:bodyPr>
          <a:lstStyle/>
          <a:p>
            <a:r>
              <a:rPr lang="da-DK" sz="1200" dirty="0"/>
              <a:t>© Mat-</a:t>
            </a:r>
            <a:r>
              <a:rPr lang="da-DK" sz="1200" dirty="0" err="1"/>
              <a:t>nat.dk</a:t>
            </a:r>
            <a:endParaRPr lang="da-DK" sz="1200" dirty="0"/>
          </a:p>
        </p:txBody>
      </p:sp>
      <p:grpSp>
        <p:nvGrpSpPr>
          <p:cNvPr id="25" name="Gruppe 24">
            <a:extLst>
              <a:ext uri="{FF2B5EF4-FFF2-40B4-BE49-F238E27FC236}">
                <a16:creationId xmlns:a16="http://schemas.microsoft.com/office/drawing/2014/main" id="{1DDD4254-43DD-1593-5269-ADD4A409683C}"/>
              </a:ext>
            </a:extLst>
          </p:cNvPr>
          <p:cNvGrpSpPr/>
          <p:nvPr/>
        </p:nvGrpSpPr>
        <p:grpSpPr>
          <a:xfrm>
            <a:off x="304799" y="610060"/>
            <a:ext cx="8534402" cy="5637880"/>
            <a:chOff x="1473199" y="1405578"/>
            <a:chExt cx="6484985" cy="4284022"/>
          </a:xfrm>
        </p:grpSpPr>
        <p:pic>
          <p:nvPicPr>
            <p:cNvPr id="14" name="Picture 2" descr="Lommelygte, Mørk, Tunnel, Underjordisk">
              <a:extLst>
                <a:ext uri="{FF2B5EF4-FFF2-40B4-BE49-F238E27FC236}">
                  <a16:creationId xmlns:a16="http://schemas.microsoft.com/office/drawing/2014/main" id="{84A365AB-9C27-A547-A722-7E677210EAFB}"/>
                </a:ext>
              </a:extLst>
            </p:cNvPr>
            <p:cNvPicPr>
              <a:picLocks noChangeAspect="1" noChangeArrowheads="1"/>
            </p:cNvPicPr>
            <p:nvPr/>
          </p:nvPicPr>
          <p:blipFill rotWithShape="1">
            <a:blip r:embed="rId2">
              <a:duotone>
                <a:prstClr val="black"/>
                <a:schemeClr val="accent1">
                  <a:tint val="45000"/>
                  <a:satMod val="400000"/>
                </a:schemeClr>
              </a:duotone>
              <a:extLst>
                <a:ext uri="{28A0092B-C50C-407E-A947-70E740481C1C}">
                  <a14:useLocalDpi xmlns:a14="http://schemas.microsoft.com/office/drawing/2010/main" val="0"/>
                </a:ext>
              </a:extLst>
            </a:blip>
            <a:srcRect l="8351" t="6112" r="8938" b="11929"/>
            <a:stretch/>
          </p:blipFill>
          <p:spPr bwMode="auto">
            <a:xfrm>
              <a:off x="1473199" y="1405578"/>
              <a:ext cx="6484985" cy="42840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descr="Lommelygte, Mørk, Tunnel, Underjordisk">
              <a:extLst>
                <a:ext uri="{FF2B5EF4-FFF2-40B4-BE49-F238E27FC236}">
                  <a16:creationId xmlns:a16="http://schemas.microsoft.com/office/drawing/2014/main" id="{14016BEF-3D9F-9F0F-522B-146BD8998A65}"/>
                </a:ext>
              </a:extLst>
            </p:cNvPr>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916000" y="2325000"/>
              <a:ext cx="3312000" cy="2612760"/>
            </a:xfrm>
            <a:prstGeom prst="rect">
              <a:avLst/>
            </a:prstGeom>
            <a:ln>
              <a:noFill/>
            </a:ln>
            <a:effectLst>
              <a:softEdge rad="228600"/>
            </a:effectLst>
            <a:extLst>
              <a:ext uri="{909E8E84-426E-40DD-AFC4-6F175D3DCCD1}">
                <a14:hiddenFill xmlns:a14="http://schemas.microsoft.com/office/drawing/2010/main">
                  <a:solidFill>
                    <a:srgbClr val="FFFFFF"/>
                  </a:solidFill>
                </a14:hiddenFill>
              </a:ext>
            </a:extLst>
          </p:spPr>
        </p:pic>
        <p:pic>
          <p:nvPicPr>
            <p:cNvPr id="5" name="Picture 2" descr="Lommelygte, Mørk, Tunnel, Underjordisk">
              <a:extLst>
                <a:ext uri="{FF2B5EF4-FFF2-40B4-BE49-F238E27FC236}">
                  <a16:creationId xmlns:a16="http://schemas.microsoft.com/office/drawing/2014/main" id="{BA770951-2ED2-B2D8-55B2-DEA7989E3DA0}"/>
                </a:ext>
              </a:extLst>
            </p:cNvPr>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654000" y="2847704"/>
              <a:ext cx="1836000" cy="1507864"/>
            </a:xfrm>
            <a:prstGeom prst="rect">
              <a:avLst/>
            </a:prstGeom>
            <a:ln>
              <a:noFill/>
            </a:ln>
            <a:effectLst>
              <a:softEdge rad="228600"/>
            </a:effectLst>
            <a:extLst>
              <a:ext uri="{909E8E84-426E-40DD-AFC4-6F175D3DCCD1}">
                <a14:hiddenFill xmlns:a14="http://schemas.microsoft.com/office/drawing/2010/main">
                  <a:solidFill>
                    <a:srgbClr val="FFFFFF"/>
                  </a:solidFill>
                </a14:hiddenFill>
              </a:ext>
            </a:extLst>
          </p:spPr>
        </p:pic>
        <p:sp>
          <p:nvSpPr>
            <p:cNvPr id="12" name="Rektangel 11">
              <a:extLst>
                <a:ext uri="{FF2B5EF4-FFF2-40B4-BE49-F238E27FC236}">
                  <a16:creationId xmlns:a16="http://schemas.microsoft.com/office/drawing/2014/main" id="{720DBB4B-D6C7-4D55-D624-0216F98B9DE9}"/>
                </a:ext>
              </a:extLst>
            </p:cNvPr>
            <p:cNvSpPr/>
            <p:nvPr/>
          </p:nvSpPr>
          <p:spPr>
            <a:xfrm>
              <a:off x="4408449" y="3429000"/>
              <a:ext cx="319668" cy="44419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a-DK"/>
            </a:p>
          </p:txBody>
        </p:sp>
      </p:grpSp>
      <p:sp>
        <p:nvSpPr>
          <p:cNvPr id="17" name="Titel 1">
            <a:extLst>
              <a:ext uri="{FF2B5EF4-FFF2-40B4-BE49-F238E27FC236}">
                <a16:creationId xmlns:a16="http://schemas.microsoft.com/office/drawing/2014/main" id="{DF875445-4CAD-B0BF-31B4-C5E7A83DCE42}"/>
              </a:ext>
            </a:extLst>
          </p:cNvPr>
          <p:cNvSpPr>
            <a:spLocks noGrp="1"/>
          </p:cNvSpPr>
          <p:nvPr>
            <p:ph type="title"/>
          </p:nvPr>
        </p:nvSpPr>
        <p:spPr>
          <a:xfrm>
            <a:off x="818347" y="93098"/>
            <a:ext cx="7511473" cy="1312480"/>
          </a:xfrm>
          <a:solidFill>
            <a:schemeClr val="bg1">
              <a:alpha val="38000"/>
            </a:schemeClr>
          </a:solidFill>
          <a:effectLst>
            <a:softEdge rad="63500"/>
          </a:effectLst>
        </p:spPr>
        <p:txBody>
          <a:bodyPr/>
          <a:lstStyle/>
          <a:p>
            <a:r>
              <a:rPr lang="da-DK" dirty="0"/>
              <a:t>Tryk på start – Kapitel 1</a:t>
            </a:r>
          </a:p>
        </p:txBody>
      </p:sp>
      <p:sp>
        <p:nvSpPr>
          <p:cNvPr id="10" name="Afrundet rektangel 9">
            <a:hlinkClick r:id="rId6" action="ppaction://hlinksldjump"/>
            <a:extLst>
              <a:ext uri="{FF2B5EF4-FFF2-40B4-BE49-F238E27FC236}">
                <a16:creationId xmlns:a16="http://schemas.microsoft.com/office/drawing/2014/main" id="{3DF67FD5-A0C5-C93A-481A-83EF27D24673}"/>
              </a:ext>
            </a:extLst>
          </p:cNvPr>
          <p:cNvSpPr/>
          <p:nvPr/>
        </p:nvSpPr>
        <p:spPr>
          <a:xfrm>
            <a:off x="3132000" y="5850396"/>
            <a:ext cx="2880000" cy="720000"/>
          </a:xfrm>
          <a:prstGeom prst="roundRect">
            <a:avLst/>
          </a:prstGeom>
          <a:solidFill>
            <a:schemeClr val="accent1">
              <a:alpha val="83484"/>
            </a:schemeClr>
          </a:solidFill>
          <a:ln>
            <a:solidFill>
              <a:schemeClr val="accent1">
                <a:shade val="50000"/>
              </a:schemeClr>
            </a:solidFill>
          </a:ln>
          <a:effectLst>
            <a:softEdge rad="1270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5400" dirty="0">
                <a:solidFill>
                  <a:schemeClr val="bg1"/>
                </a:solidFill>
              </a:rPr>
              <a:t>Start</a:t>
            </a:r>
          </a:p>
        </p:txBody>
      </p:sp>
      <p:grpSp>
        <p:nvGrpSpPr>
          <p:cNvPr id="2" name="Gruppe 1">
            <a:extLst>
              <a:ext uri="{FF2B5EF4-FFF2-40B4-BE49-F238E27FC236}">
                <a16:creationId xmlns:a16="http://schemas.microsoft.com/office/drawing/2014/main" id="{6699A917-1F0E-9092-C1BD-E2044251319D}"/>
              </a:ext>
            </a:extLst>
          </p:cNvPr>
          <p:cNvGrpSpPr/>
          <p:nvPr/>
        </p:nvGrpSpPr>
        <p:grpSpPr>
          <a:xfrm>
            <a:off x="432000" y="-74009"/>
            <a:ext cx="8280000" cy="7006019"/>
            <a:chOff x="2381249" y="154802"/>
            <a:chExt cx="6047527" cy="7006019"/>
          </a:xfrm>
        </p:grpSpPr>
        <p:pic>
          <p:nvPicPr>
            <p:cNvPr id="4" name="Picture 2" descr="Papir, Papirvarer, Pergament, Gammel">
              <a:extLst>
                <a:ext uri="{FF2B5EF4-FFF2-40B4-BE49-F238E27FC236}">
                  <a16:creationId xmlns:a16="http://schemas.microsoft.com/office/drawing/2014/main" id="{F058DFEF-8A31-5675-1723-DD4F2B5E5006}"/>
                </a:ext>
              </a:extLst>
            </p:cNvPr>
            <p:cNvPicPr>
              <a:picLocks noChangeAspect="1" noChangeArrowheads="1"/>
            </p:cNvPicPr>
            <p:nvPr/>
          </p:nvPicPr>
          <p:blipFill>
            <a:blip r:embed="rId7">
              <a:clrChange>
                <a:clrFrom>
                  <a:srgbClr val="FDFFFE"/>
                </a:clrFrom>
                <a:clrTo>
                  <a:srgbClr val="FDFFFE">
                    <a:alpha val="0"/>
                  </a:srgbClr>
                </a:clrTo>
              </a:clrChange>
              <a:extLst>
                <a:ext uri="{28A0092B-C50C-407E-A947-70E740481C1C}">
                  <a14:useLocalDpi xmlns:a14="http://schemas.microsoft.com/office/drawing/2010/main" val="0"/>
                </a:ext>
              </a:extLst>
            </a:blip>
            <a:srcRect/>
            <a:stretch>
              <a:fillRect/>
            </a:stretch>
          </p:blipFill>
          <p:spPr bwMode="auto">
            <a:xfrm>
              <a:off x="2381249" y="154802"/>
              <a:ext cx="6047527" cy="7006019"/>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9CF0159B-D4FC-CCA7-D6BC-17F3961D70B4}"/>
                </a:ext>
              </a:extLst>
            </p:cNvPr>
            <p:cNvSpPr txBox="1"/>
            <p:nvPr/>
          </p:nvSpPr>
          <p:spPr>
            <a:xfrm>
              <a:off x="2660385" y="429069"/>
              <a:ext cx="5594972" cy="6524863"/>
            </a:xfrm>
            <a:prstGeom prst="rect">
              <a:avLst/>
            </a:prstGeom>
            <a:noFill/>
          </p:spPr>
          <p:txBody>
            <a:bodyPr wrap="square">
              <a:spAutoFit/>
            </a:bodyPr>
            <a:lstStyle/>
            <a:p>
              <a:r>
                <a:rPr lang="da-DK" sz="1900" dirty="0">
                  <a:solidFill>
                    <a:schemeClr val="bg1"/>
                  </a:solidFill>
                  <a:effectLst/>
                  <a:ea typeface="Times New Roman" panose="02020603050405020304" pitchFamily="18" charset="0"/>
                  <a:cs typeface="Times New Roman" panose="02020603050405020304" pitchFamily="18" charset="0"/>
                </a:rPr>
                <a:t>Dybt under skolens travle gange gemmer der sig en mørk og dystert krybekælder, som kun de færreste elever ved eksisterer.</a:t>
              </a:r>
            </a:p>
            <a:p>
              <a:r>
                <a:rPr lang="da-DK" sz="1900" dirty="0">
                  <a:solidFill>
                    <a:schemeClr val="bg1"/>
                  </a:solidFill>
                  <a:effectLst/>
                  <a:ea typeface="Times New Roman" panose="02020603050405020304" pitchFamily="18" charset="0"/>
                  <a:cs typeface="Times New Roman" panose="02020603050405020304" pitchFamily="18" charset="0"/>
                </a:rPr>
                <a:t> En dag, efter skoletid, bliver I lokket ned i den hemmelige kælder af </a:t>
              </a:r>
              <a:r>
                <a:rPr lang="da-DK" sz="1900" dirty="0">
                  <a:solidFill>
                    <a:schemeClr val="bg1"/>
                  </a:solidFill>
                  <a:ea typeface="Times New Roman" panose="02020603050405020304" pitchFamily="18" charset="0"/>
                  <a:cs typeface="Times New Roman" panose="02020603050405020304" pitchFamily="18" charset="0"/>
                </a:rPr>
                <a:t>d</a:t>
              </a:r>
              <a:r>
                <a:rPr lang="da-DK" sz="1900" dirty="0">
                  <a:solidFill>
                    <a:schemeClr val="bg1"/>
                  </a:solidFill>
                  <a:effectLst/>
                  <a:ea typeface="Times New Roman" panose="02020603050405020304" pitchFamily="18" charset="0"/>
                  <a:cs typeface="Times New Roman" panose="02020603050405020304" pitchFamily="18" charset="0"/>
                </a:rPr>
                <a:t>en uhyggelige pedel. </a:t>
              </a:r>
            </a:p>
            <a:p>
              <a:r>
                <a:rPr lang="da-DK" sz="1900" dirty="0">
                  <a:solidFill>
                    <a:schemeClr val="bg1"/>
                  </a:solidFill>
                  <a:effectLst/>
                  <a:ea typeface="Times New Roman" panose="02020603050405020304" pitchFamily="18" charset="0"/>
                  <a:cs typeface="Times New Roman" panose="02020603050405020304" pitchFamily="18" charset="0"/>
                </a:rPr>
                <a:t>Pedellen, som alle på skolen frygter, viser sig at være mere end blot pedel – han er vogteren af kælderens dystre hemmelighed.</a:t>
              </a:r>
              <a:endParaRPr lang="da-DK" sz="1900" dirty="0">
                <a:solidFill>
                  <a:schemeClr val="bg1"/>
                </a:solidFill>
                <a:effectLst/>
                <a:ea typeface="Aptos" panose="020B0004020202020204" pitchFamily="34" charset="0"/>
                <a:cs typeface="Times New Roman" panose="02020603050405020304" pitchFamily="18" charset="0"/>
              </a:endParaRPr>
            </a:p>
            <a:p>
              <a:r>
                <a:rPr lang="da-DK" sz="1900" dirty="0">
                  <a:solidFill>
                    <a:schemeClr val="bg1"/>
                  </a:solidFill>
                  <a:effectLst/>
                  <a:ea typeface="Times New Roman" panose="02020603050405020304" pitchFamily="18" charset="0"/>
                  <a:cs typeface="Times New Roman" panose="02020603050405020304" pitchFamily="18" charset="0"/>
                </a:rPr>
                <a:t>Da I forsøger at finde en vej ud, opdager I, at I er fanget i en fælde. Den eneste vej tilbage til friheden er at følge efter pedellen gennem kælderen. Men vejen er ikke enkel. </a:t>
              </a:r>
            </a:p>
            <a:p>
              <a:r>
                <a:rPr lang="da-DK" sz="1900" dirty="0">
                  <a:solidFill>
                    <a:schemeClr val="bg1"/>
                  </a:solidFill>
                  <a:effectLst/>
                  <a:ea typeface="Times New Roman" panose="02020603050405020304" pitchFamily="18" charset="0"/>
                  <a:cs typeface="Times New Roman" panose="02020603050405020304" pitchFamily="18" charset="0"/>
                </a:rPr>
                <a:t>For at komme ud skal I åbne fire massive gitterporte. I skal løse gåder og besvare opgaver om tal og brøker. </a:t>
              </a:r>
            </a:p>
            <a:p>
              <a:r>
                <a:rPr lang="da-DK" sz="1900" dirty="0">
                  <a:solidFill>
                    <a:schemeClr val="bg1"/>
                  </a:solidFill>
                  <a:ea typeface="Times New Roman" panose="02020603050405020304" pitchFamily="18" charset="0"/>
                  <a:cs typeface="Times New Roman" panose="02020603050405020304" pitchFamily="18" charset="0"/>
                </a:rPr>
                <a:t>I </a:t>
              </a:r>
              <a:r>
                <a:rPr lang="da-DK" sz="1900" dirty="0">
                  <a:solidFill>
                    <a:schemeClr val="bg1"/>
                  </a:solidFill>
                  <a:effectLst/>
                  <a:ea typeface="Times New Roman" panose="02020603050405020304" pitchFamily="18" charset="0"/>
                  <a:cs typeface="Times New Roman" panose="02020603050405020304" pitchFamily="18" charset="0"/>
                </a:rPr>
                <a:t>må bruge al deres viden og mod til at løse gåderne og overvinde kælderens prøvelser. Det er en kamp mod tiden og jeres egen frygt. Kun ved at holde hovedet koldt kan I håbe på at besejre den onde pedel og slippe fri fra kælderens mørke.</a:t>
              </a:r>
            </a:p>
            <a:p>
              <a:endParaRPr lang="da-DK" sz="1900" dirty="0">
                <a:solidFill>
                  <a:schemeClr val="bg1"/>
                </a:solidFill>
                <a:effectLst/>
                <a:ea typeface="Aptos" panose="020B0004020202020204" pitchFamily="34" charset="0"/>
                <a:cs typeface="Times New Roman" panose="02020603050405020304" pitchFamily="18" charset="0"/>
              </a:endParaRPr>
            </a:p>
            <a:p>
              <a:r>
                <a:rPr lang="da-DK" sz="1900" dirty="0">
                  <a:solidFill>
                    <a:schemeClr val="bg1"/>
                  </a:solidFill>
                  <a:effectLst/>
                  <a:ea typeface="Times New Roman" panose="02020603050405020304" pitchFamily="18" charset="0"/>
                  <a:cs typeface="Times New Roman" panose="02020603050405020304" pitchFamily="18" charset="0"/>
                </a:rPr>
                <a:t>Er I klar til jeres største udfordring? </a:t>
              </a:r>
            </a:p>
            <a:p>
              <a:endParaRPr lang="da-DK" sz="1900" dirty="0">
                <a:solidFill>
                  <a:schemeClr val="bg1"/>
                </a:solidFill>
                <a:ea typeface="Times New Roman" panose="02020603050405020304" pitchFamily="18" charset="0"/>
                <a:cs typeface="Times New Roman" panose="02020603050405020304" pitchFamily="18" charset="0"/>
              </a:endParaRPr>
            </a:p>
            <a:p>
              <a:r>
                <a:rPr lang="da-DK" sz="1900" dirty="0">
                  <a:solidFill>
                    <a:schemeClr val="bg1"/>
                  </a:solidFill>
                  <a:effectLst/>
                  <a:ea typeface="Times New Roman" panose="02020603050405020304" pitchFamily="18" charset="0"/>
                  <a:cs typeface="Times New Roman" panose="02020603050405020304" pitchFamily="18" charset="0"/>
                </a:rPr>
                <a:t>Tør I træde ind i "Fanget i Pedellens Kælder"? </a:t>
              </a:r>
            </a:p>
            <a:p>
              <a:endParaRPr lang="da-DK" sz="1900" dirty="0">
                <a:solidFill>
                  <a:schemeClr val="bg1"/>
                </a:solidFill>
                <a:ea typeface="Times New Roman" panose="02020603050405020304" pitchFamily="18" charset="0"/>
                <a:cs typeface="Times New Roman" panose="02020603050405020304" pitchFamily="18" charset="0"/>
              </a:endParaRPr>
            </a:p>
            <a:p>
              <a:r>
                <a:rPr lang="da-DK" sz="1900" dirty="0">
                  <a:solidFill>
                    <a:schemeClr val="bg1"/>
                  </a:solidFill>
                  <a:effectLst/>
                  <a:ea typeface="Times New Roman" panose="02020603050405020304" pitchFamily="18" charset="0"/>
                  <a:cs typeface="Times New Roman" panose="02020603050405020304" pitchFamily="18" charset="0"/>
                </a:rPr>
                <a:t>Eventyret begynder nu…</a:t>
              </a:r>
              <a:endParaRPr lang="da-DK" sz="1900" dirty="0">
                <a:solidFill>
                  <a:schemeClr val="bg1"/>
                </a:solidFill>
                <a:effectLst/>
                <a:ea typeface="Aptos" panose="020B0004020202020204" pitchFamily="34" charset="0"/>
                <a:cs typeface="Times New Roman" panose="02020603050405020304" pitchFamily="18" charset="0"/>
              </a:endParaRPr>
            </a:p>
          </p:txBody>
        </p:sp>
      </p:grpSp>
      <p:sp>
        <p:nvSpPr>
          <p:cNvPr id="11" name="Rektangel 10">
            <a:hlinkClick r:id="rId6" action="ppaction://hlinksldjump"/>
            <a:extLst>
              <a:ext uri="{FF2B5EF4-FFF2-40B4-BE49-F238E27FC236}">
                <a16:creationId xmlns:a16="http://schemas.microsoft.com/office/drawing/2014/main" id="{A676E37D-6A9B-691B-5769-7D0404AB3336}"/>
              </a:ext>
            </a:extLst>
          </p:cNvPr>
          <p:cNvSpPr/>
          <p:nvPr/>
        </p:nvSpPr>
        <p:spPr>
          <a:xfrm>
            <a:off x="3174788" y="5850396"/>
            <a:ext cx="2837212" cy="72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5037415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Click="0">
        <p159:morph option="byObject"/>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5000" fill="hold"/>
                                        <p:tgtEl>
                                          <p:spTgt spid="2"/>
                                        </p:tgtEl>
                                        <p:attrNameLst>
                                          <p:attrName>ppt_x</p:attrName>
                                        </p:attrNameLst>
                                      </p:cBhvr>
                                      <p:tavLst>
                                        <p:tav tm="0">
                                          <p:val>
                                            <p:strVal val="#ppt_x"/>
                                          </p:val>
                                        </p:tav>
                                        <p:tav tm="100000">
                                          <p:val>
                                            <p:strVal val="#ppt_x"/>
                                          </p:val>
                                        </p:tav>
                                      </p:tavLst>
                                    </p:anim>
                                    <p:anim calcmode="lin" valueType="num">
                                      <p:cBhvr additive="base">
                                        <p:cTn id="8" dur="35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37000"/>
                            </p:stCondLst>
                            <p:childTnLst>
                              <p:par>
                                <p:cTn id="10" presetID="9" presetClass="exit" presetSubtype="0" fill="hold" nodeType="afterEffect">
                                  <p:stCondLst>
                                    <p:cond delay="15000"/>
                                  </p:stCondLst>
                                  <p:childTnLst>
                                    <p:animEffect transition="out" filter="dissolve">
                                      <p:cBhvr>
                                        <p:cTn id="11" dur="2000"/>
                                        <p:tgtEl>
                                          <p:spTgt spid="2"/>
                                        </p:tgtEl>
                                      </p:cBhvr>
                                    </p:animEffect>
                                    <p:set>
                                      <p:cBhvr>
                                        <p:cTn id="12" dur="1" fill="hold">
                                          <p:stCondLst>
                                            <p:cond delay="1999"/>
                                          </p:stCondLst>
                                        </p:cTn>
                                        <p:tgtEl>
                                          <p:spTgt spid="2"/>
                                        </p:tgtEl>
                                        <p:attrNameLst>
                                          <p:attrName>style.visibility</p:attrName>
                                        </p:attrNameLst>
                                      </p:cBhvr>
                                      <p:to>
                                        <p:strVal val="hidden"/>
                                      </p:to>
                                    </p:set>
                                  </p:childTnLst>
                                </p:cTn>
                              </p:par>
                            </p:childTnLst>
                          </p:cTn>
                        </p:par>
                        <p:par>
                          <p:cTn id="13" fill="hold">
                            <p:stCondLst>
                              <p:cond delay="54000"/>
                            </p:stCondLst>
                            <p:childTnLst>
                              <p:par>
                                <p:cTn id="14" presetID="10" presetClass="entr" presetSubtype="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childTnLst>
                                </p:cTn>
                              </p:par>
                            </p:childTnLst>
                          </p:cTn>
                        </p:par>
                        <p:par>
                          <p:cTn id="17" fill="hold">
                            <p:stCondLst>
                              <p:cond delay="55000"/>
                            </p:stCondLst>
                            <p:childTnLst>
                              <p:par>
                                <p:cTn id="18" presetID="10" presetClass="entr" presetSubtype="0" fill="hold" grpId="0" nodeType="afterEffect">
                                  <p:stCondLst>
                                    <p:cond delay="100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66B666-E7D1-E44B-BFEF-64883021E88A}"/>
              </a:ext>
            </a:extLst>
          </p:cNvPr>
          <p:cNvSpPr>
            <a:spLocks noGrp="1"/>
          </p:cNvSpPr>
          <p:nvPr>
            <p:ph type="title"/>
          </p:nvPr>
        </p:nvSpPr>
        <p:spPr>
          <a:xfrm>
            <a:off x="628650" y="44493"/>
            <a:ext cx="7886700" cy="1325563"/>
          </a:xfrm>
        </p:spPr>
        <p:txBody>
          <a:bodyPr/>
          <a:lstStyle/>
          <a:p>
            <a:r>
              <a:rPr lang="da-DK" dirty="0"/>
              <a:t>Opgave 1.3</a:t>
            </a:r>
          </a:p>
        </p:txBody>
      </p:sp>
      <p:sp>
        <p:nvSpPr>
          <p:cNvPr id="25" name="Tekstfelt 24">
            <a:extLst>
              <a:ext uri="{FF2B5EF4-FFF2-40B4-BE49-F238E27FC236}">
                <a16:creationId xmlns:a16="http://schemas.microsoft.com/office/drawing/2014/main" id="{4082D85C-6E30-C747-9AB2-C6E601B29893}"/>
              </a:ext>
            </a:extLst>
          </p:cNvPr>
          <p:cNvSpPr txBox="1"/>
          <p:nvPr/>
        </p:nvSpPr>
        <p:spPr>
          <a:xfrm>
            <a:off x="918596" y="2849582"/>
            <a:ext cx="7306808" cy="830997"/>
          </a:xfrm>
          <a:prstGeom prst="rect">
            <a:avLst/>
          </a:prstGeom>
          <a:noFill/>
        </p:spPr>
        <p:txBody>
          <a:bodyPr wrap="none" rtlCol="0">
            <a:spAutoFit/>
          </a:bodyPr>
          <a:lstStyle/>
          <a:p>
            <a:r>
              <a:rPr lang="da-DK" sz="4800" dirty="0"/>
              <a:t>0, 1, 1, 2, 3, 5, 8, 13, 21, _</a:t>
            </a:r>
          </a:p>
        </p:txBody>
      </p:sp>
      <p:grpSp>
        <p:nvGrpSpPr>
          <p:cNvPr id="26" name="Gruppe 25">
            <a:extLst>
              <a:ext uri="{FF2B5EF4-FFF2-40B4-BE49-F238E27FC236}">
                <a16:creationId xmlns:a16="http://schemas.microsoft.com/office/drawing/2014/main" id="{AF4B6D92-4F33-884B-A2AD-036364AE1487}"/>
              </a:ext>
            </a:extLst>
          </p:cNvPr>
          <p:cNvGrpSpPr/>
          <p:nvPr/>
        </p:nvGrpSpPr>
        <p:grpSpPr>
          <a:xfrm>
            <a:off x="219698" y="5290459"/>
            <a:ext cx="8722413" cy="1310058"/>
            <a:chOff x="219698" y="5290459"/>
            <a:chExt cx="8722413" cy="1310058"/>
          </a:xfrm>
        </p:grpSpPr>
        <p:grpSp>
          <p:nvGrpSpPr>
            <p:cNvPr id="27" name="Gruppe 26">
              <a:extLst>
                <a:ext uri="{FF2B5EF4-FFF2-40B4-BE49-F238E27FC236}">
                  <a16:creationId xmlns:a16="http://schemas.microsoft.com/office/drawing/2014/main" id="{6E389CA0-1BCA-6747-A45B-1BF50B5B2C5B}"/>
                </a:ext>
              </a:extLst>
            </p:cNvPr>
            <p:cNvGrpSpPr/>
            <p:nvPr/>
          </p:nvGrpSpPr>
          <p:grpSpPr>
            <a:xfrm>
              <a:off x="219698" y="5290459"/>
              <a:ext cx="8722413" cy="1300162"/>
              <a:chOff x="324595" y="5290459"/>
              <a:chExt cx="8722413" cy="1300162"/>
            </a:xfrm>
          </p:grpSpPr>
          <p:sp>
            <p:nvSpPr>
              <p:cNvPr id="33" name="Afrundet rektangel 32">
                <a:hlinkClick r:id="rId2" action="ppaction://hlinksldjump"/>
                <a:extLst>
                  <a:ext uri="{FF2B5EF4-FFF2-40B4-BE49-F238E27FC236}">
                    <a16:creationId xmlns:a16="http://schemas.microsoft.com/office/drawing/2014/main" id="{762BEB4F-CD80-1946-BDAF-2D514471233A}"/>
                  </a:ext>
                </a:extLst>
              </p:cNvPr>
              <p:cNvSpPr/>
              <p:nvPr/>
            </p:nvSpPr>
            <p:spPr>
              <a:xfrm>
                <a:off x="6992577" y="5290459"/>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26</a:t>
                </a:r>
              </a:p>
            </p:txBody>
          </p:sp>
          <p:sp>
            <p:nvSpPr>
              <p:cNvPr id="34" name="Afrundet rektangel 33">
                <a:hlinkClick r:id="rId2" action="ppaction://hlinksldjump"/>
                <a:extLst>
                  <a:ext uri="{FF2B5EF4-FFF2-40B4-BE49-F238E27FC236}">
                    <a16:creationId xmlns:a16="http://schemas.microsoft.com/office/drawing/2014/main" id="{DE1579BB-A53A-2948-B2C8-4D31B97643EA}"/>
                  </a:ext>
                </a:extLst>
              </p:cNvPr>
              <p:cNvSpPr/>
              <p:nvPr/>
            </p:nvSpPr>
            <p:spPr>
              <a:xfrm>
                <a:off x="324595" y="599506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52</a:t>
                </a:r>
              </a:p>
            </p:txBody>
          </p:sp>
          <p:sp>
            <p:nvSpPr>
              <p:cNvPr id="35" name="Afrundet rektangel 34">
                <a:hlinkClick r:id="rId2" action="ppaction://hlinksldjump"/>
                <a:extLst>
                  <a:ext uri="{FF2B5EF4-FFF2-40B4-BE49-F238E27FC236}">
                    <a16:creationId xmlns:a16="http://schemas.microsoft.com/office/drawing/2014/main" id="{C6E1E315-5690-0C4D-9EF2-5CC90DB867DB}"/>
                  </a:ext>
                </a:extLst>
              </p:cNvPr>
              <p:cNvSpPr/>
              <p:nvPr/>
            </p:nvSpPr>
            <p:spPr>
              <a:xfrm>
                <a:off x="6974768" y="5995061"/>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28</a:t>
                </a:r>
              </a:p>
            </p:txBody>
          </p:sp>
          <p:sp>
            <p:nvSpPr>
              <p:cNvPr id="36" name="Afrundet rektangel 35">
                <a:hlinkClick r:id="rId2" action="ppaction://hlinksldjump"/>
                <a:extLst>
                  <a:ext uri="{FF2B5EF4-FFF2-40B4-BE49-F238E27FC236}">
                    <a16:creationId xmlns:a16="http://schemas.microsoft.com/office/drawing/2014/main" id="{656BA746-B114-124B-A0CC-DF652AABE34C}"/>
                  </a:ext>
                </a:extLst>
              </p:cNvPr>
              <p:cNvSpPr/>
              <p:nvPr/>
            </p:nvSpPr>
            <p:spPr>
              <a:xfrm>
                <a:off x="4763980" y="5993082"/>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37</a:t>
                </a:r>
              </a:p>
            </p:txBody>
          </p:sp>
        </p:grpSp>
        <p:grpSp>
          <p:nvGrpSpPr>
            <p:cNvPr id="28" name="Gruppe 27">
              <a:extLst>
                <a:ext uri="{FF2B5EF4-FFF2-40B4-BE49-F238E27FC236}">
                  <a16:creationId xmlns:a16="http://schemas.microsoft.com/office/drawing/2014/main" id="{FE95230B-BB8A-E348-BDF0-B1A371D32218}"/>
                </a:ext>
              </a:extLst>
            </p:cNvPr>
            <p:cNvGrpSpPr/>
            <p:nvPr/>
          </p:nvGrpSpPr>
          <p:grpSpPr>
            <a:xfrm>
              <a:off x="219698" y="5290459"/>
              <a:ext cx="6493816" cy="1310058"/>
              <a:chOff x="324595" y="5993082"/>
              <a:chExt cx="6493816" cy="1310058"/>
            </a:xfrm>
          </p:grpSpPr>
          <p:sp>
            <p:nvSpPr>
              <p:cNvPr id="29" name="Afrundet rektangel 28">
                <a:hlinkClick r:id="rId2" action="ppaction://hlinksldjump"/>
                <a:extLst>
                  <a:ext uri="{FF2B5EF4-FFF2-40B4-BE49-F238E27FC236}">
                    <a16:creationId xmlns:a16="http://schemas.microsoft.com/office/drawing/2014/main" id="{5FFC72AE-6AE9-0046-8024-BCED3EBC358B}"/>
                  </a:ext>
                </a:extLst>
              </p:cNvPr>
              <p:cNvSpPr/>
              <p:nvPr/>
            </p:nvSpPr>
            <p:spPr>
              <a:xfrm>
                <a:off x="2535383" y="5997039"/>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12</a:t>
                </a:r>
              </a:p>
            </p:txBody>
          </p:sp>
          <p:sp>
            <p:nvSpPr>
              <p:cNvPr id="30" name="Afrundet rektangel 29">
                <a:hlinkClick r:id="rId2" action="ppaction://hlinksldjump"/>
                <a:extLst>
                  <a:ext uri="{FF2B5EF4-FFF2-40B4-BE49-F238E27FC236}">
                    <a16:creationId xmlns:a16="http://schemas.microsoft.com/office/drawing/2014/main" id="{45DADC0C-1306-5B49-8F0B-1EF033DB45FF}"/>
                  </a:ext>
                </a:extLst>
              </p:cNvPr>
              <p:cNvSpPr/>
              <p:nvPr/>
            </p:nvSpPr>
            <p:spPr>
              <a:xfrm>
                <a:off x="324595" y="599506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45</a:t>
                </a:r>
              </a:p>
            </p:txBody>
          </p:sp>
          <p:sp>
            <p:nvSpPr>
              <p:cNvPr id="31" name="Afrundet rektangel 30">
                <a:hlinkClick r:id="rId3" action="ppaction://hlinksldjump"/>
                <a:extLst>
                  <a:ext uri="{FF2B5EF4-FFF2-40B4-BE49-F238E27FC236}">
                    <a16:creationId xmlns:a16="http://schemas.microsoft.com/office/drawing/2014/main" id="{7A7A3515-2AE0-B249-B832-C2E3D230A0A2}"/>
                  </a:ext>
                </a:extLst>
              </p:cNvPr>
              <p:cNvSpPr/>
              <p:nvPr/>
            </p:nvSpPr>
            <p:spPr>
              <a:xfrm>
                <a:off x="2547257" y="670758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43</a:t>
                </a:r>
              </a:p>
            </p:txBody>
          </p:sp>
          <p:sp>
            <p:nvSpPr>
              <p:cNvPr id="32" name="Afrundet rektangel 31">
                <a:hlinkClick r:id="rId4" action="ppaction://hlinksldjump"/>
                <a:extLst>
                  <a:ext uri="{FF2B5EF4-FFF2-40B4-BE49-F238E27FC236}">
                    <a16:creationId xmlns:a16="http://schemas.microsoft.com/office/drawing/2014/main" id="{1A528122-B962-214D-B9F1-6EF90E125302}"/>
                  </a:ext>
                </a:extLst>
              </p:cNvPr>
              <p:cNvSpPr/>
              <p:nvPr/>
            </p:nvSpPr>
            <p:spPr>
              <a:xfrm>
                <a:off x="4763980" y="5993082"/>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34</a:t>
                </a:r>
              </a:p>
            </p:txBody>
          </p:sp>
        </p:grpSp>
      </p:grpSp>
      <p:sp>
        <p:nvSpPr>
          <p:cNvPr id="15" name="Tekstfelt 14">
            <a:extLst>
              <a:ext uri="{FF2B5EF4-FFF2-40B4-BE49-F238E27FC236}">
                <a16:creationId xmlns:a16="http://schemas.microsoft.com/office/drawing/2014/main" id="{A0F7FEEF-B946-BE42-929E-01077BD371E4}"/>
              </a:ext>
            </a:extLst>
          </p:cNvPr>
          <p:cNvSpPr txBox="1"/>
          <p:nvPr/>
        </p:nvSpPr>
        <p:spPr>
          <a:xfrm>
            <a:off x="7958185" y="6585997"/>
            <a:ext cx="1173719"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2070903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66B666-E7D1-E44B-BFEF-64883021E88A}"/>
              </a:ext>
            </a:extLst>
          </p:cNvPr>
          <p:cNvSpPr>
            <a:spLocks noGrp="1"/>
          </p:cNvSpPr>
          <p:nvPr>
            <p:ph type="title"/>
          </p:nvPr>
        </p:nvSpPr>
        <p:spPr>
          <a:xfrm>
            <a:off x="628650" y="44493"/>
            <a:ext cx="7886700" cy="1325563"/>
          </a:xfrm>
        </p:spPr>
        <p:txBody>
          <a:bodyPr/>
          <a:lstStyle/>
          <a:p>
            <a:r>
              <a:rPr lang="da-DK" dirty="0"/>
              <a:t>Opgave 1.1</a:t>
            </a:r>
          </a:p>
        </p:txBody>
      </p:sp>
      <p:grpSp>
        <p:nvGrpSpPr>
          <p:cNvPr id="15" name="Gruppe 14">
            <a:extLst>
              <a:ext uri="{FF2B5EF4-FFF2-40B4-BE49-F238E27FC236}">
                <a16:creationId xmlns:a16="http://schemas.microsoft.com/office/drawing/2014/main" id="{38A104CF-E2EE-184E-A15D-634C74759323}"/>
              </a:ext>
            </a:extLst>
          </p:cNvPr>
          <p:cNvGrpSpPr/>
          <p:nvPr/>
        </p:nvGrpSpPr>
        <p:grpSpPr>
          <a:xfrm>
            <a:off x="219698" y="5290459"/>
            <a:ext cx="8704604" cy="1302140"/>
            <a:chOff x="219698" y="5290459"/>
            <a:chExt cx="8704604" cy="1302140"/>
          </a:xfrm>
        </p:grpSpPr>
        <p:grpSp>
          <p:nvGrpSpPr>
            <p:cNvPr id="8" name="Gruppe 7">
              <a:extLst>
                <a:ext uri="{FF2B5EF4-FFF2-40B4-BE49-F238E27FC236}">
                  <a16:creationId xmlns:a16="http://schemas.microsoft.com/office/drawing/2014/main" id="{C5A3F1B0-FB07-F041-9D1A-1C601F62EDA5}"/>
                </a:ext>
              </a:extLst>
            </p:cNvPr>
            <p:cNvGrpSpPr/>
            <p:nvPr/>
          </p:nvGrpSpPr>
          <p:grpSpPr>
            <a:xfrm>
              <a:off x="219698" y="5993082"/>
              <a:ext cx="8704604" cy="599517"/>
              <a:chOff x="324595" y="5993082"/>
              <a:chExt cx="8704604" cy="599517"/>
            </a:xfrm>
          </p:grpSpPr>
          <mc:AlternateContent xmlns:mc="http://schemas.openxmlformats.org/markup-compatibility/2006" xmlns:a14="http://schemas.microsoft.com/office/drawing/2010/main">
            <mc:Choice Requires="a14">
              <p:sp>
                <p:nvSpPr>
                  <p:cNvPr id="4" name="Afrundet rektangel 3">
                    <a:hlinkClick r:id="rId2" action="ppaction://hlinksldjump"/>
                    <a:extLst>
                      <a:ext uri="{FF2B5EF4-FFF2-40B4-BE49-F238E27FC236}">
                        <a16:creationId xmlns:a16="http://schemas.microsoft.com/office/drawing/2014/main" id="{B267494E-C353-954D-A201-591A2F0B129D}"/>
                      </a:ext>
                    </a:extLst>
                  </p:cNvPr>
                  <p:cNvSpPr/>
                  <p:nvPr/>
                </p:nvSpPr>
                <p:spPr>
                  <a:xfrm>
                    <a:off x="2535383" y="5997039"/>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a-DK" i="1" smtClean="0">
                                  <a:solidFill>
                                    <a:schemeClr val="bg1"/>
                                  </a:solidFill>
                                  <a:latin typeface="Cambria Math" panose="02040503050406030204" pitchFamily="18" charset="0"/>
                                </a:rPr>
                              </m:ctrlPr>
                            </m:fPr>
                            <m:num>
                              <m:r>
                                <a:rPr lang="da-DK" b="0" i="1" smtClean="0">
                                  <a:solidFill>
                                    <a:schemeClr val="bg1"/>
                                  </a:solidFill>
                                  <a:latin typeface="Cambria Math" panose="02040503050406030204" pitchFamily="18" charset="0"/>
                                </a:rPr>
                                <m:t>2</m:t>
                              </m:r>
                            </m:num>
                            <m:den>
                              <m:r>
                                <a:rPr lang="da-DK" b="0" i="1" smtClean="0">
                                  <a:solidFill>
                                    <a:schemeClr val="bg1"/>
                                  </a:solidFill>
                                  <a:latin typeface="Cambria Math" panose="02040503050406030204" pitchFamily="18" charset="0"/>
                                </a:rPr>
                                <m:t>3</m:t>
                              </m:r>
                            </m:den>
                          </m:f>
                        </m:oMath>
                      </m:oMathPara>
                    </a14:m>
                    <a:endParaRPr lang="da-DK" dirty="0">
                      <a:solidFill>
                        <a:schemeClr val="bg1"/>
                      </a:solidFill>
                    </a:endParaRPr>
                  </a:p>
                </p:txBody>
              </p:sp>
            </mc:Choice>
            <mc:Fallback xmlns="">
              <p:sp>
                <p:nvSpPr>
                  <p:cNvPr id="4" name="Afrundet rektangel 3">
                    <a:hlinkClick r:id="rId3" action="ppaction://hlinksldjump"/>
                    <a:extLst>
                      <a:ext uri="{FF2B5EF4-FFF2-40B4-BE49-F238E27FC236}">
                        <a16:creationId xmlns:a16="http://schemas.microsoft.com/office/drawing/2014/main" id="{B267494E-C353-954D-A201-591A2F0B129D}"/>
                      </a:ext>
                    </a:extLst>
                  </p:cNvPr>
                  <p:cNvSpPr>
                    <a:spLocks noRot="1" noChangeAspect="1" noMove="1" noResize="1" noEditPoints="1" noAdjustHandles="1" noChangeArrowheads="1" noChangeShapeType="1" noTextEdit="1"/>
                  </p:cNvSpPr>
                  <p:nvPr/>
                </p:nvSpPr>
                <p:spPr>
                  <a:xfrm>
                    <a:off x="2535383" y="5997039"/>
                    <a:ext cx="2054431" cy="595560"/>
                  </a:xfrm>
                  <a:prstGeom prst="roundRect">
                    <a:avLst/>
                  </a:prstGeom>
                  <a:blipFill>
                    <a:blip r:embed="rId4"/>
                    <a:stretch>
                      <a:fillRect b="-4082"/>
                    </a:stretch>
                  </a:blipFill>
                </p:spPr>
                <p:txBody>
                  <a:bodyPr/>
                  <a:lstStyle/>
                  <a:p>
                    <a:r>
                      <a:rPr lang="da-DK">
                        <a:noFill/>
                      </a:rPr>
                      <a:t> </a:t>
                    </a:r>
                  </a:p>
                </p:txBody>
              </p:sp>
            </mc:Fallback>
          </mc:AlternateContent>
          <mc:AlternateContent xmlns:mc="http://schemas.openxmlformats.org/markup-compatibility/2006" xmlns:a14="http://schemas.microsoft.com/office/drawing/2010/main">
            <mc:Choice Requires="a14">
              <p:sp>
                <p:nvSpPr>
                  <p:cNvPr id="5" name="Afrundet rektangel 4">
                    <a:hlinkClick r:id="rId2" action="ppaction://hlinksldjump"/>
                    <a:extLst>
                      <a:ext uri="{FF2B5EF4-FFF2-40B4-BE49-F238E27FC236}">
                        <a16:creationId xmlns:a16="http://schemas.microsoft.com/office/drawing/2014/main" id="{41546A8B-B9DB-CD4B-A5EA-93C7C69148C4}"/>
                      </a:ext>
                    </a:extLst>
                  </p:cNvPr>
                  <p:cNvSpPr/>
                  <p:nvPr/>
                </p:nvSpPr>
                <p:spPr>
                  <a:xfrm>
                    <a:off x="324595" y="599506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a-DK" i="1" smtClean="0">
                                  <a:solidFill>
                                    <a:schemeClr val="bg1"/>
                                  </a:solidFill>
                                  <a:latin typeface="Cambria Math" panose="02040503050406030204" pitchFamily="18" charset="0"/>
                                </a:rPr>
                              </m:ctrlPr>
                            </m:fPr>
                            <m:num>
                              <m:r>
                                <a:rPr lang="da-DK" b="0" i="1" smtClean="0">
                                  <a:solidFill>
                                    <a:schemeClr val="bg1"/>
                                  </a:solidFill>
                                  <a:latin typeface="Cambria Math" panose="02040503050406030204" pitchFamily="18" charset="0"/>
                                </a:rPr>
                                <m:t>1</m:t>
                              </m:r>
                            </m:num>
                            <m:den>
                              <m:r>
                                <a:rPr lang="da-DK" b="0" i="1" smtClean="0">
                                  <a:solidFill>
                                    <a:schemeClr val="bg1"/>
                                  </a:solidFill>
                                  <a:latin typeface="Cambria Math" panose="02040503050406030204" pitchFamily="18" charset="0"/>
                                </a:rPr>
                                <m:t>4</m:t>
                              </m:r>
                            </m:den>
                          </m:f>
                        </m:oMath>
                      </m:oMathPara>
                    </a14:m>
                    <a:endParaRPr lang="da-DK" dirty="0">
                      <a:solidFill>
                        <a:schemeClr val="bg1"/>
                      </a:solidFill>
                    </a:endParaRPr>
                  </a:p>
                </p:txBody>
              </p:sp>
            </mc:Choice>
            <mc:Fallback xmlns="">
              <p:sp>
                <p:nvSpPr>
                  <p:cNvPr id="5" name="Afrundet rektangel 4">
                    <a:hlinkClick r:id="rId3" action="ppaction://hlinksldjump"/>
                    <a:extLst>
                      <a:ext uri="{FF2B5EF4-FFF2-40B4-BE49-F238E27FC236}">
                        <a16:creationId xmlns:a16="http://schemas.microsoft.com/office/drawing/2014/main" id="{41546A8B-B9DB-CD4B-A5EA-93C7C69148C4}"/>
                      </a:ext>
                    </a:extLst>
                  </p:cNvPr>
                  <p:cNvSpPr>
                    <a:spLocks noRot="1" noChangeAspect="1" noMove="1" noResize="1" noEditPoints="1" noAdjustHandles="1" noChangeArrowheads="1" noChangeShapeType="1" noTextEdit="1"/>
                  </p:cNvSpPr>
                  <p:nvPr/>
                </p:nvSpPr>
                <p:spPr>
                  <a:xfrm>
                    <a:off x="324595" y="5995060"/>
                    <a:ext cx="2054431" cy="595560"/>
                  </a:xfrm>
                  <a:prstGeom prst="roundRect">
                    <a:avLst/>
                  </a:prstGeom>
                  <a:blipFill>
                    <a:blip r:embed="rId5"/>
                    <a:stretch>
                      <a:fillRect b="-4082"/>
                    </a:stretch>
                  </a:blipFill>
                </p:spPr>
                <p:txBody>
                  <a:bodyPr/>
                  <a:lstStyle/>
                  <a:p>
                    <a:r>
                      <a:rPr lang="da-DK">
                        <a:noFill/>
                      </a:rPr>
                      <a:t> </a:t>
                    </a:r>
                  </a:p>
                </p:txBody>
              </p:sp>
            </mc:Fallback>
          </mc:AlternateContent>
          <mc:AlternateContent xmlns:mc="http://schemas.openxmlformats.org/markup-compatibility/2006" xmlns:a14="http://schemas.microsoft.com/office/drawing/2010/main">
            <mc:Choice Requires="a14">
              <p:sp>
                <p:nvSpPr>
                  <p:cNvPr id="6" name="Afrundet rektangel 5">
                    <a:hlinkClick r:id="rId2" action="ppaction://hlinksldjump"/>
                    <a:extLst>
                      <a:ext uri="{FF2B5EF4-FFF2-40B4-BE49-F238E27FC236}">
                        <a16:creationId xmlns:a16="http://schemas.microsoft.com/office/drawing/2014/main" id="{F064C307-B783-3849-9ACC-B2D07AA0D5CF}"/>
                      </a:ext>
                    </a:extLst>
                  </p:cNvPr>
                  <p:cNvSpPr/>
                  <p:nvPr/>
                </p:nvSpPr>
                <p:spPr>
                  <a:xfrm>
                    <a:off x="6974768" y="5995061"/>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a-DK" i="1" smtClean="0">
                                  <a:solidFill>
                                    <a:schemeClr val="bg1"/>
                                  </a:solidFill>
                                  <a:latin typeface="Cambria Math" panose="02040503050406030204" pitchFamily="18" charset="0"/>
                                </a:rPr>
                              </m:ctrlPr>
                            </m:fPr>
                            <m:num>
                              <m:r>
                                <a:rPr lang="da-DK" b="0" i="1" smtClean="0">
                                  <a:solidFill>
                                    <a:schemeClr val="bg1"/>
                                  </a:solidFill>
                                  <a:latin typeface="Cambria Math" panose="02040503050406030204" pitchFamily="18" charset="0"/>
                                </a:rPr>
                                <m:t>5</m:t>
                              </m:r>
                            </m:num>
                            <m:den>
                              <m:r>
                                <a:rPr lang="da-DK" b="0" i="1" smtClean="0">
                                  <a:solidFill>
                                    <a:schemeClr val="bg1"/>
                                  </a:solidFill>
                                  <a:latin typeface="Cambria Math" panose="02040503050406030204" pitchFamily="18" charset="0"/>
                                </a:rPr>
                                <m:t>7</m:t>
                              </m:r>
                            </m:den>
                          </m:f>
                        </m:oMath>
                      </m:oMathPara>
                    </a14:m>
                    <a:endParaRPr lang="da-DK" dirty="0">
                      <a:solidFill>
                        <a:schemeClr val="bg1"/>
                      </a:solidFill>
                    </a:endParaRPr>
                  </a:p>
                </p:txBody>
              </p:sp>
            </mc:Choice>
            <mc:Fallback xmlns="">
              <p:sp>
                <p:nvSpPr>
                  <p:cNvPr id="6" name="Afrundet rektangel 5">
                    <a:hlinkClick r:id="rId3" action="ppaction://hlinksldjump"/>
                    <a:extLst>
                      <a:ext uri="{FF2B5EF4-FFF2-40B4-BE49-F238E27FC236}">
                        <a16:creationId xmlns:a16="http://schemas.microsoft.com/office/drawing/2014/main" id="{F064C307-B783-3849-9ACC-B2D07AA0D5CF}"/>
                      </a:ext>
                    </a:extLst>
                  </p:cNvPr>
                  <p:cNvSpPr>
                    <a:spLocks noRot="1" noChangeAspect="1" noMove="1" noResize="1" noEditPoints="1" noAdjustHandles="1" noChangeArrowheads="1" noChangeShapeType="1" noTextEdit="1"/>
                  </p:cNvSpPr>
                  <p:nvPr/>
                </p:nvSpPr>
                <p:spPr>
                  <a:xfrm>
                    <a:off x="6974768" y="5995061"/>
                    <a:ext cx="2054431" cy="595560"/>
                  </a:xfrm>
                  <a:prstGeom prst="roundRect">
                    <a:avLst/>
                  </a:prstGeom>
                  <a:blipFill>
                    <a:blip r:embed="rId6"/>
                    <a:stretch>
                      <a:fillRect b="-6122"/>
                    </a:stretch>
                  </a:blipFill>
                </p:spPr>
                <p:txBody>
                  <a:bodyPr/>
                  <a:lstStyle/>
                  <a:p>
                    <a:r>
                      <a:rPr lang="da-DK">
                        <a:noFill/>
                      </a:rPr>
                      <a:t> </a:t>
                    </a:r>
                  </a:p>
                </p:txBody>
              </p:sp>
            </mc:Fallback>
          </mc:AlternateContent>
          <mc:AlternateContent xmlns:mc="http://schemas.openxmlformats.org/markup-compatibility/2006" xmlns:a14="http://schemas.microsoft.com/office/drawing/2010/main">
            <mc:Choice Requires="a14">
              <p:sp>
                <p:nvSpPr>
                  <p:cNvPr id="7" name="Afrundet rektangel 6">
                    <a:hlinkClick r:id="rId2" action="ppaction://hlinksldjump"/>
                    <a:extLst>
                      <a:ext uri="{FF2B5EF4-FFF2-40B4-BE49-F238E27FC236}">
                        <a16:creationId xmlns:a16="http://schemas.microsoft.com/office/drawing/2014/main" id="{5D5195F8-E14B-EB49-8745-9EA3CA62719A}"/>
                      </a:ext>
                    </a:extLst>
                  </p:cNvPr>
                  <p:cNvSpPr/>
                  <p:nvPr/>
                </p:nvSpPr>
                <p:spPr>
                  <a:xfrm>
                    <a:off x="4763980" y="5993082"/>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a-DK" i="1" smtClean="0">
                                  <a:solidFill>
                                    <a:schemeClr val="bg1"/>
                                  </a:solidFill>
                                  <a:latin typeface="Cambria Math" panose="02040503050406030204" pitchFamily="18" charset="0"/>
                                </a:rPr>
                              </m:ctrlPr>
                            </m:fPr>
                            <m:num>
                              <m:r>
                                <a:rPr lang="da-DK" b="0" i="1" smtClean="0">
                                  <a:solidFill>
                                    <a:schemeClr val="bg1"/>
                                  </a:solidFill>
                                  <a:latin typeface="Cambria Math" panose="02040503050406030204" pitchFamily="18" charset="0"/>
                                </a:rPr>
                                <m:t>2</m:t>
                              </m:r>
                            </m:num>
                            <m:den>
                              <m:r>
                                <a:rPr lang="da-DK" b="0" i="1" smtClean="0">
                                  <a:solidFill>
                                    <a:schemeClr val="bg1"/>
                                  </a:solidFill>
                                  <a:latin typeface="Cambria Math" panose="02040503050406030204" pitchFamily="18" charset="0"/>
                                </a:rPr>
                                <m:t>5</m:t>
                              </m:r>
                            </m:den>
                          </m:f>
                        </m:oMath>
                      </m:oMathPara>
                    </a14:m>
                    <a:endParaRPr lang="da-DK" dirty="0">
                      <a:solidFill>
                        <a:schemeClr val="bg1"/>
                      </a:solidFill>
                    </a:endParaRPr>
                  </a:p>
                </p:txBody>
              </p:sp>
            </mc:Choice>
            <mc:Fallback xmlns="">
              <p:sp>
                <p:nvSpPr>
                  <p:cNvPr id="7" name="Afrundet rektangel 6">
                    <a:hlinkClick r:id="rId3" action="ppaction://hlinksldjump"/>
                    <a:extLst>
                      <a:ext uri="{FF2B5EF4-FFF2-40B4-BE49-F238E27FC236}">
                        <a16:creationId xmlns:a16="http://schemas.microsoft.com/office/drawing/2014/main" id="{5D5195F8-E14B-EB49-8745-9EA3CA62719A}"/>
                      </a:ext>
                    </a:extLst>
                  </p:cNvPr>
                  <p:cNvSpPr>
                    <a:spLocks noRot="1" noChangeAspect="1" noMove="1" noResize="1" noEditPoints="1" noAdjustHandles="1" noChangeArrowheads="1" noChangeShapeType="1" noTextEdit="1"/>
                  </p:cNvSpPr>
                  <p:nvPr/>
                </p:nvSpPr>
                <p:spPr>
                  <a:xfrm>
                    <a:off x="4763980" y="5993082"/>
                    <a:ext cx="2054431" cy="595560"/>
                  </a:xfrm>
                  <a:prstGeom prst="roundRect">
                    <a:avLst/>
                  </a:prstGeom>
                  <a:blipFill>
                    <a:blip r:embed="rId7"/>
                    <a:stretch>
                      <a:fillRect b="-4082"/>
                    </a:stretch>
                  </a:blipFill>
                </p:spPr>
                <p:txBody>
                  <a:bodyPr/>
                  <a:lstStyle/>
                  <a:p>
                    <a:r>
                      <a:rPr lang="da-DK">
                        <a:noFill/>
                      </a:rPr>
                      <a:t> </a:t>
                    </a:r>
                  </a:p>
                </p:txBody>
              </p:sp>
            </mc:Fallback>
          </mc:AlternateContent>
        </p:grpSp>
        <p:grpSp>
          <p:nvGrpSpPr>
            <p:cNvPr id="9" name="Gruppe 8">
              <a:extLst>
                <a:ext uri="{FF2B5EF4-FFF2-40B4-BE49-F238E27FC236}">
                  <a16:creationId xmlns:a16="http://schemas.microsoft.com/office/drawing/2014/main" id="{206EF78B-2864-8C45-B304-60182AC810ED}"/>
                </a:ext>
              </a:extLst>
            </p:cNvPr>
            <p:cNvGrpSpPr/>
            <p:nvPr/>
          </p:nvGrpSpPr>
          <p:grpSpPr>
            <a:xfrm>
              <a:off x="219698" y="5290459"/>
              <a:ext cx="8704604" cy="599517"/>
              <a:chOff x="324595" y="5993082"/>
              <a:chExt cx="8704604" cy="599517"/>
            </a:xfrm>
          </p:grpSpPr>
          <mc:AlternateContent xmlns:mc="http://schemas.openxmlformats.org/markup-compatibility/2006" xmlns:a14="http://schemas.microsoft.com/office/drawing/2010/main">
            <mc:Choice Requires="a14">
              <p:sp>
                <p:nvSpPr>
                  <p:cNvPr id="10" name="Afrundet rektangel 9">
                    <a:hlinkClick r:id="rId2" action="ppaction://hlinksldjump"/>
                    <a:extLst>
                      <a:ext uri="{FF2B5EF4-FFF2-40B4-BE49-F238E27FC236}">
                        <a16:creationId xmlns:a16="http://schemas.microsoft.com/office/drawing/2014/main" id="{80E04134-4279-3E42-9D4D-9E359DBDA2EE}"/>
                      </a:ext>
                    </a:extLst>
                  </p:cNvPr>
                  <p:cNvSpPr/>
                  <p:nvPr/>
                </p:nvSpPr>
                <p:spPr>
                  <a:xfrm>
                    <a:off x="2535383" y="5997039"/>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a-DK" i="1" smtClean="0">
                                  <a:solidFill>
                                    <a:schemeClr val="bg1"/>
                                  </a:solidFill>
                                  <a:latin typeface="Cambria Math" panose="02040503050406030204" pitchFamily="18" charset="0"/>
                                </a:rPr>
                              </m:ctrlPr>
                            </m:fPr>
                            <m:num>
                              <m:r>
                                <a:rPr lang="da-DK" b="0" i="1" smtClean="0">
                                  <a:solidFill>
                                    <a:schemeClr val="bg1"/>
                                  </a:solidFill>
                                  <a:latin typeface="Cambria Math" panose="02040503050406030204" pitchFamily="18" charset="0"/>
                                </a:rPr>
                                <m:t>3</m:t>
                              </m:r>
                            </m:num>
                            <m:den>
                              <m:r>
                                <a:rPr lang="da-DK" b="0" i="1" smtClean="0">
                                  <a:solidFill>
                                    <a:schemeClr val="bg1"/>
                                  </a:solidFill>
                                  <a:latin typeface="Cambria Math" panose="02040503050406030204" pitchFamily="18" charset="0"/>
                                </a:rPr>
                                <m:t>5</m:t>
                              </m:r>
                            </m:den>
                          </m:f>
                        </m:oMath>
                      </m:oMathPara>
                    </a14:m>
                    <a:endParaRPr lang="da-DK" dirty="0">
                      <a:solidFill>
                        <a:schemeClr val="bg1"/>
                      </a:solidFill>
                    </a:endParaRPr>
                  </a:p>
                </p:txBody>
              </p:sp>
            </mc:Choice>
            <mc:Fallback xmlns="">
              <p:sp>
                <p:nvSpPr>
                  <p:cNvPr id="10" name="Afrundet rektangel 9">
                    <a:hlinkClick r:id="rId3" action="ppaction://hlinksldjump"/>
                    <a:extLst>
                      <a:ext uri="{FF2B5EF4-FFF2-40B4-BE49-F238E27FC236}">
                        <a16:creationId xmlns:a16="http://schemas.microsoft.com/office/drawing/2014/main" id="{80E04134-4279-3E42-9D4D-9E359DBDA2EE}"/>
                      </a:ext>
                    </a:extLst>
                  </p:cNvPr>
                  <p:cNvSpPr>
                    <a:spLocks noRot="1" noChangeAspect="1" noMove="1" noResize="1" noEditPoints="1" noAdjustHandles="1" noChangeArrowheads="1" noChangeShapeType="1" noTextEdit="1"/>
                  </p:cNvSpPr>
                  <p:nvPr/>
                </p:nvSpPr>
                <p:spPr>
                  <a:xfrm>
                    <a:off x="2535383" y="5997039"/>
                    <a:ext cx="2054431" cy="595560"/>
                  </a:xfrm>
                  <a:prstGeom prst="roundRect">
                    <a:avLst/>
                  </a:prstGeom>
                  <a:blipFill>
                    <a:blip r:embed="rId8"/>
                    <a:stretch>
                      <a:fillRect b="-6122"/>
                    </a:stretch>
                  </a:blipFill>
                </p:spPr>
                <p:txBody>
                  <a:bodyPr/>
                  <a:lstStyle/>
                  <a:p>
                    <a:r>
                      <a:rPr lang="da-DK">
                        <a:noFill/>
                      </a:rPr>
                      <a:t> </a:t>
                    </a:r>
                  </a:p>
                </p:txBody>
              </p:sp>
            </mc:Fallback>
          </mc:AlternateContent>
          <mc:AlternateContent xmlns:mc="http://schemas.openxmlformats.org/markup-compatibility/2006" xmlns:a14="http://schemas.microsoft.com/office/drawing/2010/main">
            <mc:Choice Requires="a14">
              <p:sp>
                <p:nvSpPr>
                  <p:cNvPr id="11" name="Afrundet rektangel 10">
                    <a:hlinkClick r:id="rId2" action="ppaction://hlinksldjump"/>
                    <a:extLst>
                      <a:ext uri="{FF2B5EF4-FFF2-40B4-BE49-F238E27FC236}">
                        <a16:creationId xmlns:a16="http://schemas.microsoft.com/office/drawing/2014/main" id="{E6BE6749-D5C9-F346-97C7-67E3D4CF3FED}"/>
                      </a:ext>
                    </a:extLst>
                  </p:cNvPr>
                  <p:cNvSpPr/>
                  <p:nvPr/>
                </p:nvSpPr>
                <p:spPr>
                  <a:xfrm>
                    <a:off x="324595" y="599506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a-DK" i="1" smtClean="0">
                                  <a:solidFill>
                                    <a:schemeClr val="bg1"/>
                                  </a:solidFill>
                                  <a:latin typeface="Cambria Math" panose="02040503050406030204" pitchFamily="18" charset="0"/>
                                </a:rPr>
                              </m:ctrlPr>
                            </m:fPr>
                            <m:num>
                              <m:r>
                                <a:rPr lang="da-DK" b="0" i="1" smtClean="0">
                                  <a:solidFill>
                                    <a:schemeClr val="bg1"/>
                                  </a:solidFill>
                                  <a:latin typeface="Cambria Math" panose="02040503050406030204" pitchFamily="18" charset="0"/>
                                </a:rPr>
                                <m:t>2</m:t>
                              </m:r>
                            </m:num>
                            <m:den>
                              <m:r>
                                <a:rPr lang="da-DK" b="0" i="1" smtClean="0">
                                  <a:solidFill>
                                    <a:schemeClr val="bg1"/>
                                  </a:solidFill>
                                  <a:latin typeface="Cambria Math" panose="02040503050406030204" pitchFamily="18" charset="0"/>
                                </a:rPr>
                                <m:t>7</m:t>
                              </m:r>
                            </m:den>
                          </m:f>
                        </m:oMath>
                      </m:oMathPara>
                    </a14:m>
                    <a:endParaRPr lang="da-DK" dirty="0">
                      <a:solidFill>
                        <a:schemeClr val="bg1"/>
                      </a:solidFill>
                    </a:endParaRPr>
                  </a:p>
                </p:txBody>
              </p:sp>
            </mc:Choice>
            <mc:Fallback xmlns="">
              <p:sp>
                <p:nvSpPr>
                  <p:cNvPr id="11" name="Afrundet rektangel 10">
                    <a:hlinkClick r:id="rId3" action="ppaction://hlinksldjump"/>
                    <a:extLst>
                      <a:ext uri="{FF2B5EF4-FFF2-40B4-BE49-F238E27FC236}">
                        <a16:creationId xmlns:a16="http://schemas.microsoft.com/office/drawing/2014/main" id="{E6BE6749-D5C9-F346-97C7-67E3D4CF3FED}"/>
                      </a:ext>
                    </a:extLst>
                  </p:cNvPr>
                  <p:cNvSpPr>
                    <a:spLocks noRot="1" noChangeAspect="1" noMove="1" noResize="1" noEditPoints="1" noAdjustHandles="1" noChangeArrowheads="1" noChangeShapeType="1" noTextEdit="1"/>
                  </p:cNvSpPr>
                  <p:nvPr/>
                </p:nvSpPr>
                <p:spPr>
                  <a:xfrm>
                    <a:off x="324595" y="5995060"/>
                    <a:ext cx="2054431" cy="595560"/>
                  </a:xfrm>
                  <a:prstGeom prst="roundRect">
                    <a:avLst/>
                  </a:prstGeom>
                  <a:blipFill>
                    <a:blip r:embed="rId9"/>
                    <a:stretch>
                      <a:fillRect b="-4082"/>
                    </a:stretch>
                  </a:blipFill>
                </p:spPr>
                <p:txBody>
                  <a:bodyPr/>
                  <a:lstStyle/>
                  <a:p>
                    <a:r>
                      <a:rPr lang="da-DK">
                        <a:noFill/>
                      </a:rPr>
                      <a:t> </a:t>
                    </a:r>
                  </a:p>
                </p:txBody>
              </p:sp>
            </mc:Fallback>
          </mc:AlternateContent>
          <mc:AlternateContent xmlns:mc="http://schemas.openxmlformats.org/markup-compatibility/2006" xmlns:a14="http://schemas.microsoft.com/office/drawing/2010/main">
            <mc:Choice Requires="a14">
              <p:sp>
                <p:nvSpPr>
                  <p:cNvPr id="12" name="Afrundet rektangel 11">
                    <a:hlinkClick r:id="rId10" action="ppaction://hlinksldjump"/>
                    <a:extLst>
                      <a:ext uri="{FF2B5EF4-FFF2-40B4-BE49-F238E27FC236}">
                        <a16:creationId xmlns:a16="http://schemas.microsoft.com/office/drawing/2014/main" id="{94BCF927-D43D-7947-97C5-387F8B93D135}"/>
                      </a:ext>
                    </a:extLst>
                  </p:cNvPr>
                  <p:cNvSpPr/>
                  <p:nvPr/>
                </p:nvSpPr>
                <p:spPr>
                  <a:xfrm>
                    <a:off x="6974768" y="5995061"/>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a-DK" i="1" smtClean="0">
                                  <a:solidFill>
                                    <a:schemeClr val="bg1"/>
                                  </a:solidFill>
                                  <a:latin typeface="Cambria Math" panose="02040503050406030204" pitchFamily="18" charset="0"/>
                                </a:rPr>
                              </m:ctrlPr>
                            </m:fPr>
                            <m:num>
                              <m:r>
                                <a:rPr lang="da-DK" b="0" i="1" smtClean="0">
                                  <a:solidFill>
                                    <a:schemeClr val="bg1"/>
                                  </a:solidFill>
                                  <a:latin typeface="Cambria Math" panose="02040503050406030204" pitchFamily="18" charset="0"/>
                                </a:rPr>
                                <m:t>1</m:t>
                              </m:r>
                            </m:num>
                            <m:den>
                              <m:r>
                                <a:rPr lang="da-DK" b="0" i="1" smtClean="0">
                                  <a:solidFill>
                                    <a:schemeClr val="bg1"/>
                                  </a:solidFill>
                                  <a:latin typeface="Cambria Math" panose="02040503050406030204" pitchFamily="18" charset="0"/>
                                </a:rPr>
                                <m:t>2</m:t>
                              </m:r>
                            </m:den>
                          </m:f>
                        </m:oMath>
                      </m:oMathPara>
                    </a14:m>
                    <a:endParaRPr lang="da-DK" dirty="0">
                      <a:solidFill>
                        <a:schemeClr val="bg1"/>
                      </a:solidFill>
                    </a:endParaRPr>
                  </a:p>
                </p:txBody>
              </p:sp>
            </mc:Choice>
            <mc:Fallback xmlns="">
              <p:sp>
                <p:nvSpPr>
                  <p:cNvPr id="12" name="Afrundet rektangel 11">
                    <a:hlinkClick r:id="rId11" action="ppaction://hlinksldjump"/>
                    <a:extLst>
                      <a:ext uri="{FF2B5EF4-FFF2-40B4-BE49-F238E27FC236}">
                        <a16:creationId xmlns:a16="http://schemas.microsoft.com/office/drawing/2014/main" id="{94BCF927-D43D-7947-97C5-387F8B93D135}"/>
                      </a:ext>
                    </a:extLst>
                  </p:cNvPr>
                  <p:cNvSpPr>
                    <a:spLocks noRot="1" noChangeAspect="1" noMove="1" noResize="1" noEditPoints="1" noAdjustHandles="1" noChangeArrowheads="1" noChangeShapeType="1" noTextEdit="1"/>
                  </p:cNvSpPr>
                  <p:nvPr/>
                </p:nvSpPr>
                <p:spPr>
                  <a:xfrm>
                    <a:off x="6974768" y="5995061"/>
                    <a:ext cx="2054431" cy="595560"/>
                  </a:xfrm>
                  <a:prstGeom prst="roundRect">
                    <a:avLst/>
                  </a:prstGeom>
                  <a:blipFill>
                    <a:blip r:embed="rId12"/>
                    <a:stretch>
                      <a:fillRect b="-4082"/>
                    </a:stretch>
                  </a:blipFill>
                </p:spPr>
                <p:txBody>
                  <a:bodyPr/>
                  <a:lstStyle/>
                  <a:p>
                    <a:r>
                      <a:rPr lang="da-DK">
                        <a:noFill/>
                      </a:rPr>
                      <a:t> </a:t>
                    </a:r>
                  </a:p>
                </p:txBody>
              </p:sp>
            </mc:Fallback>
          </mc:AlternateContent>
          <mc:AlternateContent xmlns:mc="http://schemas.openxmlformats.org/markup-compatibility/2006" xmlns:a14="http://schemas.microsoft.com/office/drawing/2010/main">
            <mc:Choice Requires="a14">
              <p:sp>
                <p:nvSpPr>
                  <p:cNvPr id="13" name="Afrundet rektangel 12">
                    <a:hlinkClick r:id="rId2" action="ppaction://hlinksldjump"/>
                    <a:extLst>
                      <a:ext uri="{FF2B5EF4-FFF2-40B4-BE49-F238E27FC236}">
                        <a16:creationId xmlns:a16="http://schemas.microsoft.com/office/drawing/2014/main" id="{4B62E5FE-C95F-D840-AE99-47ED7C45A019}"/>
                      </a:ext>
                    </a:extLst>
                  </p:cNvPr>
                  <p:cNvSpPr/>
                  <p:nvPr/>
                </p:nvSpPr>
                <p:spPr>
                  <a:xfrm>
                    <a:off x="4763980" y="5993082"/>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a-DK" i="1" smtClean="0">
                                  <a:solidFill>
                                    <a:schemeClr val="bg1"/>
                                  </a:solidFill>
                                  <a:latin typeface="Cambria Math" panose="02040503050406030204" pitchFamily="18" charset="0"/>
                                </a:rPr>
                              </m:ctrlPr>
                            </m:fPr>
                            <m:num>
                              <m:r>
                                <a:rPr lang="da-DK" i="1">
                                  <a:solidFill>
                                    <a:schemeClr val="bg1"/>
                                  </a:solidFill>
                                  <a:latin typeface="Cambria Math" panose="02040503050406030204" pitchFamily="18" charset="0"/>
                                </a:rPr>
                                <m:t>1</m:t>
                              </m:r>
                            </m:num>
                            <m:den>
                              <m:r>
                                <a:rPr lang="da-DK" b="0" i="1" smtClean="0">
                                  <a:solidFill>
                                    <a:schemeClr val="bg1"/>
                                  </a:solidFill>
                                  <a:latin typeface="Cambria Math" panose="02040503050406030204" pitchFamily="18" charset="0"/>
                                </a:rPr>
                                <m:t>6</m:t>
                              </m:r>
                            </m:den>
                          </m:f>
                        </m:oMath>
                      </m:oMathPara>
                    </a14:m>
                    <a:endParaRPr lang="da-DK" dirty="0">
                      <a:solidFill>
                        <a:schemeClr val="bg1"/>
                      </a:solidFill>
                    </a:endParaRPr>
                  </a:p>
                </p:txBody>
              </p:sp>
            </mc:Choice>
            <mc:Fallback xmlns="">
              <p:sp>
                <p:nvSpPr>
                  <p:cNvPr id="13" name="Afrundet rektangel 12">
                    <a:hlinkClick r:id="rId3" action="ppaction://hlinksldjump"/>
                    <a:extLst>
                      <a:ext uri="{FF2B5EF4-FFF2-40B4-BE49-F238E27FC236}">
                        <a16:creationId xmlns:a16="http://schemas.microsoft.com/office/drawing/2014/main" id="{4B62E5FE-C95F-D840-AE99-47ED7C45A019}"/>
                      </a:ext>
                    </a:extLst>
                  </p:cNvPr>
                  <p:cNvSpPr>
                    <a:spLocks noRot="1" noChangeAspect="1" noMove="1" noResize="1" noEditPoints="1" noAdjustHandles="1" noChangeArrowheads="1" noChangeShapeType="1" noTextEdit="1"/>
                  </p:cNvSpPr>
                  <p:nvPr/>
                </p:nvSpPr>
                <p:spPr>
                  <a:xfrm>
                    <a:off x="4763980" y="5993082"/>
                    <a:ext cx="2054431" cy="595560"/>
                  </a:xfrm>
                  <a:prstGeom prst="roundRect">
                    <a:avLst/>
                  </a:prstGeom>
                  <a:blipFill>
                    <a:blip r:embed="rId13"/>
                    <a:stretch>
                      <a:fillRect b="-4082"/>
                    </a:stretch>
                  </a:blipFill>
                </p:spPr>
                <p:txBody>
                  <a:bodyPr/>
                  <a:lstStyle/>
                  <a:p>
                    <a:r>
                      <a:rPr lang="da-DK">
                        <a:noFill/>
                      </a:rPr>
                      <a:t> </a:t>
                    </a:r>
                  </a:p>
                </p:txBody>
              </p:sp>
            </mc:Fallback>
          </mc:AlternateContent>
        </p:grpSp>
      </p:grpSp>
      <p:sp>
        <p:nvSpPr>
          <p:cNvPr id="3" name="Tekstfelt 2">
            <a:extLst>
              <a:ext uri="{FF2B5EF4-FFF2-40B4-BE49-F238E27FC236}">
                <a16:creationId xmlns:a16="http://schemas.microsoft.com/office/drawing/2014/main" id="{316F7CEB-D932-A84F-BF29-A21B87BA91FD}"/>
              </a:ext>
            </a:extLst>
          </p:cNvPr>
          <p:cNvSpPr txBox="1"/>
          <p:nvPr/>
        </p:nvSpPr>
        <p:spPr>
          <a:xfrm>
            <a:off x="724396" y="1080657"/>
            <a:ext cx="5500224" cy="646331"/>
          </a:xfrm>
          <a:prstGeom prst="rect">
            <a:avLst/>
          </a:prstGeom>
          <a:noFill/>
        </p:spPr>
        <p:txBody>
          <a:bodyPr wrap="none" rtlCol="0">
            <a:spAutoFit/>
          </a:bodyPr>
          <a:lstStyle/>
          <a:p>
            <a:r>
              <a:rPr lang="da-DK" dirty="0"/>
              <a:t>SÆT BRØKERNE I RÆKKEFØLGE EFTER STØRRELSE.</a:t>
            </a:r>
          </a:p>
          <a:p>
            <a:r>
              <a:rPr lang="da-DK" dirty="0"/>
              <a:t>HVILKEN BRØK VIL KOMME TIL AT STÅ I MIDTEN?</a:t>
            </a:r>
          </a:p>
        </p:txBody>
      </p:sp>
      <p:grpSp>
        <p:nvGrpSpPr>
          <p:cNvPr id="16" name="Gruppe 15">
            <a:extLst>
              <a:ext uri="{FF2B5EF4-FFF2-40B4-BE49-F238E27FC236}">
                <a16:creationId xmlns:a16="http://schemas.microsoft.com/office/drawing/2014/main" id="{10771798-AFB6-844A-9FC6-8AF643F4DAD3}"/>
              </a:ext>
            </a:extLst>
          </p:cNvPr>
          <p:cNvGrpSpPr>
            <a:grpSpLocks noChangeAspect="1"/>
          </p:cNvGrpSpPr>
          <p:nvPr/>
        </p:nvGrpSpPr>
        <p:grpSpPr>
          <a:xfrm>
            <a:off x="382572" y="1990755"/>
            <a:ext cx="1080000" cy="1079410"/>
            <a:chOff x="733744" y="1422414"/>
            <a:chExt cx="1263212" cy="1262522"/>
          </a:xfrm>
        </p:grpSpPr>
        <p:sp>
          <p:nvSpPr>
            <p:cNvPr id="17" name="Cirkel 16">
              <a:hlinkClick r:id="rId2" action="ppaction://hlinksldjump"/>
              <a:extLst>
                <a:ext uri="{FF2B5EF4-FFF2-40B4-BE49-F238E27FC236}">
                  <a16:creationId xmlns:a16="http://schemas.microsoft.com/office/drawing/2014/main" id="{57995FA7-967B-C641-A7A3-1FFB765BD234}"/>
                </a:ext>
              </a:extLst>
            </p:cNvPr>
            <p:cNvSpPr>
              <a:spLocks noChangeAspect="1"/>
            </p:cNvSpPr>
            <p:nvPr/>
          </p:nvSpPr>
          <p:spPr>
            <a:xfrm rot="14400000" flipV="1">
              <a:off x="736956" y="1424935"/>
              <a:ext cx="1260000" cy="1260000"/>
            </a:xfrm>
            <a:prstGeom prst="pie">
              <a:avLst>
                <a:gd name="adj1" fmla="val 20814007"/>
                <a:gd name="adj2" fmla="val 3606181"/>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sp>
          <p:nvSpPr>
            <p:cNvPr id="18" name="Cirkel 17">
              <a:hlinkClick r:id="rId2" action="ppaction://hlinksldjump"/>
              <a:extLst>
                <a:ext uri="{FF2B5EF4-FFF2-40B4-BE49-F238E27FC236}">
                  <a16:creationId xmlns:a16="http://schemas.microsoft.com/office/drawing/2014/main" id="{747F0A79-0523-9F43-A554-6033AA6CB9F1}"/>
                </a:ext>
              </a:extLst>
            </p:cNvPr>
            <p:cNvSpPr>
              <a:spLocks noChangeAspect="1"/>
            </p:cNvSpPr>
            <p:nvPr/>
          </p:nvSpPr>
          <p:spPr>
            <a:xfrm rot="18803929" flipV="1">
              <a:off x="734556" y="1424936"/>
              <a:ext cx="1260000" cy="1260000"/>
            </a:xfrm>
            <a:prstGeom prst="pie">
              <a:avLst>
                <a:gd name="adj1" fmla="val 20814007"/>
                <a:gd name="adj2" fmla="val 3606181"/>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sp>
          <p:nvSpPr>
            <p:cNvPr id="19" name="Cirkel 18">
              <a:hlinkClick r:id="rId2" action="ppaction://hlinksldjump"/>
              <a:extLst>
                <a:ext uri="{FF2B5EF4-FFF2-40B4-BE49-F238E27FC236}">
                  <a16:creationId xmlns:a16="http://schemas.microsoft.com/office/drawing/2014/main" id="{64FF7C17-7103-7B41-81C1-E067D647951D}"/>
                </a:ext>
              </a:extLst>
            </p:cNvPr>
            <p:cNvSpPr>
              <a:spLocks noChangeAspect="1"/>
            </p:cNvSpPr>
            <p:nvPr/>
          </p:nvSpPr>
          <p:spPr>
            <a:xfrm rot="1597775" flipV="1">
              <a:off x="734557" y="1424936"/>
              <a:ext cx="1260000" cy="1260000"/>
            </a:xfrm>
            <a:prstGeom prst="pie">
              <a:avLst>
                <a:gd name="adj1" fmla="val 20814007"/>
                <a:gd name="adj2" fmla="val 3606181"/>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sp>
          <p:nvSpPr>
            <p:cNvPr id="20" name="Cirkel 19">
              <a:hlinkClick r:id="rId2" action="ppaction://hlinksldjump"/>
              <a:extLst>
                <a:ext uri="{FF2B5EF4-FFF2-40B4-BE49-F238E27FC236}">
                  <a16:creationId xmlns:a16="http://schemas.microsoft.com/office/drawing/2014/main" id="{86555BAE-060B-F145-B3FD-FC4EECB32EC6}"/>
                </a:ext>
              </a:extLst>
            </p:cNvPr>
            <p:cNvSpPr>
              <a:spLocks noChangeAspect="1"/>
            </p:cNvSpPr>
            <p:nvPr/>
          </p:nvSpPr>
          <p:spPr>
            <a:xfrm rot="6028656" flipV="1">
              <a:off x="733744" y="1424935"/>
              <a:ext cx="1260000" cy="1260000"/>
            </a:xfrm>
            <a:prstGeom prst="pie">
              <a:avLst>
                <a:gd name="adj1" fmla="val 20814007"/>
                <a:gd name="adj2" fmla="val 3606181"/>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sp>
          <p:nvSpPr>
            <p:cNvPr id="21" name="Cirkel 20">
              <a:hlinkClick r:id="rId2" action="ppaction://hlinksldjump"/>
              <a:extLst>
                <a:ext uri="{FF2B5EF4-FFF2-40B4-BE49-F238E27FC236}">
                  <a16:creationId xmlns:a16="http://schemas.microsoft.com/office/drawing/2014/main" id="{B29B7C82-3E51-BE48-AB94-B67BF21BF901}"/>
                </a:ext>
              </a:extLst>
            </p:cNvPr>
            <p:cNvSpPr>
              <a:spLocks noChangeAspect="1"/>
            </p:cNvSpPr>
            <p:nvPr/>
          </p:nvSpPr>
          <p:spPr>
            <a:xfrm rot="10239952" flipV="1">
              <a:off x="733744" y="1422414"/>
              <a:ext cx="1260000" cy="1260000"/>
            </a:xfrm>
            <a:prstGeom prst="pie">
              <a:avLst>
                <a:gd name="adj1" fmla="val 20814007"/>
                <a:gd name="adj2" fmla="val 3606181"/>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grpSp>
      <p:grpSp>
        <p:nvGrpSpPr>
          <p:cNvPr id="22" name="Gruppe 21">
            <a:extLst>
              <a:ext uri="{FF2B5EF4-FFF2-40B4-BE49-F238E27FC236}">
                <a16:creationId xmlns:a16="http://schemas.microsoft.com/office/drawing/2014/main" id="{82EB0325-1BBA-9441-81BD-F4149EB1958D}"/>
              </a:ext>
            </a:extLst>
          </p:cNvPr>
          <p:cNvGrpSpPr>
            <a:grpSpLocks noChangeAspect="1"/>
          </p:cNvGrpSpPr>
          <p:nvPr/>
        </p:nvGrpSpPr>
        <p:grpSpPr>
          <a:xfrm>
            <a:off x="3105494" y="3612394"/>
            <a:ext cx="1080000" cy="1082798"/>
            <a:chOff x="783765" y="695956"/>
            <a:chExt cx="1260813" cy="1264080"/>
          </a:xfrm>
        </p:grpSpPr>
        <p:sp>
          <p:nvSpPr>
            <p:cNvPr id="23" name="Cirkel 22">
              <a:hlinkClick r:id="rId10" action="ppaction://hlinksldjump"/>
              <a:extLst>
                <a:ext uri="{FF2B5EF4-FFF2-40B4-BE49-F238E27FC236}">
                  <a16:creationId xmlns:a16="http://schemas.microsoft.com/office/drawing/2014/main" id="{5A60D7DD-1441-A549-BA77-EF29FDC77800}"/>
                </a:ext>
              </a:extLst>
            </p:cNvPr>
            <p:cNvSpPr>
              <a:spLocks noChangeAspect="1"/>
            </p:cNvSpPr>
            <p:nvPr/>
          </p:nvSpPr>
          <p:spPr>
            <a:xfrm>
              <a:off x="783765" y="700036"/>
              <a:ext cx="1260000" cy="1260000"/>
            </a:xfrm>
            <a:prstGeom prst="pie">
              <a:avLst>
                <a:gd name="adj1" fmla="val 0"/>
                <a:gd name="adj2" fmla="val 10821516"/>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sp>
          <p:nvSpPr>
            <p:cNvPr id="24" name="Cirkel 23">
              <a:hlinkClick r:id="rId10" action="ppaction://hlinksldjump"/>
              <a:extLst>
                <a:ext uri="{FF2B5EF4-FFF2-40B4-BE49-F238E27FC236}">
                  <a16:creationId xmlns:a16="http://schemas.microsoft.com/office/drawing/2014/main" id="{35370A8C-60C9-C04D-A8B0-0530E8CA5F73}"/>
                </a:ext>
              </a:extLst>
            </p:cNvPr>
            <p:cNvSpPr>
              <a:spLocks noChangeAspect="1"/>
            </p:cNvSpPr>
            <p:nvPr/>
          </p:nvSpPr>
          <p:spPr>
            <a:xfrm flipV="1">
              <a:off x="784578" y="695956"/>
              <a:ext cx="1260000" cy="1260000"/>
            </a:xfrm>
            <a:prstGeom prst="pie">
              <a:avLst>
                <a:gd name="adj1" fmla="val 0"/>
                <a:gd name="adj2" fmla="val 10821516"/>
              </a:avLst>
            </a:prstGeom>
            <a:solidFill>
              <a:srgbClr val="FFC000"/>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grpSp>
      <p:grpSp>
        <p:nvGrpSpPr>
          <p:cNvPr id="25" name="Gruppe 24">
            <a:extLst>
              <a:ext uri="{FF2B5EF4-FFF2-40B4-BE49-F238E27FC236}">
                <a16:creationId xmlns:a16="http://schemas.microsoft.com/office/drawing/2014/main" id="{FCDEF6FD-6BAE-5340-BABF-DAE6CA8818AD}"/>
              </a:ext>
            </a:extLst>
          </p:cNvPr>
          <p:cNvGrpSpPr>
            <a:grpSpLocks noChangeAspect="1"/>
          </p:cNvGrpSpPr>
          <p:nvPr/>
        </p:nvGrpSpPr>
        <p:grpSpPr>
          <a:xfrm>
            <a:off x="698029" y="3704013"/>
            <a:ext cx="1080000" cy="1083396"/>
            <a:chOff x="734298" y="1422413"/>
            <a:chExt cx="1262405" cy="1266374"/>
          </a:xfrm>
        </p:grpSpPr>
        <p:sp>
          <p:nvSpPr>
            <p:cNvPr id="26" name="Cirkel 25">
              <a:hlinkClick r:id="rId2" action="ppaction://hlinksldjump"/>
              <a:extLst>
                <a:ext uri="{FF2B5EF4-FFF2-40B4-BE49-F238E27FC236}">
                  <a16:creationId xmlns:a16="http://schemas.microsoft.com/office/drawing/2014/main" id="{7CB96FCB-297F-634B-A218-A097A56A9585}"/>
                </a:ext>
              </a:extLst>
            </p:cNvPr>
            <p:cNvSpPr>
              <a:spLocks noChangeAspect="1"/>
            </p:cNvSpPr>
            <p:nvPr/>
          </p:nvSpPr>
          <p:spPr>
            <a:xfrm rot="14400000" flipV="1">
              <a:off x="736702" y="1422414"/>
              <a:ext cx="1260000" cy="1260000"/>
            </a:xfrm>
            <a:prstGeom prst="pie">
              <a:avLst>
                <a:gd name="adj1" fmla="val 534024"/>
                <a:gd name="adj2" fmla="val 3606181"/>
              </a:avLst>
            </a:prstGeom>
            <a:solidFill>
              <a:srgbClr val="AB51D6"/>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sp>
          <p:nvSpPr>
            <p:cNvPr id="27" name="Cirkel 26">
              <a:hlinkClick r:id="rId2" action="ppaction://hlinksldjump"/>
              <a:extLst>
                <a:ext uri="{FF2B5EF4-FFF2-40B4-BE49-F238E27FC236}">
                  <a16:creationId xmlns:a16="http://schemas.microsoft.com/office/drawing/2014/main" id="{190B9337-E37E-824C-AB4E-F8DEBF975D08}"/>
                </a:ext>
              </a:extLst>
            </p:cNvPr>
            <p:cNvSpPr>
              <a:spLocks noChangeAspect="1"/>
            </p:cNvSpPr>
            <p:nvPr/>
          </p:nvSpPr>
          <p:spPr>
            <a:xfrm rot="2145633" flipV="1">
              <a:off x="735114" y="1424704"/>
              <a:ext cx="1260000" cy="1260000"/>
            </a:xfrm>
            <a:prstGeom prst="pie">
              <a:avLst>
                <a:gd name="adj1" fmla="val 534024"/>
                <a:gd name="adj2" fmla="val 3606181"/>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sp>
          <p:nvSpPr>
            <p:cNvPr id="28" name="Cirkel 27">
              <a:hlinkClick r:id="rId2" action="ppaction://hlinksldjump"/>
              <a:extLst>
                <a:ext uri="{FF2B5EF4-FFF2-40B4-BE49-F238E27FC236}">
                  <a16:creationId xmlns:a16="http://schemas.microsoft.com/office/drawing/2014/main" id="{674996AE-EAF8-1841-B518-266E5DA817FA}"/>
                </a:ext>
              </a:extLst>
            </p:cNvPr>
            <p:cNvSpPr>
              <a:spLocks noChangeAspect="1"/>
            </p:cNvSpPr>
            <p:nvPr/>
          </p:nvSpPr>
          <p:spPr>
            <a:xfrm rot="8203384" flipV="1">
              <a:off x="734298" y="1422413"/>
              <a:ext cx="1260000" cy="1260000"/>
            </a:xfrm>
            <a:prstGeom prst="pie">
              <a:avLst>
                <a:gd name="adj1" fmla="val 534024"/>
                <a:gd name="adj2" fmla="val 3606181"/>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grpSp>
          <p:nvGrpSpPr>
            <p:cNvPr id="29" name="Gruppe 28">
              <a:extLst>
                <a:ext uri="{FF2B5EF4-FFF2-40B4-BE49-F238E27FC236}">
                  <a16:creationId xmlns:a16="http://schemas.microsoft.com/office/drawing/2014/main" id="{045366CC-9905-A848-BCB6-A6C6EB621113}"/>
                </a:ext>
              </a:extLst>
            </p:cNvPr>
            <p:cNvGrpSpPr/>
            <p:nvPr/>
          </p:nvGrpSpPr>
          <p:grpSpPr>
            <a:xfrm>
              <a:off x="734298" y="1422413"/>
              <a:ext cx="1262405" cy="1266374"/>
              <a:chOff x="734298" y="1422413"/>
              <a:chExt cx="1262405" cy="1266374"/>
            </a:xfrm>
          </p:grpSpPr>
          <p:sp>
            <p:nvSpPr>
              <p:cNvPr id="30" name="Cirkel 29">
                <a:hlinkClick r:id="rId2" action="ppaction://hlinksldjump"/>
                <a:extLst>
                  <a:ext uri="{FF2B5EF4-FFF2-40B4-BE49-F238E27FC236}">
                    <a16:creationId xmlns:a16="http://schemas.microsoft.com/office/drawing/2014/main" id="{28541BB3-FDAB-2D4E-9076-7974FE9D6832}"/>
                  </a:ext>
                </a:extLst>
              </p:cNvPr>
              <p:cNvSpPr>
                <a:spLocks noChangeAspect="1"/>
              </p:cNvSpPr>
              <p:nvPr/>
            </p:nvSpPr>
            <p:spPr>
              <a:xfrm rot="17541479" flipV="1">
                <a:off x="736703" y="1428787"/>
                <a:ext cx="1260000" cy="1260000"/>
              </a:xfrm>
              <a:prstGeom prst="pie">
                <a:avLst>
                  <a:gd name="adj1" fmla="val 534024"/>
                  <a:gd name="adj2" fmla="val 3606181"/>
                </a:avLst>
              </a:prstGeom>
              <a:solidFill>
                <a:srgbClr val="AB51D6"/>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sp>
            <p:nvSpPr>
              <p:cNvPr id="31" name="Cirkel 30">
                <a:hlinkClick r:id="rId2" action="ppaction://hlinksldjump"/>
                <a:extLst>
                  <a:ext uri="{FF2B5EF4-FFF2-40B4-BE49-F238E27FC236}">
                    <a16:creationId xmlns:a16="http://schemas.microsoft.com/office/drawing/2014/main" id="{1FAF0A94-62D3-8643-B408-1207F7010F3F}"/>
                  </a:ext>
                </a:extLst>
              </p:cNvPr>
              <p:cNvSpPr>
                <a:spLocks noChangeAspect="1"/>
              </p:cNvSpPr>
              <p:nvPr/>
            </p:nvSpPr>
            <p:spPr>
              <a:xfrm rot="20652863" flipV="1">
                <a:off x="735114" y="1424704"/>
                <a:ext cx="1260000" cy="1260000"/>
              </a:xfrm>
              <a:prstGeom prst="pie">
                <a:avLst>
                  <a:gd name="adj1" fmla="val 534024"/>
                  <a:gd name="adj2" fmla="val 3606181"/>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sp>
            <p:nvSpPr>
              <p:cNvPr id="32" name="Cirkel 31">
                <a:hlinkClick r:id="rId2" action="ppaction://hlinksldjump"/>
                <a:extLst>
                  <a:ext uri="{FF2B5EF4-FFF2-40B4-BE49-F238E27FC236}">
                    <a16:creationId xmlns:a16="http://schemas.microsoft.com/office/drawing/2014/main" id="{1BD38B16-EA76-9C4A-8EE7-3DABF86CA434}"/>
                  </a:ext>
                </a:extLst>
              </p:cNvPr>
              <p:cNvSpPr>
                <a:spLocks noChangeAspect="1"/>
              </p:cNvSpPr>
              <p:nvPr/>
            </p:nvSpPr>
            <p:spPr>
              <a:xfrm rot="5151333" flipV="1">
                <a:off x="734299" y="1425563"/>
                <a:ext cx="1260000" cy="1260000"/>
              </a:xfrm>
              <a:prstGeom prst="pie">
                <a:avLst>
                  <a:gd name="adj1" fmla="val 534024"/>
                  <a:gd name="adj2" fmla="val 3606181"/>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sp>
            <p:nvSpPr>
              <p:cNvPr id="33" name="Cirkel 32">
                <a:hlinkClick r:id="rId2" action="ppaction://hlinksldjump"/>
                <a:extLst>
                  <a:ext uri="{FF2B5EF4-FFF2-40B4-BE49-F238E27FC236}">
                    <a16:creationId xmlns:a16="http://schemas.microsoft.com/office/drawing/2014/main" id="{1E29D059-C4E7-4C48-85A0-0F189DDD18CF}"/>
                  </a:ext>
                </a:extLst>
              </p:cNvPr>
              <p:cNvSpPr>
                <a:spLocks noChangeAspect="1"/>
              </p:cNvSpPr>
              <p:nvPr/>
            </p:nvSpPr>
            <p:spPr>
              <a:xfrm rot="11299135" flipV="1">
                <a:off x="734298" y="1422413"/>
                <a:ext cx="1260000" cy="1260000"/>
              </a:xfrm>
              <a:prstGeom prst="pie">
                <a:avLst>
                  <a:gd name="adj1" fmla="val 534024"/>
                  <a:gd name="adj2" fmla="val 3606181"/>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grpSp>
      </p:grpSp>
      <p:grpSp>
        <p:nvGrpSpPr>
          <p:cNvPr id="34" name="Gruppe 33">
            <a:extLst>
              <a:ext uri="{FF2B5EF4-FFF2-40B4-BE49-F238E27FC236}">
                <a16:creationId xmlns:a16="http://schemas.microsoft.com/office/drawing/2014/main" id="{722AD3CA-54D3-6E40-AE80-6521608D64E4}"/>
              </a:ext>
            </a:extLst>
          </p:cNvPr>
          <p:cNvGrpSpPr>
            <a:grpSpLocks noChangeAspect="1"/>
          </p:cNvGrpSpPr>
          <p:nvPr/>
        </p:nvGrpSpPr>
        <p:grpSpPr>
          <a:xfrm>
            <a:off x="7320663" y="879096"/>
            <a:ext cx="1080000" cy="1074403"/>
            <a:chOff x="945345" y="700034"/>
            <a:chExt cx="1266567" cy="1260003"/>
          </a:xfrm>
        </p:grpSpPr>
        <p:sp>
          <p:nvSpPr>
            <p:cNvPr id="35" name="Cirkel 34">
              <a:hlinkClick r:id="rId2" action="ppaction://hlinksldjump"/>
              <a:extLst>
                <a:ext uri="{FF2B5EF4-FFF2-40B4-BE49-F238E27FC236}">
                  <a16:creationId xmlns:a16="http://schemas.microsoft.com/office/drawing/2014/main" id="{73C0F436-C0F2-374A-982C-4A8A3557DFFA}"/>
                </a:ext>
              </a:extLst>
            </p:cNvPr>
            <p:cNvSpPr>
              <a:spLocks noChangeAspect="1"/>
            </p:cNvSpPr>
            <p:nvPr/>
          </p:nvSpPr>
          <p:spPr>
            <a:xfrm flipV="1">
              <a:off x="945345" y="700036"/>
              <a:ext cx="1260000" cy="1260000"/>
            </a:xfrm>
            <a:prstGeom prst="pie">
              <a:avLst>
                <a:gd name="adj1" fmla="val 0"/>
                <a:gd name="adj2" fmla="val 3606181"/>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sp>
          <p:nvSpPr>
            <p:cNvPr id="36" name="Cirkel 35">
              <a:hlinkClick r:id="rId2" action="ppaction://hlinksldjump"/>
              <a:extLst>
                <a:ext uri="{FF2B5EF4-FFF2-40B4-BE49-F238E27FC236}">
                  <a16:creationId xmlns:a16="http://schemas.microsoft.com/office/drawing/2014/main" id="{56690565-0A18-4A48-98B2-949FF6257562}"/>
                </a:ext>
              </a:extLst>
            </p:cNvPr>
            <p:cNvSpPr>
              <a:spLocks noChangeAspect="1"/>
            </p:cNvSpPr>
            <p:nvPr/>
          </p:nvSpPr>
          <p:spPr>
            <a:xfrm rot="3600000" flipV="1">
              <a:off x="945345" y="700036"/>
              <a:ext cx="1260000" cy="1260000"/>
            </a:xfrm>
            <a:prstGeom prst="pie">
              <a:avLst>
                <a:gd name="adj1" fmla="val 0"/>
                <a:gd name="adj2" fmla="val 3606181"/>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sp>
          <p:nvSpPr>
            <p:cNvPr id="37" name="Cirkel 36">
              <a:hlinkClick r:id="rId2" action="ppaction://hlinksldjump"/>
              <a:extLst>
                <a:ext uri="{FF2B5EF4-FFF2-40B4-BE49-F238E27FC236}">
                  <a16:creationId xmlns:a16="http://schemas.microsoft.com/office/drawing/2014/main" id="{A3C4D3C1-9940-9345-B8D7-C102DF853549}"/>
                </a:ext>
              </a:extLst>
            </p:cNvPr>
            <p:cNvSpPr>
              <a:spLocks noChangeAspect="1"/>
            </p:cNvSpPr>
            <p:nvPr/>
          </p:nvSpPr>
          <p:spPr>
            <a:xfrm rot="72000000" flipV="1">
              <a:off x="945345" y="700036"/>
              <a:ext cx="1260000" cy="1260000"/>
            </a:xfrm>
            <a:prstGeom prst="pie">
              <a:avLst>
                <a:gd name="adj1" fmla="val 0"/>
                <a:gd name="adj2" fmla="val 3606181"/>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sp>
          <p:nvSpPr>
            <p:cNvPr id="38" name="Cirkel 37">
              <a:hlinkClick r:id="rId2" action="ppaction://hlinksldjump"/>
              <a:extLst>
                <a:ext uri="{FF2B5EF4-FFF2-40B4-BE49-F238E27FC236}">
                  <a16:creationId xmlns:a16="http://schemas.microsoft.com/office/drawing/2014/main" id="{9FAFBC47-E30C-9440-A012-A43AE40B3D03}"/>
                </a:ext>
              </a:extLst>
            </p:cNvPr>
            <p:cNvSpPr>
              <a:spLocks noChangeAspect="1"/>
            </p:cNvSpPr>
            <p:nvPr/>
          </p:nvSpPr>
          <p:spPr>
            <a:xfrm rot="10800000" flipV="1">
              <a:off x="946422" y="700037"/>
              <a:ext cx="1260000" cy="1260000"/>
            </a:xfrm>
            <a:prstGeom prst="pie">
              <a:avLst>
                <a:gd name="adj1" fmla="val 0"/>
                <a:gd name="adj2" fmla="val 3606181"/>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sp>
          <p:nvSpPr>
            <p:cNvPr id="39" name="Cirkel 38">
              <a:hlinkClick r:id="rId2" action="ppaction://hlinksldjump"/>
              <a:extLst>
                <a:ext uri="{FF2B5EF4-FFF2-40B4-BE49-F238E27FC236}">
                  <a16:creationId xmlns:a16="http://schemas.microsoft.com/office/drawing/2014/main" id="{A8156F66-4707-3C4D-948E-DA52F31AC7AB}"/>
                </a:ext>
              </a:extLst>
            </p:cNvPr>
            <p:cNvSpPr>
              <a:spLocks noChangeAspect="1"/>
            </p:cNvSpPr>
            <p:nvPr/>
          </p:nvSpPr>
          <p:spPr>
            <a:xfrm rot="144000000" flipV="1">
              <a:off x="951912" y="700035"/>
              <a:ext cx="1260000" cy="1260000"/>
            </a:xfrm>
            <a:prstGeom prst="pie">
              <a:avLst>
                <a:gd name="adj1" fmla="val 0"/>
                <a:gd name="adj2" fmla="val 3606181"/>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sp>
          <p:nvSpPr>
            <p:cNvPr id="40" name="Cirkel 39">
              <a:hlinkClick r:id="rId2" action="ppaction://hlinksldjump"/>
              <a:extLst>
                <a:ext uri="{FF2B5EF4-FFF2-40B4-BE49-F238E27FC236}">
                  <a16:creationId xmlns:a16="http://schemas.microsoft.com/office/drawing/2014/main" id="{F75E0BD6-57E1-414F-BA00-36266DBFDF17}"/>
                </a:ext>
              </a:extLst>
            </p:cNvPr>
            <p:cNvSpPr>
              <a:spLocks noChangeAspect="1"/>
            </p:cNvSpPr>
            <p:nvPr/>
          </p:nvSpPr>
          <p:spPr>
            <a:xfrm rot="18000000" flipV="1">
              <a:off x="948628" y="700034"/>
              <a:ext cx="1260000" cy="1260000"/>
            </a:xfrm>
            <a:prstGeom prst="pie">
              <a:avLst>
                <a:gd name="adj1" fmla="val 0"/>
                <a:gd name="adj2" fmla="val 3606181"/>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grpSp>
      <p:grpSp>
        <p:nvGrpSpPr>
          <p:cNvPr id="41" name="Gruppe 40">
            <a:extLst>
              <a:ext uri="{FF2B5EF4-FFF2-40B4-BE49-F238E27FC236}">
                <a16:creationId xmlns:a16="http://schemas.microsoft.com/office/drawing/2014/main" id="{2DE395D5-7C56-4849-9F95-6107522111B6}"/>
              </a:ext>
            </a:extLst>
          </p:cNvPr>
          <p:cNvGrpSpPr>
            <a:grpSpLocks noChangeAspect="1"/>
          </p:cNvGrpSpPr>
          <p:nvPr/>
        </p:nvGrpSpPr>
        <p:grpSpPr>
          <a:xfrm>
            <a:off x="6054096" y="2195612"/>
            <a:ext cx="1080000" cy="1080000"/>
            <a:chOff x="1039090" y="706581"/>
            <a:chExt cx="1260000" cy="1260000"/>
          </a:xfrm>
        </p:grpSpPr>
        <p:sp>
          <p:nvSpPr>
            <p:cNvPr id="42" name="Cirkel 41">
              <a:hlinkClick r:id="rId2" action="ppaction://hlinksldjump"/>
              <a:extLst>
                <a:ext uri="{FF2B5EF4-FFF2-40B4-BE49-F238E27FC236}">
                  <a16:creationId xmlns:a16="http://schemas.microsoft.com/office/drawing/2014/main" id="{61DA0963-0942-1040-A98F-AD8CE351698A}"/>
                </a:ext>
              </a:extLst>
            </p:cNvPr>
            <p:cNvSpPr>
              <a:spLocks noChangeAspect="1"/>
            </p:cNvSpPr>
            <p:nvPr/>
          </p:nvSpPr>
          <p:spPr>
            <a:xfrm>
              <a:off x="1039090" y="706581"/>
              <a:ext cx="1260000" cy="1260000"/>
            </a:xfrm>
            <a:prstGeom prst="pie">
              <a:avLst>
                <a:gd name="adj1" fmla="val 10766996"/>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sp>
          <p:nvSpPr>
            <p:cNvPr id="43" name="Cirkel 42">
              <a:hlinkClick r:id="rId2" action="ppaction://hlinksldjump"/>
              <a:extLst>
                <a:ext uri="{FF2B5EF4-FFF2-40B4-BE49-F238E27FC236}">
                  <a16:creationId xmlns:a16="http://schemas.microsoft.com/office/drawing/2014/main" id="{0A2EFE73-965D-CF44-BC76-C104639C5A1E}"/>
                </a:ext>
              </a:extLst>
            </p:cNvPr>
            <p:cNvSpPr>
              <a:spLocks noChangeAspect="1"/>
            </p:cNvSpPr>
            <p:nvPr/>
          </p:nvSpPr>
          <p:spPr>
            <a:xfrm rot="5400000">
              <a:off x="1039090" y="706581"/>
              <a:ext cx="1260000" cy="1260000"/>
            </a:xfrm>
            <a:prstGeom prst="pie">
              <a:avLst>
                <a:gd name="adj1" fmla="val 10766996"/>
                <a:gd name="adj2" fmla="val 16200000"/>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sp>
          <p:nvSpPr>
            <p:cNvPr id="44" name="Cirkel 43">
              <a:hlinkClick r:id="rId2" action="ppaction://hlinksldjump"/>
              <a:extLst>
                <a:ext uri="{FF2B5EF4-FFF2-40B4-BE49-F238E27FC236}">
                  <a16:creationId xmlns:a16="http://schemas.microsoft.com/office/drawing/2014/main" id="{DB6CF21A-24FD-1343-B3F2-E062E1EAD1B0}"/>
                </a:ext>
              </a:extLst>
            </p:cNvPr>
            <p:cNvSpPr>
              <a:spLocks noChangeAspect="1"/>
            </p:cNvSpPr>
            <p:nvPr/>
          </p:nvSpPr>
          <p:spPr>
            <a:xfrm rot="16200000">
              <a:off x="1039090" y="706581"/>
              <a:ext cx="1260000" cy="1260000"/>
            </a:xfrm>
            <a:prstGeom prst="pie">
              <a:avLst>
                <a:gd name="adj1" fmla="val 10766996"/>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sp>
          <p:nvSpPr>
            <p:cNvPr id="45" name="Cirkel 44">
              <a:hlinkClick r:id="rId2" action="ppaction://hlinksldjump"/>
              <a:extLst>
                <a:ext uri="{FF2B5EF4-FFF2-40B4-BE49-F238E27FC236}">
                  <a16:creationId xmlns:a16="http://schemas.microsoft.com/office/drawing/2014/main" id="{4E179124-320A-7D40-A6AD-4BB070C40AB9}"/>
                </a:ext>
              </a:extLst>
            </p:cNvPr>
            <p:cNvSpPr>
              <a:spLocks noChangeAspect="1"/>
            </p:cNvSpPr>
            <p:nvPr/>
          </p:nvSpPr>
          <p:spPr>
            <a:xfrm rot="10800000">
              <a:off x="1039090" y="706581"/>
              <a:ext cx="1260000" cy="1260000"/>
            </a:xfrm>
            <a:prstGeom prst="pie">
              <a:avLst>
                <a:gd name="adj1" fmla="val 10766996"/>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grpSp>
      <p:grpSp>
        <p:nvGrpSpPr>
          <p:cNvPr id="46" name="Gruppe 45">
            <a:extLst>
              <a:ext uri="{FF2B5EF4-FFF2-40B4-BE49-F238E27FC236}">
                <a16:creationId xmlns:a16="http://schemas.microsoft.com/office/drawing/2014/main" id="{7AFB9A9C-7FD0-A645-A1C3-5292810FE572}"/>
              </a:ext>
            </a:extLst>
          </p:cNvPr>
          <p:cNvGrpSpPr>
            <a:grpSpLocks noChangeAspect="1"/>
          </p:cNvGrpSpPr>
          <p:nvPr/>
        </p:nvGrpSpPr>
        <p:grpSpPr>
          <a:xfrm>
            <a:off x="5081623" y="3536317"/>
            <a:ext cx="1080000" cy="1074403"/>
            <a:chOff x="945345" y="700034"/>
            <a:chExt cx="1266567" cy="1260003"/>
          </a:xfrm>
        </p:grpSpPr>
        <p:sp>
          <p:nvSpPr>
            <p:cNvPr id="47" name="Cirkel 46">
              <a:hlinkClick r:id="rId2" action="ppaction://hlinksldjump"/>
              <a:extLst>
                <a:ext uri="{FF2B5EF4-FFF2-40B4-BE49-F238E27FC236}">
                  <a16:creationId xmlns:a16="http://schemas.microsoft.com/office/drawing/2014/main" id="{2EB166C8-E657-C94F-8D9B-CD2D9E71F6A9}"/>
                </a:ext>
              </a:extLst>
            </p:cNvPr>
            <p:cNvSpPr>
              <a:spLocks noChangeAspect="1"/>
            </p:cNvSpPr>
            <p:nvPr/>
          </p:nvSpPr>
          <p:spPr>
            <a:xfrm flipV="1">
              <a:off x="945345" y="700036"/>
              <a:ext cx="1260000" cy="1260000"/>
            </a:xfrm>
            <a:prstGeom prst="pie">
              <a:avLst>
                <a:gd name="adj1" fmla="val 0"/>
                <a:gd name="adj2" fmla="val 3606181"/>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sp>
          <p:nvSpPr>
            <p:cNvPr id="48" name="Cirkel 47">
              <a:hlinkClick r:id="rId2" action="ppaction://hlinksldjump"/>
              <a:extLst>
                <a:ext uri="{FF2B5EF4-FFF2-40B4-BE49-F238E27FC236}">
                  <a16:creationId xmlns:a16="http://schemas.microsoft.com/office/drawing/2014/main" id="{A1543327-0566-4D4F-BFF8-C8AFAE7988E6}"/>
                </a:ext>
              </a:extLst>
            </p:cNvPr>
            <p:cNvSpPr>
              <a:spLocks noChangeAspect="1"/>
            </p:cNvSpPr>
            <p:nvPr/>
          </p:nvSpPr>
          <p:spPr>
            <a:xfrm rot="3600000" flipV="1">
              <a:off x="945345" y="700036"/>
              <a:ext cx="1260000" cy="1260000"/>
            </a:xfrm>
            <a:prstGeom prst="pie">
              <a:avLst>
                <a:gd name="adj1" fmla="val 0"/>
                <a:gd name="adj2" fmla="val 3606181"/>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sp>
          <p:nvSpPr>
            <p:cNvPr id="49" name="Cirkel 48">
              <a:hlinkClick r:id="rId2" action="ppaction://hlinksldjump"/>
              <a:extLst>
                <a:ext uri="{FF2B5EF4-FFF2-40B4-BE49-F238E27FC236}">
                  <a16:creationId xmlns:a16="http://schemas.microsoft.com/office/drawing/2014/main" id="{FB7AE32E-BCE2-B143-B0ED-0C0257A427E8}"/>
                </a:ext>
              </a:extLst>
            </p:cNvPr>
            <p:cNvSpPr>
              <a:spLocks noChangeAspect="1"/>
            </p:cNvSpPr>
            <p:nvPr/>
          </p:nvSpPr>
          <p:spPr>
            <a:xfrm rot="72000000" flipV="1">
              <a:off x="945345" y="700036"/>
              <a:ext cx="1260000" cy="1260000"/>
            </a:xfrm>
            <a:prstGeom prst="pie">
              <a:avLst>
                <a:gd name="adj1" fmla="val 0"/>
                <a:gd name="adj2" fmla="val 3606181"/>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sp>
          <p:nvSpPr>
            <p:cNvPr id="50" name="Cirkel 49">
              <a:hlinkClick r:id="rId2" action="ppaction://hlinksldjump"/>
              <a:extLst>
                <a:ext uri="{FF2B5EF4-FFF2-40B4-BE49-F238E27FC236}">
                  <a16:creationId xmlns:a16="http://schemas.microsoft.com/office/drawing/2014/main" id="{69BEC7A1-7B0F-1542-8BE8-BC8C1FC416DD}"/>
                </a:ext>
              </a:extLst>
            </p:cNvPr>
            <p:cNvSpPr>
              <a:spLocks noChangeAspect="1"/>
            </p:cNvSpPr>
            <p:nvPr/>
          </p:nvSpPr>
          <p:spPr>
            <a:xfrm rot="10800000" flipV="1">
              <a:off x="946422" y="700037"/>
              <a:ext cx="1260000" cy="1260000"/>
            </a:xfrm>
            <a:prstGeom prst="pie">
              <a:avLst>
                <a:gd name="adj1" fmla="val 0"/>
                <a:gd name="adj2" fmla="val 3606181"/>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sp>
          <p:nvSpPr>
            <p:cNvPr id="51" name="Cirkel 50">
              <a:hlinkClick r:id="rId2" action="ppaction://hlinksldjump"/>
              <a:extLst>
                <a:ext uri="{FF2B5EF4-FFF2-40B4-BE49-F238E27FC236}">
                  <a16:creationId xmlns:a16="http://schemas.microsoft.com/office/drawing/2014/main" id="{77243E30-700F-8547-95AF-F515AADA5F43}"/>
                </a:ext>
              </a:extLst>
            </p:cNvPr>
            <p:cNvSpPr>
              <a:spLocks noChangeAspect="1"/>
            </p:cNvSpPr>
            <p:nvPr/>
          </p:nvSpPr>
          <p:spPr>
            <a:xfrm rot="144000000" flipV="1">
              <a:off x="951912" y="700035"/>
              <a:ext cx="1260000" cy="1260000"/>
            </a:xfrm>
            <a:prstGeom prst="pie">
              <a:avLst>
                <a:gd name="adj1" fmla="val 0"/>
                <a:gd name="adj2" fmla="val 3606181"/>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sp>
          <p:nvSpPr>
            <p:cNvPr id="52" name="Cirkel 51">
              <a:hlinkClick r:id="rId2" action="ppaction://hlinksldjump"/>
              <a:extLst>
                <a:ext uri="{FF2B5EF4-FFF2-40B4-BE49-F238E27FC236}">
                  <a16:creationId xmlns:a16="http://schemas.microsoft.com/office/drawing/2014/main" id="{8CD698CD-272A-AA46-ACAE-BE5AA0CFEFBD}"/>
                </a:ext>
              </a:extLst>
            </p:cNvPr>
            <p:cNvSpPr>
              <a:spLocks noChangeAspect="1"/>
            </p:cNvSpPr>
            <p:nvPr/>
          </p:nvSpPr>
          <p:spPr>
            <a:xfrm rot="18000000" flipV="1">
              <a:off x="948628" y="700034"/>
              <a:ext cx="1260000" cy="1260000"/>
            </a:xfrm>
            <a:prstGeom prst="pie">
              <a:avLst>
                <a:gd name="adj1" fmla="val 0"/>
                <a:gd name="adj2" fmla="val 3606181"/>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grpSp>
      <p:grpSp>
        <p:nvGrpSpPr>
          <p:cNvPr id="53" name="Gruppe 52">
            <a:extLst>
              <a:ext uri="{FF2B5EF4-FFF2-40B4-BE49-F238E27FC236}">
                <a16:creationId xmlns:a16="http://schemas.microsoft.com/office/drawing/2014/main" id="{A84A343A-233F-B44B-A3B1-A14910C3CB9F}"/>
              </a:ext>
            </a:extLst>
          </p:cNvPr>
          <p:cNvGrpSpPr>
            <a:grpSpLocks noChangeAspect="1"/>
          </p:cNvGrpSpPr>
          <p:nvPr/>
        </p:nvGrpSpPr>
        <p:grpSpPr>
          <a:xfrm>
            <a:off x="4060980" y="1762680"/>
            <a:ext cx="1080000" cy="1079304"/>
            <a:chOff x="850050" y="1174975"/>
            <a:chExt cx="1260813" cy="1260001"/>
          </a:xfrm>
        </p:grpSpPr>
        <p:sp>
          <p:nvSpPr>
            <p:cNvPr id="54" name="Cirkel 53">
              <a:hlinkClick r:id="rId2" action="ppaction://hlinksldjump"/>
              <a:extLst>
                <a:ext uri="{FF2B5EF4-FFF2-40B4-BE49-F238E27FC236}">
                  <a16:creationId xmlns:a16="http://schemas.microsoft.com/office/drawing/2014/main" id="{24D9A80D-D049-9A4C-B4BF-9E9CE7ABC3AF}"/>
                </a:ext>
              </a:extLst>
            </p:cNvPr>
            <p:cNvSpPr>
              <a:spLocks noChangeAspect="1"/>
            </p:cNvSpPr>
            <p:nvPr/>
          </p:nvSpPr>
          <p:spPr>
            <a:xfrm flipV="1">
              <a:off x="850863" y="1174975"/>
              <a:ext cx="1260000" cy="1260000"/>
            </a:xfrm>
            <a:prstGeom prst="pie">
              <a:avLst>
                <a:gd name="adj1" fmla="val 3630045"/>
                <a:gd name="adj2" fmla="val 10821516"/>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sp>
          <p:nvSpPr>
            <p:cNvPr id="55" name="Cirkel 54">
              <a:hlinkClick r:id="rId2" action="ppaction://hlinksldjump"/>
              <a:extLst>
                <a:ext uri="{FF2B5EF4-FFF2-40B4-BE49-F238E27FC236}">
                  <a16:creationId xmlns:a16="http://schemas.microsoft.com/office/drawing/2014/main" id="{C6F8D888-B06A-D544-8D1B-578C46DD9841}"/>
                </a:ext>
              </a:extLst>
            </p:cNvPr>
            <p:cNvSpPr>
              <a:spLocks noChangeAspect="1"/>
            </p:cNvSpPr>
            <p:nvPr/>
          </p:nvSpPr>
          <p:spPr>
            <a:xfrm rot="7200000" flipV="1">
              <a:off x="850050" y="1174975"/>
              <a:ext cx="1260000" cy="1260000"/>
            </a:xfrm>
            <a:prstGeom prst="pie">
              <a:avLst>
                <a:gd name="adj1" fmla="val 3630045"/>
                <a:gd name="adj2" fmla="val 10821516"/>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sp>
          <p:nvSpPr>
            <p:cNvPr id="56" name="Cirkel 55">
              <a:hlinkClick r:id="rId10" action="ppaction://hlinksldjump"/>
              <a:extLst>
                <a:ext uri="{FF2B5EF4-FFF2-40B4-BE49-F238E27FC236}">
                  <a16:creationId xmlns:a16="http://schemas.microsoft.com/office/drawing/2014/main" id="{88E77B28-B422-AD41-89C9-9711CFD8F9C5}"/>
                </a:ext>
              </a:extLst>
            </p:cNvPr>
            <p:cNvSpPr>
              <a:spLocks noChangeAspect="1"/>
            </p:cNvSpPr>
            <p:nvPr/>
          </p:nvSpPr>
          <p:spPr>
            <a:xfrm rot="14400000" flipV="1">
              <a:off x="850051" y="1174976"/>
              <a:ext cx="1260000" cy="1260000"/>
            </a:xfrm>
            <a:prstGeom prst="pie">
              <a:avLst>
                <a:gd name="adj1" fmla="val 3630045"/>
                <a:gd name="adj2" fmla="val 10821516"/>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grpSp>
      <p:grpSp>
        <p:nvGrpSpPr>
          <p:cNvPr id="57" name="Gruppe 56">
            <a:extLst>
              <a:ext uri="{FF2B5EF4-FFF2-40B4-BE49-F238E27FC236}">
                <a16:creationId xmlns:a16="http://schemas.microsoft.com/office/drawing/2014/main" id="{867E2C63-4C9A-0E4A-899D-3B7C7F246238}"/>
              </a:ext>
            </a:extLst>
          </p:cNvPr>
          <p:cNvGrpSpPr>
            <a:grpSpLocks noChangeAspect="1"/>
          </p:cNvGrpSpPr>
          <p:nvPr/>
        </p:nvGrpSpPr>
        <p:grpSpPr>
          <a:xfrm>
            <a:off x="2135536" y="2314540"/>
            <a:ext cx="1080000" cy="1083396"/>
            <a:chOff x="734298" y="1422413"/>
            <a:chExt cx="1262405" cy="1266374"/>
          </a:xfrm>
        </p:grpSpPr>
        <p:sp>
          <p:nvSpPr>
            <p:cNvPr id="58" name="Cirkel 57">
              <a:hlinkClick r:id="rId2" action="ppaction://hlinksldjump"/>
              <a:extLst>
                <a:ext uri="{FF2B5EF4-FFF2-40B4-BE49-F238E27FC236}">
                  <a16:creationId xmlns:a16="http://schemas.microsoft.com/office/drawing/2014/main" id="{7FEDB80E-6339-8341-AAC9-81B9930F382B}"/>
                </a:ext>
              </a:extLst>
            </p:cNvPr>
            <p:cNvSpPr>
              <a:spLocks noChangeAspect="1"/>
            </p:cNvSpPr>
            <p:nvPr/>
          </p:nvSpPr>
          <p:spPr>
            <a:xfrm rot="14400000" flipV="1">
              <a:off x="736702" y="1422414"/>
              <a:ext cx="1260000" cy="1260000"/>
            </a:xfrm>
            <a:prstGeom prst="pie">
              <a:avLst>
                <a:gd name="adj1" fmla="val 534024"/>
                <a:gd name="adj2" fmla="val 3606181"/>
              </a:avLst>
            </a:prstGeom>
            <a:solidFill>
              <a:srgbClr val="AB51D6"/>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sp>
          <p:nvSpPr>
            <p:cNvPr id="59" name="Cirkel 58">
              <a:hlinkClick r:id="rId2" action="ppaction://hlinksldjump"/>
              <a:extLst>
                <a:ext uri="{FF2B5EF4-FFF2-40B4-BE49-F238E27FC236}">
                  <a16:creationId xmlns:a16="http://schemas.microsoft.com/office/drawing/2014/main" id="{377741EC-8DA8-9F41-9E90-F3E03E150C71}"/>
                </a:ext>
              </a:extLst>
            </p:cNvPr>
            <p:cNvSpPr>
              <a:spLocks noChangeAspect="1"/>
            </p:cNvSpPr>
            <p:nvPr/>
          </p:nvSpPr>
          <p:spPr>
            <a:xfrm rot="2145633" flipV="1">
              <a:off x="735114" y="1424704"/>
              <a:ext cx="1260000" cy="1260000"/>
            </a:xfrm>
            <a:prstGeom prst="pie">
              <a:avLst>
                <a:gd name="adj1" fmla="val 534024"/>
                <a:gd name="adj2" fmla="val 3606181"/>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dirty="0">
                <a:solidFill>
                  <a:schemeClr val="tx1"/>
                </a:solidFill>
              </a:endParaRPr>
            </a:p>
          </p:txBody>
        </p:sp>
        <p:sp>
          <p:nvSpPr>
            <p:cNvPr id="60" name="Cirkel 59">
              <a:hlinkClick r:id="rId2" action="ppaction://hlinksldjump"/>
              <a:extLst>
                <a:ext uri="{FF2B5EF4-FFF2-40B4-BE49-F238E27FC236}">
                  <a16:creationId xmlns:a16="http://schemas.microsoft.com/office/drawing/2014/main" id="{E7C6878F-30B3-F246-8339-E6C4D9F744C6}"/>
                </a:ext>
              </a:extLst>
            </p:cNvPr>
            <p:cNvSpPr>
              <a:spLocks noChangeAspect="1"/>
            </p:cNvSpPr>
            <p:nvPr/>
          </p:nvSpPr>
          <p:spPr>
            <a:xfrm rot="8203384" flipV="1">
              <a:off x="734298" y="1422413"/>
              <a:ext cx="1260000" cy="1260000"/>
            </a:xfrm>
            <a:prstGeom prst="pie">
              <a:avLst>
                <a:gd name="adj1" fmla="val 534024"/>
                <a:gd name="adj2" fmla="val 3606181"/>
              </a:avLst>
            </a:prstGeom>
            <a:solidFill>
              <a:srgbClr val="AB51D6"/>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grpSp>
          <p:nvGrpSpPr>
            <p:cNvPr id="61" name="Gruppe 60">
              <a:extLst>
                <a:ext uri="{FF2B5EF4-FFF2-40B4-BE49-F238E27FC236}">
                  <a16:creationId xmlns:a16="http://schemas.microsoft.com/office/drawing/2014/main" id="{BCF9F791-9C57-B648-9667-E8BCE313DD11}"/>
                </a:ext>
              </a:extLst>
            </p:cNvPr>
            <p:cNvGrpSpPr/>
            <p:nvPr/>
          </p:nvGrpSpPr>
          <p:grpSpPr>
            <a:xfrm>
              <a:off x="734298" y="1422413"/>
              <a:ext cx="1262405" cy="1266374"/>
              <a:chOff x="734298" y="1422413"/>
              <a:chExt cx="1262405" cy="1266374"/>
            </a:xfrm>
          </p:grpSpPr>
          <p:sp>
            <p:nvSpPr>
              <p:cNvPr id="62" name="Cirkel 61">
                <a:hlinkClick r:id="rId2" action="ppaction://hlinksldjump"/>
                <a:extLst>
                  <a:ext uri="{FF2B5EF4-FFF2-40B4-BE49-F238E27FC236}">
                    <a16:creationId xmlns:a16="http://schemas.microsoft.com/office/drawing/2014/main" id="{0B3B0057-C129-1547-ACF7-ADBBAEFF5C56}"/>
                  </a:ext>
                </a:extLst>
              </p:cNvPr>
              <p:cNvSpPr>
                <a:spLocks noChangeAspect="1"/>
              </p:cNvSpPr>
              <p:nvPr/>
            </p:nvSpPr>
            <p:spPr>
              <a:xfrm rot="17541479" flipV="1">
                <a:off x="736703" y="1428787"/>
                <a:ext cx="1260000" cy="1260000"/>
              </a:xfrm>
              <a:prstGeom prst="pie">
                <a:avLst>
                  <a:gd name="adj1" fmla="val 534024"/>
                  <a:gd name="adj2" fmla="val 3606181"/>
                </a:avLst>
              </a:prstGeom>
              <a:solidFill>
                <a:srgbClr val="AB51D6"/>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sp>
            <p:nvSpPr>
              <p:cNvPr id="63" name="Cirkel 62">
                <a:hlinkClick r:id="rId2" action="ppaction://hlinksldjump"/>
                <a:extLst>
                  <a:ext uri="{FF2B5EF4-FFF2-40B4-BE49-F238E27FC236}">
                    <a16:creationId xmlns:a16="http://schemas.microsoft.com/office/drawing/2014/main" id="{126CBED9-5ABD-8D4D-AF98-536CA4B2A388}"/>
                  </a:ext>
                </a:extLst>
              </p:cNvPr>
              <p:cNvSpPr>
                <a:spLocks noChangeAspect="1"/>
              </p:cNvSpPr>
              <p:nvPr/>
            </p:nvSpPr>
            <p:spPr>
              <a:xfrm rot="20652863" flipV="1">
                <a:off x="735114" y="1424704"/>
                <a:ext cx="1260000" cy="1260000"/>
              </a:xfrm>
              <a:prstGeom prst="pie">
                <a:avLst>
                  <a:gd name="adj1" fmla="val 534024"/>
                  <a:gd name="adj2" fmla="val 3606181"/>
                </a:avLst>
              </a:prstGeom>
              <a:solidFill>
                <a:srgbClr val="AB51D6"/>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sp>
            <p:nvSpPr>
              <p:cNvPr id="64" name="Cirkel 63">
                <a:hlinkClick r:id="rId2" action="ppaction://hlinksldjump"/>
                <a:extLst>
                  <a:ext uri="{FF2B5EF4-FFF2-40B4-BE49-F238E27FC236}">
                    <a16:creationId xmlns:a16="http://schemas.microsoft.com/office/drawing/2014/main" id="{F0E2DD88-5D49-8548-AA61-195E32C2B807}"/>
                  </a:ext>
                </a:extLst>
              </p:cNvPr>
              <p:cNvSpPr>
                <a:spLocks noChangeAspect="1"/>
              </p:cNvSpPr>
              <p:nvPr/>
            </p:nvSpPr>
            <p:spPr>
              <a:xfrm rot="5151333" flipV="1">
                <a:off x="734299" y="1425563"/>
                <a:ext cx="1260000" cy="1260000"/>
              </a:xfrm>
              <a:prstGeom prst="pie">
                <a:avLst>
                  <a:gd name="adj1" fmla="val 534024"/>
                  <a:gd name="adj2" fmla="val 3606181"/>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sp>
            <p:nvSpPr>
              <p:cNvPr id="65" name="Cirkel 64">
                <a:hlinkClick r:id="rId2" action="ppaction://hlinksldjump"/>
                <a:extLst>
                  <a:ext uri="{FF2B5EF4-FFF2-40B4-BE49-F238E27FC236}">
                    <a16:creationId xmlns:a16="http://schemas.microsoft.com/office/drawing/2014/main" id="{94BA292E-ADC0-334D-91D6-FDDDBBAE09F6}"/>
                  </a:ext>
                </a:extLst>
              </p:cNvPr>
              <p:cNvSpPr>
                <a:spLocks noChangeAspect="1"/>
              </p:cNvSpPr>
              <p:nvPr/>
            </p:nvSpPr>
            <p:spPr>
              <a:xfrm rot="11299135" flipV="1">
                <a:off x="734298" y="1422413"/>
                <a:ext cx="1260000" cy="1260000"/>
              </a:xfrm>
              <a:prstGeom prst="pie">
                <a:avLst>
                  <a:gd name="adj1" fmla="val 534024"/>
                  <a:gd name="adj2" fmla="val 3606181"/>
                </a:avLst>
              </a:prstGeom>
              <a:solidFill>
                <a:srgbClr val="AB51D6"/>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grpSp>
      </p:grpSp>
      <p:grpSp>
        <p:nvGrpSpPr>
          <p:cNvPr id="66" name="Gruppe 65">
            <a:extLst>
              <a:ext uri="{FF2B5EF4-FFF2-40B4-BE49-F238E27FC236}">
                <a16:creationId xmlns:a16="http://schemas.microsoft.com/office/drawing/2014/main" id="{1097C91D-116F-4641-8E88-DEB7109A43B4}"/>
              </a:ext>
            </a:extLst>
          </p:cNvPr>
          <p:cNvGrpSpPr>
            <a:grpSpLocks noChangeAspect="1"/>
          </p:cNvGrpSpPr>
          <p:nvPr/>
        </p:nvGrpSpPr>
        <p:grpSpPr>
          <a:xfrm>
            <a:off x="7155386" y="3616547"/>
            <a:ext cx="1080000" cy="1079410"/>
            <a:chOff x="733744" y="1422414"/>
            <a:chExt cx="1263212" cy="1262522"/>
          </a:xfrm>
        </p:grpSpPr>
        <p:sp>
          <p:nvSpPr>
            <p:cNvPr id="67" name="Cirkel 66">
              <a:hlinkClick r:id="rId2" action="ppaction://hlinksldjump"/>
              <a:extLst>
                <a:ext uri="{FF2B5EF4-FFF2-40B4-BE49-F238E27FC236}">
                  <a16:creationId xmlns:a16="http://schemas.microsoft.com/office/drawing/2014/main" id="{96F80BA3-AACC-7E44-BB11-0D0EE61455E2}"/>
                </a:ext>
              </a:extLst>
            </p:cNvPr>
            <p:cNvSpPr>
              <a:spLocks noChangeAspect="1"/>
            </p:cNvSpPr>
            <p:nvPr/>
          </p:nvSpPr>
          <p:spPr>
            <a:xfrm rot="14400000" flipV="1">
              <a:off x="736956" y="1424935"/>
              <a:ext cx="1260000" cy="1260000"/>
            </a:xfrm>
            <a:prstGeom prst="pie">
              <a:avLst>
                <a:gd name="adj1" fmla="val 20814007"/>
                <a:gd name="adj2" fmla="val 3606181"/>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sp>
          <p:nvSpPr>
            <p:cNvPr id="68" name="Cirkel 67">
              <a:hlinkClick r:id="rId2" action="ppaction://hlinksldjump"/>
              <a:extLst>
                <a:ext uri="{FF2B5EF4-FFF2-40B4-BE49-F238E27FC236}">
                  <a16:creationId xmlns:a16="http://schemas.microsoft.com/office/drawing/2014/main" id="{AD128AFC-F423-4743-87DE-8736BE868BE7}"/>
                </a:ext>
              </a:extLst>
            </p:cNvPr>
            <p:cNvSpPr>
              <a:spLocks noChangeAspect="1"/>
            </p:cNvSpPr>
            <p:nvPr/>
          </p:nvSpPr>
          <p:spPr>
            <a:xfrm rot="18803929" flipV="1">
              <a:off x="734556" y="1424936"/>
              <a:ext cx="1260000" cy="1260000"/>
            </a:xfrm>
            <a:prstGeom prst="pie">
              <a:avLst>
                <a:gd name="adj1" fmla="val 20814007"/>
                <a:gd name="adj2" fmla="val 3606181"/>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sp>
          <p:nvSpPr>
            <p:cNvPr id="69" name="Cirkel 68">
              <a:hlinkClick r:id="rId2" action="ppaction://hlinksldjump"/>
              <a:extLst>
                <a:ext uri="{FF2B5EF4-FFF2-40B4-BE49-F238E27FC236}">
                  <a16:creationId xmlns:a16="http://schemas.microsoft.com/office/drawing/2014/main" id="{23C9A826-BCAF-9E4C-A9C6-A8667EA9B1C5}"/>
                </a:ext>
              </a:extLst>
            </p:cNvPr>
            <p:cNvSpPr>
              <a:spLocks noChangeAspect="1"/>
            </p:cNvSpPr>
            <p:nvPr/>
          </p:nvSpPr>
          <p:spPr>
            <a:xfrm rot="1597775" flipV="1">
              <a:off x="734557" y="1424936"/>
              <a:ext cx="1260000" cy="1260000"/>
            </a:xfrm>
            <a:prstGeom prst="pie">
              <a:avLst>
                <a:gd name="adj1" fmla="val 20814007"/>
                <a:gd name="adj2" fmla="val 3606181"/>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sp>
          <p:nvSpPr>
            <p:cNvPr id="70" name="Cirkel 69">
              <a:hlinkClick r:id="rId2" action="ppaction://hlinksldjump"/>
              <a:extLst>
                <a:ext uri="{FF2B5EF4-FFF2-40B4-BE49-F238E27FC236}">
                  <a16:creationId xmlns:a16="http://schemas.microsoft.com/office/drawing/2014/main" id="{71AF74DF-6A9A-7449-8C08-310D23927A45}"/>
                </a:ext>
              </a:extLst>
            </p:cNvPr>
            <p:cNvSpPr>
              <a:spLocks noChangeAspect="1"/>
            </p:cNvSpPr>
            <p:nvPr/>
          </p:nvSpPr>
          <p:spPr>
            <a:xfrm rot="6028656" flipV="1">
              <a:off x="733744" y="1424935"/>
              <a:ext cx="1260000" cy="1260000"/>
            </a:xfrm>
            <a:prstGeom prst="pie">
              <a:avLst>
                <a:gd name="adj1" fmla="val 20814007"/>
                <a:gd name="adj2" fmla="val 3606181"/>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sp>
          <p:nvSpPr>
            <p:cNvPr id="71" name="Cirkel 70">
              <a:hlinkClick r:id="rId2" action="ppaction://hlinksldjump"/>
              <a:extLst>
                <a:ext uri="{FF2B5EF4-FFF2-40B4-BE49-F238E27FC236}">
                  <a16:creationId xmlns:a16="http://schemas.microsoft.com/office/drawing/2014/main" id="{41A4AED7-5B41-A844-9F06-BAA676E0F25E}"/>
                </a:ext>
              </a:extLst>
            </p:cNvPr>
            <p:cNvSpPr>
              <a:spLocks noChangeAspect="1"/>
            </p:cNvSpPr>
            <p:nvPr/>
          </p:nvSpPr>
          <p:spPr>
            <a:xfrm rot="10239952" flipV="1">
              <a:off x="733744" y="1422414"/>
              <a:ext cx="1260000" cy="1260000"/>
            </a:xfrm>
            <a:prstGeom prst="pie">
              <a:avLst>
                <a:gd name="adj1" fmla="val 20814007"/>
                <a:gd name="adj2" fmla="val 3606181"/>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a-DK">
                <a:solidFill>
                  <a:schemeClr val="tx1"/>
                </a:solidFill>
              </a:endParaRPr>
            </a:p>
          </p:txBody>
        </p:sp>
      </p:grpSp>
      <p:sp>
        <p:nvSpPr>
          <p:cNvPr id="73" name="Tekstfelt 72">
            <a:extLst>
              <a:ext uri="{FF2B5EF4-FFF2-40B4-BE49-F238E27FC236}">
                <a16:creationId xmlns:a16="http://schemas.microsoft.com/office/drawing/2014/main" id="{7D049641-F28E-074F-88E9-29B99715F10A}"/>
              </a:ext>
            </a:extLst>
          </p:cNvPr>
          <p:cNvSpPr txBox="1"/>
          <p:nvPr/>
        </p:nvSpPr>
        <p:spPr>
          <a:xfrm>
            <a:off x="7958185" y="6585997"/>
            <a:ext cx="1173719"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14182467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66B666-E7D1-E44B-BFEF-64883021E88A}"/>
              </a:ext>
            </a:extLst>
          </p:cNvPr>
          <p:cNvSpPr>
            <a:spLocks noGrp="1"/>
          </p:cNvSpPr>
          <p:nvPr>
            <p:ph type="title"/>
          </p:nvPr>
        </p:nvSpPr>
        <p:spPr>
          <a:xfrm>
            <a:off x="628650" y="44493"/>
            <a:ext cx="7886700" cy="1325563"/>
          </a:xfrm>
        </p:spPr>
        <p:txBody>
          <a:bodyPr/>
          <a:lstStyle/>
          <a:p>
            <a:r>
              <a:rPr lang="da-DK" dirty="0"/>
              <a:t>Opgave 1.4</a:t>
            </a:r>
          </a:p>
        </p:txBody>
      </p:sp>
      <p:grpSp>
        <p:nvGrpSpPr>
          <p:cNvPr id="26" name="Gruppe 25">
            <a:extLst>
              <a:ext uri="{FF2B5EF4-FFF2-40B4-BE49-F238E27FC236}">
                <a16:creationId xmlns:a16="http://schemas.microsoft.com/office/drawing/2014/main" id="{AF4B6D92-4F33-884B-A2AD-036364AE1487}"/>
              </a:ext>
            </a:extLst>
          </p:cNvPr>
          <p:cNvGrpSpPr/>
          <p:nvPr/>
        </p:nvGrpSpPr>
        <p:grpSpPr>
          <a:xfrm>
            <a:off x="219698" y="5290459"/>
            <a:ext cx="8722413" cy="1310058"/>
            <a:chOff x="219698" y="5290459"/>
            <a:chExt cx="8722413" cy="1310058"/>
          </a:xfrm>
        </p:grpSpPr>
        <p:grpSp>
          <p:nvGrpSpPr>
            <p:cNvPr id="27" name="Gruppe 26">
              <a:extLst>
                <a:ext uri="{FF2B5EF4-FFF2-40B4-BE49-F238E27FC236}">
                  <a16:creationId xmlns:a16="http://schemas.microsoft.com/office/drawing/2014/main" id="{6E389CA0-1BCA-6747-A45B-1BF50B5B2C5B}"/>
                </a:ext>
              </a:extLst>
            </p:cNvPr>
            <p:cNvGrpSpPr/>
            <p:nvPr/>
          </p:nvGrpSpPr>
          <p:grpSpPr>
            <a:xfrm>
              <a:off x="219698" y="5290459"/>
              <a:ext cx="8722413" cy="1298183"/>
              <a:chOff x="324595" y="5290459"/>
              <a:chExt cx="8722413" cy="1298183"/>
            </a:xfrm>
          </p:grpSpPr>
          <p:sp>
            <p:nvSpPr>
              <p:cNvPr id="33" name="Afrundet rektangel 32">
                <a:hlinkClick r:id="rId2" action="ppaction://hlinksldjump"/>
                <a:extLst>
                  <a:ext uri="{FF2B5EF4-FFF2-40B4-BE49-F238E27FC236}">
                    <a16:creationId xmlns:a16="http://schemas.microsoft.com/office/drawing/2014/main" id="{762BEB4F-CD80-1946-BDAF-2D514471233A}"/>
                  </a:ext>
                </a:extLst>
              </p:cNvPr>
              <p:cNvSpPr/>
              <p:nvPr/>
            </p:nvSpPr>
            <p:spPr>
              <a:xfrm>
                <a:off x="6992577" y="5290459"/>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250</a:t>
                </a:r>
              </a:p>
            </p:txBody>
          </p:sp>
          <p:sp>
            <p:nvSpPr>
              <p:cNvPr id="34" name="Afrundet rektangel 33">
                <a:hlinkClick r:id="rId3" action="ppaction://hlinksldjump"/>
                <a:extLst>
                  <a:ext uri="{FF2B5EF4-FFF2-40B4-BE49-F238E27FC236}">
                    <a16:creationId xmlns:a16="http://schemas.microsoft.com/office/drawing/2014/main" id="{DE1579BB-A53A-2948-B2C8-4D31B97643EA}"/>
                  </a:ext>
                </a:extLst>
              </p:cNvPr>
              <p:cNvSpPr/>
              <p:nvPr/>
            </p:nvSpPr>
            <p:spPr>
              <a:xfrm>
                <a:off x="6992577" y="5993082"/>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300</a:t>
                </a:r>
              </a:p>
            </p:txBody>
          </p:sp>
          <p:sp>
            <p:nvSpPr>
              <p:cNvPr id="35" name="Afrundet rektangel 34">
                <a:hlinkClick r:id="rId2" action="ppaction://hlinksldjump"/>
                <a:extLst>
                  <a:ext uri="{FF2B5EF4-FFF2-40B4-BE49-F238E27FC236}">
                    <a16:creationId xmlns:a16="http://schemas.microsoft.com/office/drawing/2014/main" id="{C6E1E315-5690-0C4D-9EF2-5CC90DB867DB}"/>
                  </a:ext>
                </a:extLst>
              </p:cNvPr>
              <p:cNvSpPr/>
              <p:nvPr/>
            </p:nvSpPr>
            <p:spPr>
              <a:xfrm>
                <a:off x="324595" y="5993082"/>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280</a:t>
                </a:r>
              </a:p>
            </p:txBody>
          </p:sp>
          <p:sp>
            <p:nvSpPr>
              <p:cNvPr id="36" name="Afrundet rektangel 35">
                <a:hlinkClick r:id="rId2" action="ppaction://hlinksldjump"/>
                <a:extLst>
                  <a:ext uri="{FF2B5EF4-FFF2-40B4-BE49-F238E27FC236}">
                    <a16:creationId xmlns:a16="http://schemas.microsoft.com/office/drawing/2014/main" id="{656BA746-B114-124B-A0CC-DF652AABE34C}"/>
                  </a:ext>
                </a:extLst>
              </p:cNvPr>
              <p:cNvSpPr/>
              <p:nvPr/>
            </p:nvSpPr>
            <p:spPr>
              <a:xfrm>
                <a:off x="4763980" y="5993082"/>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270</a:t>
                </a:r>
              </a:p>
            </p:txBody>
          </p:sp>
        </p:grpSp>
        <p:grpSp>
          <p:nvGrpSpPr>
            <p:cNvPr id="28" name="Gruppe 27">
              <a:extLst>
                <a:ext uri="{FF2B5EF4-FFF2-40B4-BE49-F238E27FC236}">
                  <a16:creationId xmlns:a16="http://schemas.microsoft.com/office/drawing/2014/main" id="{FE95230B-BB8A-E348-BDF0-B1A371D32218}"/>
                </a:ext>
              </a:extLst>
            </p:cNvPr>
            <p:cNvGrpSpPr/>
            <p:nvPr/>
          </p:nvGrpSpPr>
          <p:grpSpPr>
            <a:xfrm>
              <a:off x="219698" y="5290459"/>
              <a:ext cx="6493816" cy="1310058"/>
              <a:chOff x="324595" y="5993082"/>
              <a:chExt cx="6493816" cy="1310058"/>
            </a:xfrm>
          </p:grpSpPr>
          <p:sp>
            <p:nvSpPr>
              <p:cNvPr id="29" name="Afrundet rektangel 28">
                <a:hlinkClick r:id="rId2" action="ppaction://hlinksldjump"/>
                <a:extLst>
                  <a:ext uri="{FF2B5EF4-FFF2-40B4-BE49-F238E27FC236}">
                    <a16:creationId xmlns:a16="http://schemas.microsoft.com/office/drawing/2014/main" id="{5FFC72AE-6AE9-0046-8024-BCED3EBC358B}"/>
                  </a:ext>
                </a:extLst>
              </p:cNvPr>
              <p:cNvSpPr/>
              <p:nvPr/>
            </p:nvSpPr>
            <p:spPr>
              <a:xfrm>
                <a:off x="2535383" y="5997039"/>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275</a:t>
                </a:r>
              </a:p>
            </p:txBody>
          </p:sp>
          <p:sp>
            <p:nvSpPr>
              <p:cNvPr id="30" name="Afrundet rektangel 29">
                <a:hlinkClick r:id="rId2" action="ppaction://hlinksldjump"/>
                <a:extLst>
                  <a:ext uri="{FF2B5EF4-FFF2-40B4-BE49-F238E27FC236}">
                    <a16:creationId xmlns:a16="http://schemas.microsoft.com/office/drawing/2014/main" id="{45DADC0C-1306-5B49-8F0B-1EF033DB45FF}"/>
                  </a:ext>
                </a:extLst>
              </p:cNvPr>
              <p:cNvSpPr/>
              <p:nvPr/>
            </p:nvSpPr>
            <p:spPr>
              <a:xfrm>
                <a:off x="324595" y="599506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310</a:t>
                </a:r>
              </a:p>
            </p:txBody>
          </p:sp>
          <p:sp>
            <p:nvSpPr>
              <p:cNvPr id="31" name="Afrundet rektangel 30">
                <a:hlinkClick r:id="rId2" action="ppaction://hlinksldjump"/>
                <a:extLst>
                  <a:ext uri="{FF2B5EF4-FFF2-40B4-BE49-F238E27FC236}">
                    <a16:creationId xmlns:a16="http://schemas.microsoft.com/office/drawing/2014/main" id="{7A7A3515-2AE0-B249-B832-C2E3D230A0A2}"/>
                  </a:ext>
                </a:extLst>
              </p:cNvPr>
              <p:cNvSpPr/>
              <p:nvPr/>
            </p:nvSpPr>
            <p:spPr>
              <a:xfrm>
                <a:off x="2547257" y="670758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320</a:t>
                </a:r>
              </a:p>
            </p:txBody>
          </p:sp>
          <p:sp>
            <p:nvSpPr>
              <p:cNvPr id="32" name="Afrundet rektangel 31">
                <a:hlinkClick r:id="rId2" action="ppaction://hlinksldjump"/>
                <a:extLst>
                  <a:ext uri="{FF2B5EF4-FFF2-40B4-BE49-F238E27FC236}">
                    <a16:creationId xmlns:a16="http://schemas.microsoft.com/office/drawing/2014/main" id="{1A528122-B962-214D-B9F1-6EF90E125302}"/>
                  </a:ext>
                </a:extLst>
              </p:cNvPr>
              <p:cNvSpPr/>
              <p:nvPr/>
            </p:nvSpPr>
            <p:spPr>
              <a:xfrm>
                <a:off x="4763980" y="5993082"/>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400</a:t>
                </a:r>
              </a:p>
            </p:txBody>
          </p:sp>
        </p:grpSp>
      </p:grpSp>
      <p:sp>
        <p:nvSpPr>
          <p:cNvPr id="16" name="Tekstfelt 15">
            <a:extLst>
              <a:ext uri="{FF2B5EF4-FFF2-40B4-BE49-F238E27FC236}">
                <a16:creationId xmlns:a16="http://schemas.microsoft.com/office/drawing/2014/main" id="{76B9DB59-2EA9-F247-908B-D1312B532400}"/>
              </a:ext>
            </a:extLst>
          </p:cNvPr>
          <p:cNvSpPr txBox="1"/>
          <p:nvPr/>
        </p:nvSpPr>
        <p:spPr>
          <a:xfrm>
            <a:off x="724396" y="1080657"/>
            <a:ext cx="3818674" cy="646331"/>
          </a:xfrm>
          <a:prstGeom prst="rect">
            <a:avLst/>
          </a:prstGeom>
          <a:noFill/>
        </p:spPr>
        <p:txBody>
          <a:bodyPr wrap="none" rtlCol="0">
            <a:spAutoFit/>
          </a:bodyPr>
          <a:lstStyle/>
          <a:p>
            <a:r>
              <a:rPr lang="da-DK" dirty="0"/>
              <a:t>REGN DE FIRE STYKKER.</a:t>
            </a:r>
          </a:p>
          <a:p>
            <a:r>
              <a:rPr lang="da-DK" dirty="0"/>
              <a:t>TRYK PÅ SUMMEN AF DE FIRE TAL.</a:t>
            </a:r>
          </a:p>
        </p:txBody>
      </p:sp>
      <p:graphicFrame>
        <p:nvGraphicFramePr>
          <p:cNvPr id="3" name="Tabel 2">
            <a:extLst>
              <a:ext uri="{FF2B5EF4-FFF2-40B4-BE49-F238E27FC236}">
                <a16:creationId xmlns:a16="http://schemas.microsoft.com/office/drawing/2014/main" id="{F1F9CD7A-8190-8742-8814-4DF47C7A12F9}"/>
              </a:ext>
            </a:extLst>
          </p:cNvPr>
          <p:cNvGraphicFramePr>
            <a:graphicFrameLocks noGrp="1"/>
          </p:cNvGraphicFramePr>
          <p:nvPr>
            <p:extLst>
              <p:ext uri="{D42A27DB-BD31-4B8C-83A1-F6EECF244321}">
                <p14:modId xmlns:p14="http://schemas.microsoft.com/office/powerpoint/2010/main" val="4064451502"/>
              </p:ext>
            </p:extLst>
          </p:nvPr>
        </p:nvGraphicFramePr>
        <p:xfrm>
          <a:off x="3273005" y="2060573"/>
          <a:ext cx="2597990" cy="2672792"/>
        </p:xfrm>
        <a:graphic>
          <a:graphicData uri="http://schemas.openxmlformats.org/drawingml/2006/table">
            <a:tbl>
              <a:tblPr firstRow="1" bandRow="1">
                <a:tableStyleId>{5940675A-B579-460E-94D1-54222C63F5DA}</a:tableStyleId>
              </a:tblPr>
              <a:tblGrid>
                <a:gridCol w="1957908">
                  <a:extLst>
                    <a:ext uri="{9D8B030D-6E8A-4147-A177-3AD203B41FA5}">
                      <a16:colId xmlns:a16="http://schemas.microsoft.com/office/drawing/2014/main" val="3059710401"/>
                    </a:ext>
                  </a:extLst>
                </a:gridCol>
                <a:gridCol w="640082">
                  <a:extLst>
                    <a:ext uri="{9D8B030D-6E8A-4147-A177-3AD203B41FA5}">
                      <a16:colId xmlns:a16="http://schemas.microsoft.com/office/drawing/2014/main" val="3949155778"/>
                    </a:ext>
                  </a:extLst>
                </a:gridCol>
              </a:tblGrid>
              <a:tr h="668198">
                <a:tc>
                  <a:txBody>
                    <a:bodyPr/>
                    <a:lstStyle/>
                    <a:p>
                      <a:r>
                        <a:rPr lang="da-DK" sz="2400" dirty="0">
                          <a:latin typeface="Verdana"/>
                          <a:cs typeface="Verdana"/>
                        </a:rPr>
                        <a:t>½ af 100</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a-DK" sz="2400" dirty="0">
                          <a:latin typeface="Verdana"/>
                          <a:cs typeface="Verdana"/>
                        </a:rPr>
                        <a:t>=</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04538706"/>
                  </a:ext>
                </a:extLst>
              </a:tr>
              <a:tr h="668198">
                <a:tc>
                  <a:txBody>
                    <a:bodyPr/>
                    <a:lstStyle/>
                    <a:p>
                      <a:r>
                        <a:rPr lang="da-DK" sz="2400" dirty="0">
                          <a:latin typeface="Verdana"/>
                          <a:cs typeface="Verdana"/>
                        </a:rPr>
                        <a:t>¼</a:t>
                      </a:r>
                      <a:r>
                        <a:rPr lang="da-DK" sz="2400" baseline="0" dirty="0">
                          <a:latin typeface="Verdana"/>
                          <a:cs typeface="Verdana"/>
                        </a:rPr>
                        <a:t> af 200</a:t>
                      </a:r>
                      <a:endParaRPr lang="da-DK" sz="2400" dirty="0">
                        <a:latin typeface="Verdana"/>
                        <a:cs typeface="Verdana"/>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a-DK" sz="2400" dirty="0">
                          <a:latin typeface="Verdana"/>
                          <a:cs typeface="Verdana"/>
                        </a:rPr>
                        <a:t>=</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61968607"/>
                  </a:ext>
                </a:extLst>
              </a:tr>
              <a:tr h="668198">
                <a:tc>
                  <a:txBody>
                    <a:bodyPr/>
                    <a:lstStyle/>
                    <a:p>
                      <a:r>
                        <a:rPr lang="da-DK" sz="2400" dirty="0">
                          <a:latin typeface="Verdana"/>
                          <a:cs typeface="Verdana"/>
                        </a:rPr>
                        <a:t>¾ af 200</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a-DK" sz="2400" dirty="0">
                          <a:latin typeface="Verdana"/>
                          <a:cs typeface="Verdana"/>
                        </a:rPr>
                        <a:t>=</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65707422"/>
                  </a:ext>
                </a:extLst>
              </a:tr>
              <a:tr h="668198">
                <a:tc>
                  <a:txBody>
                    <a:bodyPr/>
                    <a:lstStyle/>
                    <a:p>
                      <a:r>
                        <a:rPr lang="da-DK" sz="2400" baseline="0" dirty="0">
                          <a:latin typeface="Verdana"/>
                          <a:cs typeface="Verdana"/>
                        </a:rPr>
                        <a:t>⅛ af 400</a:t>
                      </a:r>
                      <a:endParaRPr lang="da-DK" sz="2400" dirty="0">
                        <a:latin typeface="Verdana"/>
                        <a:cs typeface="Verdana"/>
                      </a:endParaRPr>
                    </a:p>
                  </a:txBody>
                  <a:tcPr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a-DK" sz="2400" dirty="0">
                          <a:latin typeface="Verdana"/>
                          <a:cs typeface="Verdana"/>
                        </a:rPr>
                        <a:t>=</a:t>
                      </a:r>
                    </a:p>
                  </a:txBody>
                  <a:tcPr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18013113"/>
                  </a:ext>
                </a:extLst>
              </a:tr>
            </a:tbl>
          </a:graphicData>
        </a:graphic>
      </p:graphicFrame>
      <p:sp>
        <p:nvSpPr>
          <p:cNvPr id="17" name="Tekstfelt 16">
            <a:extLst>
              <a:ext uri="{FF2B5EF4-FFF2-40B4-BE49-F238E27FC236}">
                <a16:creationId xmlns:a16="http://schemas.microsoft.com/office/drawing/2014/main" id="{E0BB97AE-506F-4442-945B-E47C2A259E83}"/>
              </a:ext>
            </a:extLst>
          </p:cNvPr>
          <p:cNvSpPr txBox="1"/>
          <p:nvPr/>
        </p:nvSpPr>
        <p:spPr>
          <a:xfrm>
            <a:off x="7958185" y="6585997"/>
            <a:ext cx="1173719"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1971287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66B666-E7D1-E44B-BFEF-64883021E88A}"/>
              </a:ext>
            </a:extLst>
          </p:cNvPr>
          <p:cNvSpPr>
            <a:spLocks noGrp="1"/>
          </p:cNvSpPr>
          <p:nvPr>
            <p:ph type="title"/>
          </p:nvPr>
        </p:nvSpPr>
        <p:spPr>
          <a:xfrm>
            <a:off x="628650" y="44493"/>
            <a:ext cx="7886700" cy="1325563"/>
          </a:xfrm>
        </p:spPr>
        <p:txBody>
          <a:bodyPr/>
          <a:lstStyle/>
          <a:p>
            <a:r>
              <a:rPr lang="da-DK" dirty="0"/>
              <a:t>Opgave 1.2</a:t>
            </a:r>
          </a:p>
        </p:txBody>
      </p:sp>
      <p:sp>
        <p:nvSpPr>
          <p:cNvPr id="25" name="Tekstfelt 24">
            <a:extLst>
              <a:ext uri="{FF2B5EF4-FFF2-40B4-BE49-F238E27FC236}">
                <a16:creationId xmlns:a16="http://schemas.microsoft.com/office/drawing/2014/main" id="{4082D85C-6E30-C747-9AB2-C6E601B29893}"/>
              </a:ext>
            </a:extLst>
          </p:cNvPr>
          <p:cNvSpPr txBox="1"/>
          <p:nvPr/>
        </p:nvSpPr>
        <p:spPr>
          <a:xfrm>
            <a:off x="1905244" y="2844089"/>
            <a:ext cx="5333511" cy="1384995"/>
          </a:xfrm>
          <a:prstGeom prst="rect">
            <a:avLst/>
          </a:prstGeom>
          <a:noFill/>
        </p:spPr>
        <p:txBody>
          <a:bodyPr wrap="none" rtlCol="0">
            <a:spAutoFit/>
          </a:bodyPr>
          <a:lstStyle/>
          <a:p>
            <a:pPr algn="ctr"/>
            <a:r>
              <a:rPr lang="da-DK" sz="2800" b="1" dirty="0"/>
              <a:t>19 25 22 / </a:t>
            </a:r>
          </a:p>
          <a:p>
            <a:pPr algn="ctr"/>
            <a:endParaRPr lang="da-DK" sz="2800" b="1" dirty="0"/>
          </a:p>
          <a:p>
            <a:pPr algn="ctr"/>
            <a:r>
              <a:rPr lang="da-DK" sz="2800" b="1" dirty="0"/>
              <a:t>19 20 28 18 18 5 / 5 14 4 / 20 9</a:t>
            </a:r>
          </a:p>
        </p:txBody>
      </p:sp>
      <p:grpSp>
        <p:nvGrpSpPr>
          <p:cNvPr id="26" name="Gruppe 25">
            <a:extLst>
              <a:ext uri="{FF2B5EF4-FFF2-40B4-BE49-F238E27FC236}">
                <a16:creationId xmlns:a16="http://schemas.microsoft.com/office/drawing/2014/main" id="{AF4B6D92-4F33-884B-A2AD-036364AE1487}"/>
              </a:ext>
            </a:extLst>
          </p:cNvPr>
          <p:cNvGrpSpPr/>
          <p:nvPr/>
        </p:nvGrpSpPr>
        <p:grpSpPr>
          <a:xfrm>
            <a:off x="219698" y="5290459"/>
            <a:ext cx="8722413" cy="1310058"/>
            <a:chOff x="219698" y="5290459"/>
            <a:chExt cx="8722413" cy="1310058"/>
          </a:xfrm>
        </p:grpSpPr>
        <p:grpSp>
          <p:nvGrpSpPr>
            <p:cNvPr id="27" name="Gruppe 26">
              <a:extLst>
                <a:ext uri="{FF2B5EF4-FFF2-40B4-BE49-F238E27FC236}">
                  <a16:creationId xmlns:a16="http://schemas.microsoft.com/office/drawing/2014/main" id="{6E389CA0-1BCA-6747-A45B-1BF50B5B2C5B}"/>
                </a:ext>
              </a:extLst>
            </p:cNvPr>
            <p:cNvGrpSpPr/>
            <p:nvPr/>
          </p:nvGrpSpPr>
          <p:grpSpPr>
            <a:xfrm>
              <a:off x="219698" y="5290459"/>
              <a:ext cx="8722413" cy="1300162"/>
              <a:chOff x="324595" y="5290459"/>
              <a:chExt cx="8722413" cy="1300162"/>
            </a:xfrm>
          </p:grpSpPr>
          <p:sp>
            <p:nvSpPr>
              <p:cNvPr id="33" name="Afrundet rektangel 32">
                <a:hlinkClick r:id="rId2" action="ppaction://hlinksldjump"/>
                <a:extLst>
                  <a:ext uri="{FF2B5EF4-FFF2-40B4-BE49-F238E27FC236}">
                    <a16:creationId xmlns:a16="http://schemas.microsoft.com/office/drawing/2014/main" id="{762BEB4F-CD80-1946-BDAF-2D514471233A}"/>
                  </a:ext>
                </a:extLst>
              </p:cNvPr>
              <p:cNvSpPr/>
              <p:nvPr/>
            </p:nvSpPr>
            <p:spPr>
              <a:xfrm>
                <a:off x="6992577" y="5290459"/>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6</a:t>
                </a:r>
              </a:p>
            </p:txBody>
          </p:sp>
          <p:sp>
            <p:nvSpPr>
              <p:cNvPr id="34" name="Afrundet rektangel 33">
                <a:hlinkClick r:id="rId2" action="ppaction://hlinksldjump"/>
                <a:extLst>
                  <a:ext uri="{FF2B5EF4-FFF2-40B4-BE49-F238E27FC236}">
                    <a16:creationId xmlns:a16="http://schemas.microsoft.com/office/drawing/2014/main" id="{DE1579BB-A53A-2948-B2C8-4D31B97643EA}"/>
                  </a:ext>
                </a:extLst>
              </p:cNvPr>
              <p:cNvSpPr/>
              <p:nvPr/>
            </p:nvSpPr>
            <p:spPr>
              <a:xfrm>
                <a:off x="324595" y="599506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15</a:t>
                </a:r>
              </a:p>
            </p:txBody>
          </p:sp>
          <p:sp>
            <p:nvSpPr>
              <p:cNvPr id="35" name="Afrundet rektangel 34">
                <a:hlinkClick r:id="rId2" action="ppaction://hlinksldjump"/>
                <a:extLst>
                  <a:ext uri="{FF2B5EF4-FFF2-40B4-BE49-F238E27FC236}">
                    <a16:creationId xmlns:a16="http://schemas.microsoft.com/office/drawing/2014/main" id="{C6E1E315-5690-0C4D-9EF2-5CC90DB867DB}"/>
                  </a:ext>
                </a:extLst>
              </p:cNvPr>
              <p:cNvSpPr/>
              <p:nvPr/>
            </p:nvSpPr>
            <p:spPr>
              <a:xfrm>
                <a:off x="6974768" y="5995061"/>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8</a:t>
                </a:r>
              </a:p>
            </p:txBody>
          </p:sp>
          <p:sp>
            <p:nvSpPr>
              <p:cNvPr id="36" name="Afrundet rektangel 35">
                <a:hlinkClick r:id="rId2" action="ppaction://hlinksldjump"/>
                <a:extLst>
                  <a:ext uri="{FF2B5EF4-FFF2-40B4-BE49-F238E27FC236}">
                    <a16:creationId xmlns:a16="http://schemas.microsoft.com/office/drawing/2014/main" id="{656BA746-B114-124B-A0CC-DF652AABE34C}"/>
                  </a:ext>
                </a:extLst>
              </p:cNvPr>
              <p:cNvSpPr/>
              <p:nvPr/>
            </p:nvSpPr>
            <p:spPr>
              <a:xfrm>
                <a:off x="4763980" y="5993082"/>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7</a:t>
                </a:r>
              </a:p>
            </p:txBody>
          </p:sp>
        </p:grpSp>
        <p:grpSp>
          <p:nvGrpSpPr>
            <p:cNvPr id="28" name="Gruppe 27">
              <a:extLst>
                <a:ext uri="{FF2B5EF4-FFF2-40B4-BE49-F238E27FC236}">
                  <a16:creationId xmlns:a16="http://schemas.microsoft.com/office/drawing/2014/main" id="{FE95230B-BB8A-E348-BDF0-B1A371D32218}"/>
                </a:ext>
              </a:extLst>
            </p:cNvPr>
            <p:cNvGrpSpPr/>
            <p:nvPr/>
          </p:nvGrpSpPr>
          <p:grpSpPr>
            <a:xfrm>
              <a:off x="219698" y="5290459"/>
              <a:ext cx="6493816" cy="1310058"/>
              <a:chOff x="324595" y="5993082"/>
              <a:chExt cx="6493816" cy="1310058"/>
            </a:xfrm>
          </p:grpSpPr>
          <p:sp>
            <p:nvSpPr>
              <p:cNvPr id="29" name="Afrundet rektangel 28">
                <a:hlinkClick r:id="rId2" action="ppaction://hlinksldjump"/>
                <a:extLst>
                  <a:ext uri="{FF2B5EF4-FFF2-40B4-BE49-F238E27FC236}">
                    <a16:creationId xmlns:a16="http://schemas.microsoft.com/office/drawing/2014/main" id="{5FFC72AE-6AE9-0046-8024-BCED3EBC358B}"/>
                  </a:ext>
                </a:extLst>
              </p:cNvPr>
              <p:cNvSpPr/>
              <p:nvPr/>
            </p:nvSpPr>
            <p:spPr>
              <a:xfrm>
                <a:off x="2535383" y="5997039"/>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3</a:t>
                </a:r>
              </a:p>
            </p:txBody>
          </p:sp>
          <p:sp>
            <p:nvSpPr>
              <p:cNvPr id="30" name="Afrundet rektangel 29">
                <a:hlinkClick r:id="rId2" action="ppaction://hlinksldjump"/>
                <a:extLst>
                  <a:ext uri="{FF2B5EF4-FFF2-40B4-BE49-F238E27FC236}">
                    <a16:creationId xmlns:a16="http://schemas.microsoft.com/office/drawing/2014/main" id="{45DADC0C-1306-5B49-8F0B-1EF033DB45FF}"/>
                  </a:ext>
                </a:extLst>
              </p:cNvPr>
              <p:cNvSpPr/>
              <p:nvPr/>
            </p:nvSpPr>
            <p:spPr>
              <a:xfrm>
                <a:off x="324595" y="599506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11</a:t>
                </a:r>
              </a:p>
            </p:txBody>
          </p:sp>
          <p:sp>
            <p:nvSpPr>
              <p:cNvPr id="31" name="Afrundet rektangel 30">
                <a:hlinkClick r:id="rId3" action="ppaction://hlinksldjump"/>
                <a:extLst>
                  <a:ext uri="{FF2B5EF4-FFF2-40B4-BE49-F238E27FC236}">
                    <a16:creationId xmlns:a16="http://schemas.microsoft.com/office/drawing/2014/main" id="{7A7A3515-2AE0-B249-B832-C2E3D230A0A2}"/>
                  </a:ext>
                </a:extLst>
              </p:cNvPr>
              <p:cNvSpPr/>
              <p:nvPr/>
            </p:nvSpPr>
            <p:spPr>
              <a:xfrm>
                <a:off x="2547257" y="670758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17</a:t>
                </a:r>
              </a:p>
            </p:txBody>
          </p:sp>
          <p:sp>
            <p:nvSpPr>
              <p:cNvPr id="32" name="Afrundet rektangel 31">
                <a:hlinkClick r:id="rId2" action="ppaction://hlinksldjump"/>
                <a:extLst>
                  <a:ext uri="{FF2B5EF4-FFF2-40B4-BE49-F238E27FC236}">
                    <a16:creationId xmlns:a16="http://schemas.microsoft.com/office/drawing/2014/main" id="{1A528122-B962-214D-B9F1-6EF90E125302}"/>
                  </a:ext>
                </a:extLst>
              </p:cNvPr>
              <p:cNvSpPr/>
              <p:nvPr/>
            </p:nvSpPr>
            <p:spPr>
              <a:xfrm>
                <a:off x="4763980" y="5993082"/>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14</a:t>
                </a:r>
              </a:p>
            </p:txBody>
          </p:sp>
        </p:grpSp>
      </p:grpSp>
      <p:sp>
        <p:nvSpPr>
          <p:cNvPr id="15" name="Tekstfelt 14">
            <a:extLst>
              <a:ext uri="{FF2B5EF4-FFF2-40B4-BE49-F238E27FC236}">
                <a16:creationId xmlns:a16="http://schemas.microsoft.com/office/drawing/2014/main" id="{BA8FC590-9445-684C-BB3C-7FACCDCFEC7F}"/>
              </a:ext>
            </a:extLst>
          </p:cNvPr>
          <p:cNvSpPr txBox="1"/>
          <p:nvPr/>
        </p:nvSpPr>
        <p:spPr>
          <a:xfrm>
            <a:off x="724396" y="1080657"/>
            <a:ext cx="4931158" cy="923330"/>
          </a:xfrm>
          <a:prstGeom prst="rect">
            <a:avLst/>
          </a:prstGeom>
          <a:noFill/>
        </p:spPr>
        <p:txBody>
          <a:bodyPr wrap="none" rtlCol="0">
            <a:spAutoFit/>
          </a:bodyPr>
          <a:lstStyle/>
          <a:p>
            <a:r>
              <a:rPr lang="da-DK" dirty="0"/>
              <a:t>HVIS: A=1, B=2, C=3, D=4, E=5 OSV.</a:t>
            </a:r>
          </a:p>
          <a:p>
            <a:endParaRPr lang="da-DK" dirty="0"/>
          </a:p>
          <a:p>
            <a:r>
              <a:rPr lang="da-DK" dirty="0"/>
              <a:t>LØS KODEN OG TRYK PÅ DET TAL, DER ER ...</a:t>
            </a:r>
          </a:p>
        </p:txBody>
      </p:sp>
      <p:sp>
        <p:nvSpPr>
          <p:cNvPr id="16" name="Tekstfelt 15">
            <a:extLst>
              <a:ext uri="{FF2B5EF4-FFF2-40B4-BE49-F238E27FC236}">
                <a16:creationId xmlns:a16="http://schemas.microsoft.com/office/drawing/2014/main" id="{B17F2E1E-A400-8946-AC1D-236E74505D1E}"/>
              </a:ext>
            </a:extLst>
          </p:cNvPr>
          <p:cNvSpPr txBox="1"/>
          <p:nvPr/>
        </p:nvSpPr>
        <p:spPr>
          <a:xfrm>
            <a:off x="7958185" y="6585997"/>
            <a:ext cx="1173719"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13124607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66B666-E7D1-E44B-BFEF-64883021E88A}"/>
              </a:ext>
            </a:extLst>
          </p:cNvPr>
          <p:cNvSpPr>
            <a:spLocks noGrp="1"/>
          </p:cNvSpPr>
          <p:nvPr>
            <p:ph type="title"/>
          </p:nvPr>
        </p:nvSpPr>
        <p:spPr>
          <a:xfrm>
            <a:off x="628650" y="44493"/>
            <a:ext cx="7886700" cy="1325563"/>
          </a:xfrm>
        </p:spPr>
        <p:txBody>
          <a:bodyPr/>
          <a:lstStyle/>
          <a:p>
            <a:r>
              <a:rPr lang="da-DK" dirty="0"/>
              <a:t>Opgave 1.5</a:t>
            </a:r>
          </a:p>
        </p:txBody>
      </p:sp>
      <p:grpSp>
        <p:nvGrpSpPr>
          <p:cNvPr id="26" name="Gruppe 25">
            <a:extLst>
              <a:ext uri="{FF2B5EF4-FFF2-40B4-BE49-F238E27FC236}">
                <a16:creationId xmlns:a16="http://schemas.microsoft.com/office/drawing/2014/main" id="{AF4B6D92-4F33-884B-A2AD-036364AE1487}"/>
              </a:ext>
            </a:extLst>
          </p:cNvPr>
          <p:cNvGrpSpPr/>
          <p:nvPr/>
        </p:nvGrpSpPr>
        <p:grpSpPr>
          <a:xfrm>
            <a:off x="219698" y="5290459"/>
            <a:ext cx="8722413" cy="1324806"/>
            <a:chOff x="219698" y="5290459"/>
            <a:chExt cx="8722413" cy="1324806"/>
          </a:xfrm>
        </p:grpSpPr>
        <p:grpSp>
          <p:nvGrpSpPr>
            <p:cNvPr id="27" name="Gruppe 26">
              <a:extLst>
                <a:ext uri="{FF2B5EF4-FFF2-40B4-BE49-F238E27FC236}">
                  <a16:creationId xmlns:a16="http://schemas.microsoft.com/office/drawing/2014/main" id="{6E389CA0-1BCA-6747-A45B-1BF50B5B2C5B}"/>
                </a:ext>
              </a:extLst>
            </p:cNvPr>
            <p:cNvGrpSpPr/>
            <p:nvPr/>
          </p:nvGrpSpPr>
          <p:grpSpPr>
            <a:xfrm>
              <a:off x="2430485" y="5290459"/>
              <a:ext cx="6511626" cy="1300162"/>
              <a:chOff x="2535382" y="5290459"/>
              <a:chExt cx="6511626" cy="1300162"/>
            </a:xfrm>
          </p:grpSpPr>
          <p:sp>
            <p:nvSpPr>
              <p:cNvPr id="33" name="Afrundet rektangel 32">
                <a:hlinkClick r:id="rId2" action="ppaction://hlinksldjump"/>
                <a:extLst>
                  <a:ext uri="{FF2B5EF4-FFF2-40B4-BE49-F238E27FC236}">
                    <a16:creationId xmlns:a16="http://schemas.microsoft.com/office/drawing/2014/main" id="{762BEB4F-CD80-1946-BDAF-2D514471233A}"/>
                  </a:ext>
                </a:extLst>
              </p:cNvPr>
              <p:cNvSpPr/>
              <p:nvPr/>
            </p:nvSpPr>
            <p:spPr>
              <a:xfrm>
                <a:off x="6992577" y="5290459"/>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30 cl</a:t>
                </a:r>
              </a:p>
            </p:txBody>
          </p:sp>
          <p:sp>
            <p:nvSpPr>
              <p:cNvPr id="34" name="Afrundet rektangel 33">
                <a:hlinkClick r:id="rId3" action="ppaction://hlinksldjump"/>
                <a:extLst>
                  <a:ext uri="{FF2B5EF4-FFF2-40B4-BE49-F238E27FC236}">
                    <a16:creationId xmlns:a16="http://schemas.microsoft.com/office/drawing/2014/main" id="{DE1579BB-A53A-2948-B2C8-4D31B97643EA}"/>
                  </a:ext>
                </a:extLst>
              </p:cNvPr>
              <p:cNvSpPr/>
              <p:nvPr/>
            </p:nvSpPr>
            <p:spPr>
              <a:xfrm>
                <a:off x="2535382" y="5290459"/>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34 cl</a:t>
                </a:r>
              </a:p>
            </p:txBody>
          </p:sp>
          <p:sp>
            <p:nvSpPr>
              <p:cNvPr id="35" name="Afrundet rektangel 34">
                <a:hlinkClick r:id="rId2" action="ppaction://hlinksldjump"/>
                <a:extLst>
                  <a:ext uri="{FF2B5EF4-FFF2-40B4-BE49-F238E27FC236}">
                    <a16:creationId xmlns:a16="http://schemas.microsoft.com/office/drawing/2014/main" id="{C6E1E315-5690-0C4D-9EF2-5CC90DB867DB}"/>
                  </a:ext>
                </a:extLst>
              </p:cNvPr>
              <p:cNvSpPr/>
              <p:nvPr/>
            </p:nvSpPr>
            <p:spPr>
              <a:xfrm>
                <a:off x="6974768" y="5995061"/>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28 cl</a:t>
                </a:r>
              </a:p>
            </p:txBody>
          </p:sp>
          <p:sp>
            <p:nvSpPr>
              <p:cNvPr id="36" name="Afrundet rektangel 35">
                <a:hlinkClick r:id="rId2" action="ppaction://hlinksldjump"/>
                <a:extLst>
                  <a:ext uri="{FF2B5EF4-FFF2-40B4-BE49-F238E27FC236}">
                    <a16:creationId xmlns:a16="http://schemas.microsoft.com/office/drawing/2014/main" id="{656BA746-B114-124B-A0CC-DF652AABE34C}"/>
                  </a:ext>
                </a:extLst>
              </p:cNvPr>
              <p:cNvSpPr/>
              <p:nvPr/>
            </p:nvSpPr>
            <p:spPr>
              <a:xfrm>
                <a:off x="4763980" y="5993082"/>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37 cl</a:t>
                </a:r>
              </a:p>
            </p:txBody>
          </p:sp>
        </p:grpSp>
        <p:grpSp>
          <p:nvGrpSpPr>
            <p:cNvPr id="28" name="Gruppe 27">
              <a:extLst>
                <a:ext uri="{FF2B5EF4-FFF2-40B4-BE49-F238E27FC236}">
                  <a16:creationId xmlns:a16="http://schemas.microsoft.com/office/drawing/2014/main" id="{FE95230B-BB8A-E348-BDF0-B1A371D32218}"/>
                </a:ext>
              </a:extLst>
            </p:cNvPr>
            <p:cNvGrpSpPr/>
            <p:nvPr/>
          </p:nvGrpSpPr>
          <p:grpSpPr>
            <a:xfrm>
              <a:off x="219698" y="5290459"/>
              <a:ext cx="6493816" cy="1324806"/>
              <a:chOff x="324595" y="5993082"/>
              <a:chExt cx="6493816" cy="1324806"/>
            </a:xfrm>
          </p:grpSpPr>
          <p:sp>
            <p:nvSpPr>
              <p:cNvPr id="29" name="Afrundet rektangel 28">
                <a:hlinkClick r:id="rId2" action="ppaction://hlinksldjump"/>
                <a:extLst>
                  <a:ext uri="{FF2B5EF4-FFF2-40B4-BE49-F238E27FC236}">
                    <a16:creationId xmlns:a16="http://schemas.microsoft.com/office/drawing/2014/main" id="{5FFC72AE-6AE9-0046-8024-BCED3EBC358B}"/>
                  </a:ext>
                </a:extLst>
              </p:cNvPr>
              <p:cNvSpPr/>
              <p:nvPr/>
            </p:nvSpPr>
            <p:spPr>
              <a:xfrm>
                <a:off x="333502" y="6722328"/>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29 cl</a:t>
                </a:r>
              </a:p>
            </p:txBody>
          </p:sp>
          <p:sp>
            <p:nvSpPr>
              <p:cNvPr id="30" name="Afrundet rektangel 29">
                <a:hlinkClick r:id="rId2" action="ppaction://hlinksldjump"/>
                <a:extLst>
                  <a:ext uri="{FF2B5EF4-FFF2-40B4-BE49-F238E27FC236}">
                    <a16:creationId xmlns:a16="http://schemas.microsoft.com/office/drawing/2014/main" id="{45DADC0C-1306-5B49-8F0B-1EF033DB45FF}"/>
                  </a:ext>
                </a:extLst>
              </p:cNvPr>
              <p:cNvSpPr/>
              <p:nvPr/>
            </p:nvSpPr>
            <p:spPr>
              <a:xfrm>
                <a:off x="324595" y="599506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31 cl</a:t>
                </a:r>
              </a:p>
            </p:txBody>
          </p:sp>
          <p:sp>
            <p:nvSpPr>
              <p:cNvPr id="31" name="Afrundet rektangel 30">
                <a:hlinkClick r:id="rId2" action="ppaction://hlinksldjump"/>
                <a:extLst>
                  <a:ext uri="{FF2B5EF4-FFF2-40B4-BE49-F238E27FC236}">
                    <a16:creationId xmlns:a16="http://schemas.microsoft.com/office/drawing/2014/main" id="{7A7A3515-2AE0-B249-B832-C2E3D230A0A2}"/>
                  </a:ext>
                </a:extLst>
              </p:cNvPr>
              <p:cNvSpPr/>
              <p:nvPr/>
            </p:nvSpPr>
            <p:spPr>
              <a:xfrm>
                <a:off x="2547257" y="670758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32 cl</a:t>
                </a:r>
              </a:p>
            </p:txBody>
          </p:sp>
          <p:sp>
            <p:nvSpPr>
              <p:cNvPr id="32" name="Afrundet rektangel 31">
                <a:hlinkClick r:id="rId2" action="ppaction://hlinksldjump"/>
                <a:extLst>
                  <a:ext uri="{FF2B5EF4-FFF2-40B4-BE49-F238E27FC236}">
                    <a16:creationId xmlns:a16="http://schemas.microsoft.com/office/drawing/2014/main" id="{1A528122-B962-214D-B9F1-6EF90E125302}"/>
                  </a:ext>
                </a:extLst>
              </p:cNvPr>
              <p:cNvSpPr/>
              <p:nvPr/>
            </p:nvSpPr>
            <p:spPr>
              <a:xfrm>
                <a:off x="4763980" y="5993082"/>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42 cl</a:t>
                </a:r>
              </a:p>
            </p:txBody>
          </p:sp>
        </p:grpSp>
      </p:grpSp>
      <mc:AlternateContent xmlns:mc="http://schemas.openxmlformats.org/markup-compatibility/2006" xmlns:a14="http://schemas.microsoft.com/office/drawing/2010/main">
        <mc:Choice Requires="a14">
          <p:sp>
            <p:nvSpPr>
              <p:cNvPr id="16" name="Tekstfelt 15">
                <a:extLst>
                  <a:ext uri="{FF2B5EF4-FFF2-40B4-BE49-F238E27FC236}">
                    <a16:creationId xmlns:a16="http://schemas.microsoft.com/office/drawing/2014/main" id="{E855C3A4-5EF3-5949-A708-D77F9985522F}"/>
                  </a:ext>
                </a:extLst>
              </p:cNvPr>
              <p:cNvSpPr txBox="1"/>
              <p:nvPr/>
            </p:nvSpPr>
            <p:spPr>
              <a:xfrm>
                <a:off x="311092" y="2020003"/>
                <a:ext cx="8012639" cy="2682209"/>
              </a:xfrm>
              <a:prstGeom prst="rect">
                <a:avLst/>
              </a:prstGeom>
              <a:noFill/>
            </p:spPr>
            <p:txBody>
              <a:bodyPr wrap="square">
                <a:spAutoFit/>
              </a:bodyPr>
              <a:lstStyle/>
              <a:p>
                <a:r>
                  <a:rPr lang="da-DK" sz="2000" i="1" dirty="0">
                    <a:latin typeface="Cavolini" panose="03000502040302020204" pitchFamily="66" charset="0"/>
                    <a:cs typeface="Cavolini" panose="03000502040302020204" pitchFamily="66" charset="0"/>
                  </a:rPr>
                  <a:t>Emilie, Frederik, Gustav og Hannah deler 2 liter vand.</a:t>
                </a:r>
              </a:p>
              <a:p>
                <a:endParaRPr lang="da-DK" sz="2000" i="1" dirty="0">
                  <a:latin typeface="Cavolini" panose="03000502040302020204" pitchFamily="66" charset="0"/>
                  <a:cs typeface="Cavolini" panose="03000502040302020204" pitchFamily="66" charset="0"/>
                </a:endParaRPr>
              </a:p>
              <a:p>
                <a:r>
                  <a:rPr lang="da-DK" sz="2000" i="1" dirty="0">
                    <a:latin typeface="Cavolini" panose="03000502040302020204" pitchFamily="66" charset="0"/>
                    <a:cs typeface="Cavolini" panose="03000502040302020204" pitchFamily="66" charset="0"/>
                  </a:rPr>
                  <a:t>Gustav får dobbelt så meget som Hannah </a:t>
                </a:r>
              </a:p>
              <a:p>
                <a:endParaRPr lang="da-DK" sz="2000" i="1" dirty="0">
                  <a:latin typeface="Cavolini" panose="03000502040302020204" pitchFamily="66" charset="0"/>
                  <a:cs typeface="Cavolini" panose="03000502040302020204" pitchFamily="66" charset="0"/>
                </a:endParaRPr>
              </a:p>
              <a:p>
                <a:r>
                  <a:rPr lang="da-DK" sz="2000" i="1" dirty="0">
                    <a:latin typeface="Cavolini" panose="03000502040302020204" pitchFamily="66" charset="0"/>
                    <a:cs typeface="Cavolini" panose="03000502040302020204" pitchFamily="66" charset="0"/>
                  </a:rPr>
                  <a:t>Frederik drikker 38 cl.</a:t>
                </a:r>
              </a:p>
              <a:p>
                <a:endParaRPr lang="da-DK" sz="2000" i="1" dirty="0">
                  <a:latin typeface="Cavolini" panose="03000502040302020204" pitchFamily="66" charset="0"/>
                  <a:cs typeface="Cavolini" panose="03000502040302020204" pitchFamily="66" charset="0"/>
                </a:endParaRPr>
              </a:p>
              <a:p>
                <a:r>
                  <a:rPr lang="da-DK" sz="2000" i="1" dirty="0">
                    <a:latin typeface="Cavolini" panose="03000502040302020204" pitchFamily="66" charset="0"/>
                    <a:cs typeface="Cavolini" panose="03000502040302020204" pitchFamily="66" charset="0"/>
                  </a:rPr>
                  <a:t>Emilie drikker først. Hun </a:t>
                </a:r>
                <a:r>
                  <a:rPr lang="da-DK" sz="2000" i="1" dirty="0" err="1">
                    <a:latin typeface="Cavolini" panose="03000502040302020204" pitchFamily="66" charset="0"/>
                    <a:cs typeface="Cavolini" panose="03000502040302020204" pitchFamily="66" charset="0"/>
                  </a:rPr>
                  <a:t>efterlaer</a:t>
                </a:r>
                <a:r>
                  <a:rPr lang="da-DK" sz="2000" i="1" dirty="0">
                    <a:latin typeface="Cavolini" panose="03000502040302020204" pitchFamily="66" charset="0"/>
                    <a:cs typeface="Cavolini" panose="03000502040302020204" pitchFamily="66" charset="0"/>
                  </a:rPr>
                  <a:t> </a:t>
                </a:r>
                <a14:m>
                  <m:oMath xmlns:m="http://schemas.openxmlformats.org/officeDocument/2006/math">
                    <m:f>
                      <m:fPr>
                        <m:ctrlPr>
                          <a:rPr lang="da-DK" sz="2000" i="1">
                            <a:latin typeface="Cambria Math" panose="02040503050406030204" pitchFamily="18" charset="0"/>
                            <a:cs typeface="Cavolini" panose="03000502040302020204" pitchFamily="66" charset="0"/>
                          </a:rPr>
                        </m:ctrlPr>
                      </m:fPr>
                      <m:num>
                        <m:r>
                          <a:rPr lang="da-DK" sz="2000" i="1">
                            <a:latin typeface="Cambria Math" panose="02040503050406030204" pitchFamily="18" charset="0"/>
                            <a:cs typeface="Cavolini" panose="03000502040302020204" pitchFamily="66" charset="0"/>
                          </a:rPr>
                          <m:t>7</m:t>
                        </m:r>
                      </m:num>
                      <m:den>
                        <m:r>
                          <a:rPr lang="da-DK" sz="2000" i="1">
                            <a:latin typeface="Cambria Math" panose="02040503050406030204" pitchFamily="18" charset="0"/>
                            <a:cs typeface="Cavolini" panose="03000502040302020204" pitchFamily="66" charset="0"/>
                          </a:rPr>
                          <m:t>10</m:t>
                        </m:r>
                      </m:den>
                    </m:f>
                    <m:r>
                      <a:rPr lang="da-DK" sz="2000" i="1">
                        <a:latin typeface="Cambria Math" panose="02040503050406030204" pitchFamily="18" charset="0"/>
                        <a:cs typeface="Cavolini" panose="03000502040302020204" pitchFamily="66" charset="0"/>
                      </a:rPr>
                      <m:t> </m:t>
                    </m:r>
                  </m:oMath>
                </a14:m>
                <a:r>
                  <a:rPr lang="da-DK" sz="2000" i="1" dirty="0">
                    <a:latin typeface="Cavolini" panose="03000502040302020204" pitchFamily="66" charset="0"/>
                    <a:cs typeface="Cavolini" panose="03000502040302020204" pitchFamily="66" charset="0"/>
                  </a:rPr>
                  <a:t>.</a:t>
                </a:r>
              </a:p>
              <a:p>
                <a:endParaRPr lang="da-DK" sz="2000" i="1" dirty="0">
                  <a:latin typeface="Cavolini" panose="03000502040302020204" pitchFamily="66" charset="0"/>
                  <a:cs typeface="Cavolini" panose="03000502040302020204" pitchFamily="66" charset="0"/>
                </a:endParaRPr>
              </a:p>
            </p:txBody>
          </p:sp>
        </mc:Choice>
        <mc:Fallback xmlns="">
          <p:sp>
            <p:nvSpPr>
              <p:cNvPr id="16" name="Tekstfelt 15">
                <a:extLst>
                  <a:ext uri="{FF2B5EF4-FFF2-40B4-BE49-F238E27FC236}">
                    <a16:creationId xmlns:a16="http://schemas.microsoft.com/office/drawing/2014/main" id="{E855C3A4-5EF3-5949-A708-D77F9985522F}"/>
                  </a:ext>
                </a:extLst>
              </p:cNvPr>
              <p:cNvSpPr txBox="1">
                <a:spLocks noRot="1" noChangeAspect="1" noMove="1" noResize="1" noEditPoints="1" noAdjustHandles="1" noChangeArrowheads="1" noChangeShapeType="1" noTextEdit="1"/>
              </p:cNvSpPr>
              <p:nvPr/>
            </p:nvSpPr>
            <p:spPr>
              <a:xfrm>
                <a:off x="311092" y="2020003"/>
                <a:ext cx="8012639" cy="2682209"/>
              </a:xfrm>
              <a:prstGeom prst="rect">
                <a:avLst/>
              </a:prstGeom>
              <a:blipFill>
                <a:blip r:embed="rId4"/>
                <a:stretch>
                  <a:fillRect l="-791" t="-939"/>
                </a:stretch>
              </a:blipFill>
            </p:spPr>
            <p:txBody>
              <a:bodyPr/>
              <a:lstStyle/>
              <a:p>
                <a:r>
                  <a:rPr lang="da-DK">
                    <a:noFill/>
                  </a:rPr>
                  <a:t> </a:t>
                </a:r>
              </a:p>
            </p:txBody>
          </p:sp>
        </mc:Fallback>
      </mc:AlternateContent>
      <p:sp>
        <p:nvSpPr>
          <p:cNvPr id="19" name="Tekstfelt 18">
            <a:extLst>
              <a:ext uri="{FF2B5EF4-FFF2-40B4-BE49-F238E27FC236}">
                <a16:creationId xmlns:a16="http://schemas.microsoft.com/office/drawing/2014/main" id="{413213B8-CFB6-C443-A250-7BF7D44BA1DE}"/>
              </a:ext>
            </a:extLst>
          </p:cNvPr>
          <p:cNvSpPr txBox="1"/>
          <p:nvPr/>
        </p:nvSpPr>
        <p:spPr>
          <a:xfrm>
            <a:off x="724396" y="1080657"/>
            <a:ext cx="4094391" cy="369332"/>
          </a:xfrm>
          <a:prstGeom prst="rect">
            <a:avLst/>
          </a:prstGeom>
          <a:noFill/>
        </p:spPr>
        <p:txBody>
          <a:bodyPr wrap="none" rtlCol="0">
            <a:spAutoFit/>
          </a:bodyPr>
          <a:lstStyle/>
          <a:p>
            <a:r>
              <a:rPr lang="da-DK" dirty="0"/>
              <a:t>HVOR MEGET VAND FÅR HANNAH?</a:t>
            </a:r>
          </a:p>
        </p:txBody>
      </p:sp>
      <p:pic>
        <p:nvPicPr>
          <p:cNvPr id="10242" name="Picture 2" descr="Vandflaske - Biltema.dk">
            <a:extLst>
              <a:ext uri="{FF2B5EF4-FFF2-40B4-BE49-F238E27FC236}">
                <a16:creationId xmlns:a16="http://schemas.microsoft.com/office/drawing/2014/main" id="{38360AF1-5A9F-4E41-BFFE-138E9CF49AF9}"/>
              </a:ext>
            </a:extLst>
          </p:cNvPr>
          <p:cNvPicPr>
            <a:picLocks noChangeAspect="1" noChangeArrowheads="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backgroundRemoval t="8365" b="91511" l="10000" r="90000">
                        <a14:foregroundMark x1="54875" y1="8489" x2="54875" y2="8489"/>
                        <a14:foregroundMark x1="51000" y1="91511" x2="51000" y2="91511"/>
                        <a14:foregroundMark x1="69875" y1="23346" x2="69875" y2="23346"/>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rot="1545317">
            <a:off x="6065447" y="2506429"/>
            <a:ext cx="2666637" cy="2669727"/>
          </a:xfrm>
          <a:prstGeom prst="rect">
            <a:avLst/>
          </a:prstGeom>
          <a:noFill/>
          <a:extLst>
            <a:ext uri="{909E8E84-426E-40DD-AFC4-6F175D3DCCD1}">
              <a14:hiddenFill xmlns:a14="http://schemas.microsoft.com/office/drawing/2010/main">
                <a:solidFill>
                  <a:srgbClr val="FFFFFF"/>
                </a:solidFill>
              </a14:hiddenFill>
            </a:ext>
          </a:extLst>
        </p:spPr>
      </p:pic>
      <p:sp>
        <p:nvSpPr>
          <p:cNvPr id="17" name="Tekstfelt 16">
            <a:extLst>
              <a:ext uri="{FF2B5EF4-FFF2-40B4-BE49-F238E27FC236}">
                <a16:creationId xmlns:a16="http://schemas.microsoft.com/office/drawing/2014/main" id="{54675632-9D30-CD48-868D-EE437DCADB32}"/>
              </a:ext>
            </a:extLst>
          </p:cNvPr>
          <p:cNvSpPr txBox="1"/>
          <p:nvPr/>
        </p:nvSpPr>
        <p:spPr>
          <a:xfrm>
            <a:off x="7958185" y="6585997"/>
            <a:ext cx="1173719"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3447101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66B666-E7D1-E44B-BFEF-64883021E88A}"/>
              </a:ext>
            </a:extLst>
          </p:cNvPr>
          <p:cNvSpPr>
            <a:spLocks noGrp="1"/>
          </p:cNvSpPr>
          <p:nvPr>
            <p:ph type="title"/>
          </p:nvPr>
        </p:nvSpPr>
        <p:spPr>
          <a:xfrm>
            <a:off x="628650" y="44493"/>
            <a:ext cx="7886700" cy="1325563"/>
          </a:xfrm>
        </p:spPr>
        <p:txBody>
          <a:bodyPr/>
          <a:lstStyle/>
          <a:p>
            <a:r>
              <a:rPr lang="da-DK" dirty="0"/>
              <a:t>Opgave 1.3</a:t>
            </a:r>
          </a:p>
        </p:txBody>
      </p:sp>
      <p:sp>
        <p:nvSpPr>
          <p:cNvPr id="25" name="Tekstfelt 24">
            <a:extLst>
              <a:ext uri="{FF2B5EF4-FFF2-40B4-BE49-F238E27FC236}">
                <a16:creationId xmlns:a16="http://schemas.microsoft.com/office/drawing/2014/main" id="{4082D85C-6E30-C747-9AB2-C6E601B29893}"/>
              </a:ext>
            </a:extLst>
          </p:cNvPr>
          <p:cNvSpPr txBox="1"/>
          <p:nvPr/>
        </p:nvSpPr>
        <p:spPr>
          <a:xfrm>
            <a:off x="918596" y="2849582"/>
            <a:ext cx="7306808" cy="830997"/>
          </a:xfrm>
          <a:prstGeom prst="rect">
            <a:avLst/>
          </a:prstGeom>
          <a:noFill/>
        </p:spPr>
        <p:txBody>
          <a:bodyPr wrap="none" rtlCol="0">
            <a:spAutoFit/>
          </a:bodyPr>
          <a:lstStyle/>
          <a:p>
            <a:r>
              <a:rPr lang="da-DK" sz="4800" dirty="0"/>
              <a:t>0, 1, 1, 2, 3, 5, 8, 13, 21, _</a:t>
            </a:r>
          </a:p>
        </p:txBody>
      </p:sp>
      <p:grpSp>
        <p:nvGrpSpPr>
          <p:cNvPr id="26" name="Gruppe 25">
            <a:extLst>
              <a:ext uri="{FF2B5EF4-FFF2-40B4-BE49-F238E27FC236}">
                <a16:creationId xmlns:a16="http://schemas.microsoft.com/office/drawing/2014/main" id="{AF4B6D92-4F33-884B-A2AD-036364AE1487}"/>
              </a:ext>
            </a:extLst>
          </p:cNvPr>
          <p:cNvGrpSpPr/>
          <p:nvPr/>
        </p:nvGrpSpPr>
        <p:grpSpPr>
          <a:xfrm>
            <a:off x="219698" y="5290459"/>
            <a:ext cx="8722413" cy="1310058"/>
            <a:chOff x="219698" y="5290459"/>
            <a:chExt cx="8722413" cy="1310058"/>
          </a:xfrm>
        </p:grpSpPr>
        <p:grpSp>
          <p:nvGrpSpPr>
            <p:cNvPr id="27" name="Gruppe 26">
              <a:extLst>
                <a:ext uri="{FF2B5EF4-FFF2-40B4-BE49-F238E27FC236}">
                  <a16:creationId xmlns:a16="http://schemas.microsoft.com/office/drawing/2014/main" id="{6E389CA0-1BCA-6747-A45B-1BF50B5B2C5B}"/>
                </a:ext>
              </a:extLst>
            </p:cNvPr>
            <p:cNvGrpSpPr/>
            <p:nvPr/>
          </p:nvGrpSpPr>
          <p:grpSpPr>
            <a:xfrm>
              <a:off x="219698" y="5290459"/>
              <a:ext cx="8722413" cy="1300162"/>
              <a:chOff x="324595" y="5290459"/>
              <a:chExt cx="8722413" cy="1300162"/>
            </a:xfrm>
          </p:grpSpPr>
          <p:sp>
            <p:nvSpPr>
              <p:cNvPr id="33" name="Afrundet rektangel 32">
                <a:hlinkClick r:id="rId2" action="ppaction://hlinksldjump"/>
                <a:extLst>
                  <a:ext uri="{FF2B5EF4-FFF2-40B4-BE49-F238E27FC236}">
                    <a16:creationId xmlns:a16="http://schemas.microsoft.com/office/drawing/2014/main" id="{762BEB4F-CD80-1946-BDAF-2D514471233A}"/>
                  </a:ext>
                </a:extLst>
              </p:cNvPr>
              <p:cNvSpPr/>
              <p:nvPr/>
            </p:nvSpPr>
            <p:spPr>
              <a:xfrm>
                <a:off x="6992577" y="5290459"/>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26</a:t>
                </a:r>
              </a:p>
            </p:txBody>
          </p:sp>
          <p:sp>
            <p:nvSpPr>
              <p:cNvPr id="34" name="Afrundet rektangel 33">
                <a:hlinkClick r:id="rId2" action="ppaction://hlinksldjump"/>
                <a:extLst>
                  <a:ext uri="{FF2B5EF4-FFF2-40B4-BE49-F238E27FC236}">
                    <a16:creationId xmlns:a16="http://schemas.microsoft.com/office/drawing/2014/main" id="{DE1579BB-A53A-2948-B2C8-4D31B97643EA}"/>
                  </a:ext>
                </a:extLst>
              </p:cNvPr>
              <p:cNvSpPr/>
              <p:nvPr/>
            </p:nvSpPr>
            <p:spPr>
              <a:xfrm>
                <a:off x="324595" y="599506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52</a:t>
                </a:r>
              </a:p>
            </p:txBody>
          </p:sp>
          <p:sp>
            <p:nvSpPr>
              <p:cNvPr id="35" name="Afrundet rektangel 34">
                <a:hlinkClick r:id="rId2" action="ppaction://hlinksldjump"/>
                <a:extLst>
                  <a:ext uri="{FF2B5EF4-FFF2-40B4-BE49-F238E27FC236}">
                    <a16:creationId xmlns:a16="http://schemas.microsoft.com/office/drawing/2014/main" id="{C6E1E315-5690-0C4D-9EF2-5CC90DB867DB}"/>
                  </a:ext>
                </a:extLst>
              </p:cNvPr>
              <p:cNvSpPr/>
              <p:nvPr/>
            </p:nvSpPr>
            <p:spPr>
              <a:xfrm>
                <a:off x="6974768" y="5995061"/>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28</a:t>
                </a:r>
              </a:p>
            </p:txBody>
          </p:sp>
          <p:sp>
            <p:nvSpPr>
              <p:cNvPr id="36" name="Afrundet rektangel 35">
                <a:hlinkClick r:id="rId2" action="ppaction://hlinksldjump"/>
                <a:extLst>
                  <a:ext uri="{FF2B5EF4-FFF2-40B4-BE49-F238E27FC236}">
                    <a16:creationId xmlns:a16="http://schemas.microsoft.com/office/drawing/2014/main" id="{656BA746-B114-124B-A0CC-DF652AABE34C}"/>
                  </a:ext>
                </a:extLst>
              </p:cNvPr>
              <p:cNvSpPr/>
              <p:nvPr/>
            </p:nvSpPr>
            <p:spPr>
              <a:xfrm>
                <a:off x="4763980" y="5993082"/>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37</a:t>
                </a:r>
              </a:p>
            </p:txBody>
          </p:sp>
        </p:grpSp>
        <p:grpSp>
          <p:nvGrpSpPr>
            <p:cNvPr id="28" name="Gruppe 27">
              <a:extLst>
                <a:ext uri="{FF2B5EF4-FFF2-40B4-BE49-F238E27FC236}">
                  <a16:creationId xmlns:a16="http://schemas.microsoft.com/office/drawing/2014/main" id="{FE95230B-BB8A-E348-BDF0-B1A371D32218}"/>
                </a:ext>
              </a:extLst>
            </p:cNvPr>
            <p:cNvGrpSpPr/>
            <p:nvPr/>
          </p:nvGrpSpPr>
          <p:grpSpPr>
            <a:xfrm>
              <a:off x="219698" y="5290459"/>
              <a:ext cx="6493816" cy="1310058"/>
              <a:chOff x="324595" y="5993082"/>
              <a:chExt cx="6493816" cy="1310058"/>
            </a:xfrm>
          </p:grpSpPr>
          <p:sp>
            <p:nvSpPr>
              <p:cNvPr id="29" name="Afrundet rektangel 28">
                <a:hlinkClick r:id="rId2" action="ppaction://hlinksldjump"/>
                <a:extLst>
                  <a:ext uri="{FF2B5EF4-FFF2-40B4-BE49-F238E27FC236}">
                    <a16:creationId xmlns:a16="http://schemas.microsoft.com/office/drawing/2014/main" id="{5FFC72AE-6AE9-0046-8024-BCED3EBC358B}"/>
                  </a:ext>
                </a:extLst>
              </p:cNvPr>
              <p:cNvSpPr/>
              <p:nvPr/>
            </p:nvSpPr>
            <p:spPr>
              <a:xfrm>
                <a:off x="2535383" y="5997039"/>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12</a:t>
                </a:r>
              </a:p>
            </p:txBody>
          </p:sp>
          <p:sp>
            <p:nvSpPr>
              <p:cNvPr id="30" name="Afrundet rektangel 29">
                <a:hlinkClick r:id="rId2" action="ppaction://hlinksldjump"/>
                <a:extLst>
                  <a:ext uri="{FF2B5EF4-FFF2-40B4-BE49-F238E27FC236}">
                    <a16:creationId xmlns:a16="http://schemas.microsoft.com/office/drawing/2014/main" id="{45DADC0C-1306-5B49-8F0B-1EF033DB45FF}"/>
                  </a:ext>
                </a:extLst>
              </p:cNvPr>
              <p:cNvSpPr/>
              <p:nvPr/>
            </p:nvSpPr>
            <p:spPr>
              <a:xfrm>
                <a:off x="324595" y="599506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45</a:t>
                </a:r>
              </a:p>
            </p:txBody>
          </p:sp>
          <p:sp>
            <p:nvSpPr>
              <p:cNvPr id="31" name="Afrundet rektangel 30">
                <a:hlinkClick r:id="rId2" action="ppaction://hlinksldjump"/>
                <a:extLst>
                  <a:ext uri="{FF2B5EF4-FFF2-40B4-BE49-F238E27FC236}">
                    <a16:creationId xmlns:a16="http://schemas.microsoft.com/office/drawing/2014/main" id="{7A7A3515-2AE0-B249-B832-C2E3D230A0A2}"/>
                  </a:ext>
                </a:extLst>
              </p:cNvPr>
              <p:cNvSpPr/>
              <p:nvPr/>
            </p:nvSpPr>
            <p:spPr>
              <a:xfrm>
                <a:off x="2547257" y="670758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43</a:t>
                </a:r>
              </a:p>
            </p:txBody>
          </p:sp>
          <p:sp>
            <p:nvSpPr>
              <p:cNvPr id="32" name="Afrundet rektangel 31">
                <a:hlinkClick r:id="rId3" action="ppaction://hlinksldjump"/>
                <a:extLst>
                  <a:ext uri="{FF2B5EF4-FFF2-40B4-BE49-F238E27FC236}">
                    <a16:creationId xmlns:a16="http://schemas.microsoft.com/office/drawing/2014/main" id="{1A528122-B962-214D-B9F1-6EF90E125302}"/>
                  </a:ext>
                </a:extLst>
              </p:cNvPr>
              <p:cNvSpPr/>
              <p:nvPr/>
            </p:nvSpPr>
            <p:spPr>
              <a:xfrm>
                <a:off x="4763980" y="5993082"/>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34</a:t>
                </a:r>
              </a:p>
            </p:txBody>
          </p:sp>
        </p:grpSp>
      </p:grpSp>
      <p:sp>
        <p:nvSpPr>
          <p:cNvPr id="15" name="Tekstfelt 14">
            <a:extLst>
              <a:ext uri="{FF2B5EF4-FFF2-40B4-BE49-F238E27FC236}">
                <a16:creationId xmlns:a16="http://schemas.microsoft.com/office/drawing/2014/main" id="{A0F7FEEF-B946-BE42-929E-01077BD371E4}"/>
              </a:ext>
            </a:extLst>
          </p:cNvPr>
          <p:cNvSpPr txBox="1"/>
          <p:nvPr/>
        </p:nvSpPr>
        <p:spPr>
          <a:xfrm>
            <a:off x="7958185" y="6585997"/>
            <a:ext cx="1173719" cy="276999"/>
          </a:xfrm>
          <a:prstGeom prst="rect">
            <a:avLst/>
          </a:prstGeom>
          <a:noFill/>
        </p:spPr>
        <p:txBody>
          <a:bodyPr wrap="none" rtlCol="0">
            <a:spAutoFit/>
          </a:bodyPr>
          <a:lstStyle/>
          <a:p>
            <a:r>
              <a:rPr lang="da-DK" sz="1200" dirty="0"/>
              <a:t>© Mat-</a:t>
            </a:r>
            <a:r>
              <a:rPr lang="da-DK" sz="1200" dirty="0" err="1"/>
              <a:t>nat.dk</a:t>
            </a:r>
            <a:endParaRPr lang="da-DK" sz="1200" dirty="0"/>
          </a:p>
        </p:txBody>
      </p:sp>
      <p:sp>
        <p:nvSpPr>
          <p:cNvPr id="3" name="Tekstfelt 2">
            <a:extLst>
              <a:ext uri="{FF2B5EF4-FFF2-40B4-BE49-F238E27FC236}">
                <a16:creationId xmlns:a16="http://schemas.microsoft.com/office/drawing/2014/main" id="{D1E8DEC1-C327-D268-9D40-5B7FEA669D45}"/>
              </a:ext>
            </a:extLst>
          </p:cNvPr>
          <p:cNvSpPr txBox="1"/>
          <p:nvPr/>
        </p:nvSpPr>
        <p:spPr>
          <a:xfrm>
            <a:off x="724396" y="1080657"/>
            <a:ext cx="4503156" cy="369332"/>
          </a:xfrm>
          <a:prstGeom prst="rect">
            <a:avLst/>
          </a:prstGeom>
          <a:noFill/>
        </p:spPr>
        <p:txBody>
          <a:bodyPr wrap="none" rtlCol="0">
            <a:spAutoFit/>
          </a:bodyPr>
          <a:lstStyle/>
          <a:p>
            <a:r>
              <a:rPr lang="da-DK" dirty="0"/>
              <a:t>HVAD ER DET NÆSTE TAL I TALRÆKKEN?</a:t>
            </a:r>
          </a:p>
        </p:txBody>
      </p:sp>
    </p:spTree>
    <p:extLst>
      <p:ext uri="{BB962C8B-B14F-4D97-AF65-F5344CB8AC3E}">
        <p14:creationId xmlns:p14="http://schemas.microsoft.com/office/powerpoint/2010/main" val="909004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66B666-E7D1-E44B-BFEF-64883021E88A}"/>
              </a:ext>
            </a:extLst>
          </p:cNvPr>
          <p:cNvSpPr>
            <a:spLocks noGrp="1"/>
          </p:cNvSpPr>
          <p:nvPr>
            <p:ph type="title"/>
          </p:nvPr>
        </p:nvSpPr>
        <p:spPr>
          <a:xfrm>
            <a:off x="628650" y="44493"/>
            <a:ext cx="7886700" cy="1325563"/>
          </a:xfrm>
        </p:spPr>
        <p:txBody>
          <a:bodyPr/>
          <a:lstStyle/>
          <a:p>
            <a:r>
              <a:rPr lang="da-DK" dirty="0"/>
              <a:t>Opgave 1.4</a:t>
            </a:r>
          </a:p>
        </p:txBody>
      </p:sp>
      <p:grpSp>
        <p:nvGrpSpPr>
          <p:cNvPr id="26" name="Gruppe 25">
            <a:extLst>
              <a:ext uri="{FF2B5EF4-FFF2-40B4-BE49-F238E27FC236}">
                <a16:creationId xmlns:a16="http://schemas.microsoft.com/office/drawing/2014/main" id="{AF4B6D92-4F33-884B-A2AD-036364AE1487}"/>
              </a:ext>
            </a:extLst>
          </p:cNvPr>
          <p:cNvGrpSpPr/>
          <p:nvPr/>
        </p:nvGrpSpPr>
        <p:grpSpPr>
          <a:xfrm>
            <a:off x="219698" y="5290459"/>
            <a:ext cx="8722413" cy="1310058"/>
            <a:chOff x="219698" y="5290459"/>
            <a:chExt cx="8722413" cy="1310058"/>
          </a:xfrm>
        </p:grpSpPr>
        <p:grpSp>
          <p:nvGrpSpPr>
            <p:cNvPr id="27" name="Gruppe 26">
              <a:extLst>
                <a:ext uri="{FF2B5EF4-FFF2-40B4-BE49-F238E27FC236}">
                  <a16:creationId xmlns:a16="http://schemas.microsoft.com/office/drawing/2014/main" id="{6E389CA0-1BCA-6747-A45B-1BF50B5B2C5B}"/>
                </a:ext>
              </a:extLst>
            </p:cNvPr>
            <p:cNvGrpSpPr/>
            <p:nvPr/>
          </p:nvGrpSpPr>
          <p:grpSpPr>
            <a:xfrm>
              <a:off x="219698" y="5290459"/>
              <a:ext cx="8722413" cy="1298183"/>
              <a:chOff x="324595" y="5290459"/>
              <a:chExt cx="8722413" cy="1298183"/>
            </a:xfrm>
          </p:grpSpPr>
          <p:sp>
            <p:nvSpPr>
              <p:cNvPr id="33" name="Afrundet rektangel 32">
                <a:hlinkClick r:id="rId2" action="ppaction://hlinksldjump"/>
                <a:extLst>
                  <a:ext uri="{FF2B5EF4-FFF2-40B4-BE49-F238E27FC236}">
                    <a16:creationId xmlns:a16="http://schemas.microsoft.com/office/drawing/2014/main" id="{762BEB4F-CD80-1946-BDAF-2D514471233A}"/>
                  </a:ext>
                </a:extLst>
              </p:cNvPr>
              <p:cNvSpPr/>
              <p:nvPr/>
            </p:nvSpPr>
            <p:spPr>
              <a:xfrm>
                <a:off x="6992577" y="5290459"/>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250</a:t>
                </a:r>
              </a:p>
            </p:txBody>
          </p:sp>
          <p:sp>
            <p:nvSpPr>
              <p:cNvPr id="34" name="Afrundet rektangel 33">
                <a:hlinkClick r:id="rId3" action="ppaction://hlinksldjump"/>
                <a:extLst>
                  <a:ext uri="{FF2B5EF4-FFF2-40B4-BE49-F238E27FC236}">
                    <a16:creationId xmlns:a16="http://schemas.microsoft.com/office/drawing/2014/main" id="{DE1579BB-A53A-2948-B2C8-4D31B97643EA}"/>
                  </a:ext>
                </a:extLst>
              </p:cNvPr>
              <p:cNvSpPr/>
              <p:nvPr/>
            </p:nvSpPr>
            <p:spPr>
              <a:xfrm>
                <a:off x="6992577" y="5993082"/>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300</a:t>
                </a:r>
              </a:p>
            </p:txBody>
          </p:sp>
          <p:sp>
            <p:nvSpPr>
              <p:cNvPr id="35" name="Afrundet rektangel 34">
                <a:hlinkClick r:id="rId2" action="ppaction://hlinksldjump"/>
                <a:extLst>
                  <a:ext uri="{FF2B5EF4-FFF2-40B4-BE49-F238E27FC236}">
                    <a16:creationId xmlns:a16="http://schemas.microsoft.com/office/drawing/2014/main" id="{C6E1E315-5690-0C4D-9EF2-5CC90DB867DB}"/>
                  </a:ext>
                </a:extLst>
              </p:cNvPr>
              <p:cNvSpPr/>
              <p:nvPr/>
            </p:nvSpPr>
            <p:spPr>
              <a:xfrm>
                <a:off x="324595" y="5993082"/>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280</a:t>
                </a:r>
              </a:p>
            </p:txBody>
          </p:sp>
          <p:sp>
            <p:nvSpPr>
              <p:cNvPr id="36" name="Afrundet rektangel 35">
                <a:hlinkClick r:id="rId2" action="ppaction://hlinksldjump"/>
                <a:extLst>
                  <a:ext uri="{FF2B5EF4-FFF2-40B4-BE49-F238E27FC236}">
                    <a16:creationId xmlns:a16="http://schemas.microsoft.com/office/drawing/2014/main" id="{656BA746-B114-124B-A0CC-DF652AABE34C}"/>
                  </a:ext>
                </a:extLst>
              </p:cNvPr>
              <p:cNvSpPr/>
              <p:nvPr/>
            </p:nvSpPr>
            <p:spPr>
              <a:xfrm>
                <a:off x="4763980" y="5993082"/>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270</a:t>
                </a:r>
              </a:p>
            </p:txBody>
          </p:sp>
        </p:grpSp>
        <p:grpSp>
          <p:nvGrpSpPr>
            <p:cNvPr id="28" name="Gruppe 27">
              <a:extLst>
                <a:ext uri="{FF2B5EF4-FFF2-40B4-BE49-F238E27FC236}">
                  <a16:creationId xmlns:a16="http://schemas.microsoft.com/office/drawing/2014/main" id="{FE95230B-BB8A-E348-BDF0-B1A371D32218}"/>
                </a:ext>
              </a:extLst>
            </p:cNvPr>
            <p:cNvGrpSpPr/>
            <p:nvPr/>
          </p:nvGrpSpPr>
          <p:grpSpPr>
            <a:xfrm>
              <a:off x="219698" y="5290459"/>
              <a:ext cx="6493816" cy="1310058"/>
              <a:chOff x="324595" y="5993082"/>
              <a:chExt cx="6493816" cy="1310058"/>
            </a:xfrm>
          </p:grpSpPr>
          <p:sp>
            <p:nvSpPr>
              <p:cNvPr id="29" name="Afrundet rektangel 28">
                <a:hlinkClick r:id="rId2" action="ppaction://hlinksldjump"/>
                <a:extLst>
                  <a:ext uri="{FF2B5EF4-FFF2-40B4-BE49-F238E27FC236}">
                    <a16:creationId xmlns:a16="http://schemas.microsoft.com/office/drawing/2014/main" id="{5FFC72AE-6AE9-0046-8024-BCED3EBC358B}"/>
                  </a:ext>
                </a:extLst>
              </p:cNvPr>
              <p:cNvSpPr/>
              <p:nvPr/>
            </p:nvSpPr>
            <p:spPr>
              <a:xfrm>
                <a:off x="2535383" y="5997039"/>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275</a:t>
                </a:r>
              </a:p>
            </p:txBody>
          </p:sp>
          <p:sp>
            <p:nvSpPr>
              <p:cNvPr id="30" name="Afrundet rektangel 29">
                <a:hlinkClick r:id="rId2" action="ppaction://hlinksldjump"/>
                <a:extLst>
                  <a:ext uri="{FF2B5EF4-FFF2-40B4-BE49-F238E27FC236}">
                    <a16:creationId xmlns:a16="http://schemas.microsoft.com/office/drawing/2014/main" id="{45DADC0C-1306-5B49-8F0B-1EF033DB45FF}"/>
                  </a:ext>
                </a:extLst>
              </p:cNvPr>
              <p:cNvSpPr/>
              <p:nvPr/>
            </p:nvSpPr>
            <p:spPr>
              <a:xfrm>
                <a:off x="324595" y="599506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310</a:t>
                </a:r>
              </a:p>
            </p:txBody>
          </p:sp>
          <p:sp>
            <p:nvSpPr>
              <p:cNvPr id="31" name="Afrundet rektangel 30">
                <a:hlinkClick r:id="rId2" action="ppaction://hlinksldjump"/>
                <a:extLst>
                  <a:ext uri="{FF2B5EF4-FFF2-40B4-BE49-F238E27FC236}">
                    <a16:creationId xmlns:a16="http://schemas.microsoft.com/office/drawing/2014/main" id="{7A7A3515-2AE0-B249-B832-C2E3D230A0A2}"/>
                  </a:ext>
                </a:extLst>
              </p:cNvPr>
              <p:cNvSpPr/>
              <p:nvPr/>
            </p:nvSpPr>
            <p:spPr>
              <a:xfrm>
                <a:off x="2547257" y="6707580"/>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320</a:t>
                </a:r>
              </a:p>
            </p:txBody>
          </p:sp>
          <p:sp>
            <p:nvSpPr>
              <p:cNvPr id="32" name="Afrundet rektangel 31">
                <a:hlinkClick r:id="rId2" action="ppaction://hlinksldjump"/>
                <a:extLst>
                  <a:ext uri="{FF2B5EF4-FFF2-40B4-BE49-F238E27FC236}">
                    <a16:creationId xmlns:a16="http://schemas.microsoft.com/office/drawing/2014/main" id="{1A528122-B962-214D-B9F1-6EF90E125302}"/>
                  </a:ext>
                </a:extLst>
              </p:cNvPr>
              <p:cNvSpPr/>
              <p:nvPr/>
            </p:nvSpPr>
            <p:spPr>
              <a:xfrm>
                <a:off x="4763980" y="5993082"/>
                <a:ext cx="2054431" cy="59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bg1"/>
                    </a:solidFill>
                  </a:rPr>
                  <a:t>400</a:t>
                </a:r>
              </a:p>
            </p:txBody>
          </p:sp>
        </p:grpSp>
      </p:grpSp>
      <p:sp>
        <p:nvSpPr>
          <p:cNvPr id="16" name="Tekstfelt 15">
            <a:extLst>
              <a:ext uri="{FF2B5EF4-FFF2-40B4-BE49-F238E27FC236}">
                <a16:creationId xmlns:a16="http://schemas.microsoft.com/office/drawing/2014/main" id="{76B9DB59-2EA9-F247-908B-D1312B532400}"/>
              </a:ext>
            </a:extLst>
          </p:cNvPr>
          <p:cNvSpPr txBox="1"/>
          <p:nvPr/>
        </p:nvSpPr>
        <p:spPr>
          <a:xfrm>
            <a:off x="724396" y="1080657"/>
            <a:ext cx="3818674" cy="646331"/>
          </a:xfrm>
          <a:prstGeom prst="rect">
            <a:avLst/>
          </a:prstGeom>
          <a:noFill/>
        </p:spPr>
        <p:txBody>
          <a:bodyPr wrap="none" rtlCol="0">
            <a:spAutoFit/>
          </a:bodyPr>
          <a:lstStyle/>
          <a:p>
            <a:r>
              <a:rPr lang="da-DK" dirty="0"/>
              <a:t>REGN DE FIRE STYKKER.</a:t>
            </a:r>
          </a:p>
          <a:p>
            <a:r>
              <a:rPr lang="da-DK" dirty="0"/>
              <a:t>TRYK PÅ SUMMEN AF DE FIRE TAL.</a:t>
            </a:r>
          </a:p>
        </p:txBody>
      </p:sp>
      <p:graphicFrame>
        <p:nvGraphicFramePr>
          <p:cNvPr id="3" name="Tabel 2">
            <a:extLst>
              <a:ext uri="{FF2B5EF4-FFF2-40B4-BE49-F238E27FC236}">
                <a16:creationId xmlns:a16="http://schemas.microsoft.com/office/drawing/2014/main" id="{F1F9CD7A-8190-8742-8814-4DF47C7A12F9}"/>
              </a:ext>
            </a:extLst>
          </p:cNvPr>
          <p:cNvGraphicFramePr>
            <a:graphicFrameLocks noGrp="1"/>
          </p:cNvGraphicFramePr>
          <p:nvPr/>
        </p:nvGraphicFramePr>
        <p:xfrm>
          <a:off x="3273005" y="2060573"/>
          <a:ext cx="2597990" cy="2672792"/>
        </p:xfrm>
        <a:graphic>
          <a:graphicData uri="http://schemas.openxmlformats.org/drawingml/2006/table">
            <a:tbl>
              <a:tblPr firstRow="1" bandRow="1">
                <a:tableStyleId>{5940675A-B579-460E-94D1-54222C63F5DA}</a:tableStyleId>
              </a:tblPr>
              <a:tblGrid>
                <a:gridCol w="1957908">
                  <a:extLst>
                    <a:ext uri="{9D8B030D-6E8A-4147-A177-3AD203B41FA5}">
                      <a16:colId xmlns:a16="http://schemas.microsoft.com/office/drawing/2014/main" val="3059710401"/>
                    </a:ext>
                  </a:extLst>
                </a:gridCol>
                <a:gridCol w="640082">
                  <a:extLst>
                    <a:ext uri="{9D8B030D-6E8A-4147-A177-3AD203B41FA5}">
                      <a16:colId xmlns:a16="http://schemas.microsoft.com/office/drawing/2014/main" val="3949155778"/>
                    </a:ext>
                  </a:extLst>
                </a:gridCol>
              </a:tblGrid>
              <a:tr h="668198">
                <a:tc>
                  <a:txBody>
                    <a:bodyPr/>
                    <a:lstStyle/>
                    <a:p>
                      <a:r>
                        <a:rPr lang="da-DK" sz="2400" dirty="0">
                          <a:latin typeface="Verdana"/>
                          <a:cs typeface="Verdana"/>
                        </a:rPr>
                        <a:t>½ af 100</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a-DK" sz="2400" dirty="0">
                          <a:latin typeface="Verdana"/>
                          <a:cs typeface="Verdana"/>
                        </a:rPr>
                        <a:t>=</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04538706"/>
                  </a:ext>
                </a:extLst>
              </a:tr>
              <a:tr h="668198">
                <a:tc>
                  <a:txBody>
                    <a:bodyPr/>
                    <a:lstStyle/>
                    <a:p>
                      <a:r>
                        <a:rPr lang="da-DK" sz="2400" dirty="0">
                          <a:latin typeface="Verdana"/>
                          <a:cs typeface="Verdana"/>
                        </a:rPr>
                        <a:t>¼</a:t>
                      </a:r>
                      <a:r>
                        <a:rPr lang="da-DK" sz="2400" baseline="0" dirty="0">
                          <a:latin typeface="Verdana"/>
                          <a:cs typeface="Verdana"/>
                        </a:rPr>
                        <a:t> af 200</a:t>
                      </a:r>
                      <a:endParaRPr lang="da-DK" sz="2400" dirty="0">
                        <a:latin typeface="Verdana"/>
                        <a:cs typeface="Verdana"/>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a-DK" sz="2400" dirty="0">
                          <a:latin typeface="Verdana"/>
                          <a:cs typeface="Verdana"/>
                        </a:rPr>
                        <a:t>=</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61968607"/>
                  </a:ext>
                </a:extLst>
              </a:tr>
              <a:tr h="668198">
                <a:tc>
                  <a:txBody>
                    <a:bodyPr/>
                    <a:lstStyle/>
                    <a:p>
                      <a:r>
                        <a:rPr lang="da-DK" sz="2400" dirty="0">
                          <a:latin typeface="Verdana"/>
                          <a:cs typeface="Verdana"/>
                        </a:rPr>
                        <a:t>¾ af 200</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a-DK" sz="2400" dirty="0">
                          <a:latin typeface="Verdana"/>
                          <a:cs typeface="Verdana"/>
                        </a:rPr>
                        <a:t>=</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65707422"/>
                  </a:ext>
                </a:extLst>
              </a:tr>
              <a:tr h="668198">
                <a:tc>
                  <a:txBody>
                    <a:bodyPr/>
                    <a:lstStyle/>
                    <a:p>
                      <a:r>
                        <a:rPr lang="da-DK" sz="2400" baseline="0" dirty="0">
                          <a:latin typeface="Verdana"/>
                          <a:cs typeface="Verdana"/>
                        </a:rPr>
                        <a:t>⅛ af 400</a:t>
                      </a:r>
                      <a:endParaRPr lang="da-DK" sz="2400" dirty="0">
                        <a:latin typeface="Verdana"/>
                        <a:cs typeface="Verdana"/>
                      </a:endParaRPr>
                    </a:p>
                  </a:txBody>
                  <a:tcPr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a-DK" sz="2400" dirty="0">
                          <a:latin typeface="Verdana"/>
                          <a:cs typeface="Verdana"/>
                        </a:rPr>
                        <a:t>=</a:t>
                      </a:r>
                    </a:p>
                  </a:txBody>
                  <a:tcPr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18013113"/>
                  </a:ext>
                </a:extLst>
              </a:tr>
            </a:tbl>
          </a:graphicData>
        </a:graphic>
      </p:graphicFrame>
      <p:sp>
        <p:nvSpPr>
          <p:cNvPr id="17" name="Tekstfelt 16">
            <a:extLst>
              <a:ext uri="{FF2B5EF4-FFF2-40B4-BE49-F238E27FC236}">
                <a16:creationId xmlns:a16="http://schemas.microsoft.com/office/drawing/2014/main" id="{E0BB97AE-506F-4442-945B-E47C2A259E83}"/>
              </a:ext>
            </a:extLst>
          </p:cNvPr>
          <p:cNvSpPr txBox="1"/>
          <p:nvPr/>
        </p:nvSpPr>
        <p:spPr>
          <a:xfrm>
            <a:off x="7958185" y="6585997"/>
            <a:ext cx="1173719"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116431757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rådnet">
  <a:themeElements>
    <a:clrScheme name="Brugerdefineret 4">
      <a:dk1>
        <a:srgbClr val="000000"/>
      </a:dk1>
      <a:lt1>
        <a:srgbClr val="FFFFFF"/>
      </a:lt1>
      <a:dk2>
        <a:srgbClr val="363D46"/>
      </a:dk2>
      <a:lt2>
        <a:srgbClr val="EBEBEB"/>
      </a:lt2>
      <a:accent1>
        <a:srgbClr val="D1BD9B"/>
      </a:accent1>
      <a:accent2>
        <a:srgbClr val="CEB39F"/>
      </a:accent2>
      <a:accent3>
        <a:srgbClr val="E1B280"/>
      </a:accent3>
      <a:accent4>
        <a:srgbClr val="E8B472"/>
      </a:accent4>
      <a:accent5>
        <a:srgbClr val="CD9F7D"/>
      </a:accent5>
      <a:accent6>
        <a:srgbClr val="B48F65"/>
      </a:accent6>
      <a:hlink>
        <a:srgbClr val="A55D30"/>
      </a:hlink>
      <a:folHlink>
        <a:srgbClr val="F1B76C"/>
      </a:folHlink>
    </a:clrScheme>
    <a:fontScheme name="Trådnet">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rådnet">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{B737FD72-BF77-D14B-908E-2E0A67807187}tf10001063</Template>
  <TotalTime>75069</TotalTime>
  <Words>1297</Words>
  <Application>Microsoft Macintosh PowerPoint</Application>
  <PresentationFormat>Skærmshow (4:3)</PresentationFormat>
  <Paragraphs>404</Paragraphs>
  <Slides>41</Slides>
  <Notes>3</Notes>
  <HiddenSlides>0</HiddenSlides>
  <MMClips>1</MMClips>
  <ScaleCrop>false</ScaleCrop>
  <HeadingPairs>
    <vt:vector size="6" baseType="variant">
      <vt:variant>
        <vt:lpstr>Benyttede skrifttyper</vt:lpstr>
      </vt:variant>
      <vt:variant>
        <vt:i4>11</vt:i4>
      </vt:variant>
      <vt:variant>
        <vt:lpstr>Tema</vt:lpstr>
      </vt:variant>
      <vt:variant>
        <vt:i4>1</vt:i4>
      </vt:variant>
      <vt:variant>
        <vt:lpstr>Slidetitler</vt:lpstr>
      </vt:variant>
      <vt:variant>
        <vt:i4>41</vt:i4>
      </vt:variant>
    </vt:vector>
  </HeadingPairs>
  <TitlesOfParts>
    <vt:vector size="53" baseType="lpstr">
      <vt:lpstr>Aptos</vt:lpstr>
      <vt:lpstr>Arial</vt:lpstr>
      <vt:lpstr>Calibri</vt:lpstr>
      <vt:lpstr>Cambria Math</vt:lpstr>
      <vt:lpstr>Cavolini</vt:lpstr>
      <vt:lpstr>Century Gothic</vt:lpstr>
      <vt:lpstr>Comic Sans MS</vt:lpstr>
      <vt:lpstr>Courier New</vt:lpstr>
      <vt:lpstr>Ink Free</vt:lpstr>
      <vt:lpstr>Times New Roman</vt:lpstr>
      <vt:lpstr>Verdana</vt:lpstr>
      <vt:lpstr>Trådnet</vt:lpstr>
      <vt:lpstr>PowerPoint-præsentation</vt:lpstr>
      <vt:lpstr>PowerPoint-præsentation</vt:lpstr>
      <vt:lpstr>PowerPoint-præsentation</vt:lpstr>
      <vt:lpstr>PowerPoint-præsentation</vt:lpstr>
      <vt:lpstr>Tryk på start – Kapitel 1</vt:lpstr>
      <vt:lpstr>Opgave 1.1</vt:lpstr>
      <vt:lpstr>Opgave 1.2</vt:lpstr>
      <vt:lpstr>Opgave 1.3</vt:lpstr>
      <vt:lpstr>Opgave 1.4</vt:lpstr>
      <vt:lpstr>Opgave 1.5</vt:lpstr>
      <vt:lpstr>Kapitel 2</vt:lpstr>
      <vt:lpstr>PowerPoint-præsentation</vt:lpstr>
      <vt:lpstr>PowerPoint-præsentation</vt:lpstr>
      <vt:lpstr>PowerPoint-præsentation</vt:lpstr>
      <vt:lpstr>PowerPoint-præsentation</vt:lpstr>
      <vt:lpstr>Opgave 2.1</vt:lpstr>
      <vt:lpstr>Opgave 2.2</vt:lpstr>
      <vt:lpstr>Opgave 2.3</vt:lpstr>
      <vt:lpstr>Opgave 2.4</vt:lpstr>
      <vt:lpstr>Opgave 2.5</vt:lpstr>
      <vt:lpstr>Kapitel 3</vt:lpstr>
      <vt:lpstr>PowerPoint-præsentation</vt:lpstr>
      <vt:lpstr>PowerPoint-præsentation</vt:lpstr>
      <vt:lpstr>PowerPoint-præsentation</vt:lpstr>
      <vt:lpstr>PowerPoint-præsentation</vt:lpstr>
      <vt:lpstr>Opgave 3.1</vt:lpstr>
      <vt:lpstr>Opgave 3.2</vt:lpstr>
      <vt:lpstr>Opgave 3.3</vt:lpstr>
      <vt:lpstr>Opgave 3.4</vt:lpstr>
      <vt:lpstr>Opgave 3.5</vt:lpstr>
      <vt:lpstr>Kapitel 4</vt:lpstr>
      <vt:lpstr>PowerPoint-præsentation</vt:lpstr>
      <vt:lpstr>PowerPoint-præsentation</vt:lpstr>
      <vt:lpstr>PowerPoint-præsentation</vt:lpstr>
      <vt:lpstr>PowerPoint-præsentation</vt:lpstr>
      <vt:lpstr>Opgave 4.1</vt:lpstr>
      <vt:lpstr>Opgave 4.2</vt:lpstr>
      <vt:lpstr>Opgave 4.3</vt:lpstr>
      <vt:lpstr>Opgave 4.4</vt:lpstr>
      <vt:lpstr>Opgave 4.5</vt:lpstr>
      <vt:lpstr>Tillykke – I KLAREDE DET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Matematik 6. klasse</dc:title>
  <dc:creator>Anette Tetens</dc:creator>
  <cp:lastModifiedBy>Anette Tetens</cp:lastModifiedBy>
  <cp:revision>58</cp:revision>
  <dcterms:created xsi:type="dcterms:W3CDTF">2021-11-08T19:17:54Z</dcterms:created>
  <dcterms:modified xsi:type="dcterms:W3CDTF">2024-08-11T12:16:14Z</dcterms:modified>
</cp:coreProperties>
</file>