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02" r:id="rId3"/>
    <p:sldId id="303" r:id="rId4"/>
    <p:sldId id="338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21" r:id="rId16"/>
    <p:sldId id="322" r:id="rId17"/>
    <p:sldId id="323" r:id="rId18"/>
    <p:sldId id="324" r:id="rId19"/>
    <p:sldId id="325" r:id="rId20"/>
    <p:sldId id="314" r:id="rId21"/>
    <p:sldId id="326" r:id="rId22"/>
    <p:sldId id="327" r:id="rId23"/>
    <p:sldId id="329" r:id="rId24"/>
    <p:sldId id="315" r:id="rId25"/>
    <p:sldId id="316" r:id="rId26"/>
    <p:sldId id="317" r:id="rId27"/>
    <p:sldId id="328" r:id="rId28"/>
    <p:sldId id="330" r:id="rId29"/>
    <p:sldId id="331" r:id="rId30"/>
    <p:sldId id="332" r:id="rId31"/>
    <p:sldId id="333" r:id="rId32"/>
    <p:sldId id="318" r:id="rId33"/>
    <p:sldId id="334" r:id="rId34"/>
    <p:sldId id="335" r:id="rId35"/>
    <p:sldId id="336" r:id="rId36"/>
    <p:sldId id="319" r:id="rId37"/>
    <p:sldId id="337" r:id="rId38"/>
    <p:sldId id="298" r:id="rId39"/>
  </p:sldIdLst>
  <p:sldSz cx="13208000" cy="9906000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4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900"/>
    <a:srgbClr val="D6D5A9"/>
    <a:srgbClr val="FFFC40"/>
    <a:srgbClr val="FF4C41"/>
    <a:srgbClr val="D84942"/>
    <a:srgbClr val="00B0F0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/>
    <p:restoredTop sz="94787"/>
  </p:normalViewPr>
  <p:slideViewPr>
    <p:cSldViewPr snapToGrid="0" snapToObjects="1">
      <p:cViewPr varScale="1">
        <p:scale>
          <a:sx n="80" d="100"/>
          <a:sy n="80" d="100"/>
        </p:scale>
        <p:origin x="1360" y="192"/>
      </p:cViewPr>
      <p:guideLst>
        <p:guide orient="horz" pos="3120"/>
        <p:guide pos="416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B7C84-5A63-2D4B-889E-9AF2CEC60FE1}" type="datetimeFigureOut">
              <a:rPr lang="da-DK" smtClean="0"/>
              <a:t>03.02.2021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6EA93-C7C0-C047-B261-D45D84A7A42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893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6EA93-C7C0-C047-B261-D45D84A7A42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2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90600" y="3077283"/>
            <a:ext cx="11226800" cy="2123369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981200" y="5613401"/>
            <a:ext cx="9245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80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61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41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522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402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8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163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04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1503-C21E-6146-B9B0-0BC91342A0CF}" type="datetime1">
              <a:rPr lang="da-DK" smtClean="0"/>
              <a:t>03.02.2021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961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C034-33BB-7840-B4E1-677CB3CAC722}" type="datetime1">
              <a:rPr lang="da-DK" smtClean="0"/>
              <a:t>03.02.2021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58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7181849" y="573264"/>
            <a:ext cx="2228851" cy="12208228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95301" y="573264"/>
            <a:ext cx="6466418" cy="1220822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B679-D5B6-2F45-87BC-6EA5CCB82C51}" type="datetime1">
              <a:rPr lang="da-DK" smtClean="0"/>
              <a:t>03.02.2021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3740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AEDF-E3DC-114B-916C-F423E59BFFCF}" type="datetime1">
              <a:rPr lang="da-DK" smtClean="0"/>
              <a:t>03.02.2021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865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341" y="6365523"/>
            <a:ext cx="11226800" cy="1967442"/>
          </a:xfrm>
        </p:spPr>
        <p:txBody>
          <a:bodyPr anchor="t"/>
          <a:lstStyle>
            <a:lvl1pPr algn="l">
              <a:defRPr sz="7704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43341" y="4198587"/>
            <a:ext cx="11226800" cy="2166937"/>
          </a:xfrm>
        </p:spPr>
        <p:txBody>
          <a:bodyPr anchor="b"/>
          <a:lstStyle>
            <a:lvl1pPr marL="0" indent="0">
              <a:buNone/>
              <a:defRPr sz="3852">
                <a:solidFill>
                  <a:schemeClr val="tx1">
                    <a:tint val="75000"/>
                  </a:schemeClr>
                </a:solidFill>
              </a:defRPr>
            </a:lvl1pPr>
            <a:lvl2pPr marL="880521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2pPr>
            <a:lvl3pPr marL="1761043" indent="0">
              <a:buNone/>
              <a:defRPr sz="3081">
                <a:solidFill>
                  <a:schemeClr val="tx1">
                    <a:tint val="75000"/>
                  </a:schemeClr>
                </a:solidFill>
              </a:defRPr>
            </a:lvl3pPr>
            <a:lvl4pPr marL="2641564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4pPr>
            <a:lvl5pPr marL="3522086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5pPr>
            <a:lvl6pPr marL="4402607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6pPr>
            <a:lvl7pPr marL="5283129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7pPr>
            <a:lvl8pPr marL="6163650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8pPr>
            <a:lvl9pPr marL="7044172" indent="0">
              <a:buNone/>
              <a:defRPr sz="26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3D8B-08D8-5D4E-B6F8-425C833D2908}" type="datetime1">
              <a:rPr lang="da-DK" smtClean="0"/>
              <a:t>03.02.2021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1380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95301" y="3338691"/>
            <a:ext cx="4347633" cy="9442803"/>
          </a:xfrm>
        </p:spPr>
        <p:txBody>
          <a:bodyPr/>
          <a:lstStyle>
            <a:lvl1pPr>
              <a:defRPr sz="5393"/>
            </a:lvl1pPr>
            <a:lvl2pPr>
              <a:defRPr sz="4622"/>
            </a:lvl2pPr>
            <a:lvl3pPr>
              <a:defRPr sz="3852"/>
            </a:lvl3pPr>
            <a:lvl4pPr>
              <a:defRPr sz="3467"/>
            </a:lvl4pPr>
            <a:lvl5pPr>
              <a:defRPr sz="3467"/>
            </a:lvl5pPr>
            <a:lvl6pPr>
              <a:defRPr sz="3467"/>
            </a:lvl6pPr>
            <a:lvl7pPr>
              <a:defRPr sz="3467"/>
            </a:lvl7pPr>
            <a:lvl8pPr>
              <a:defRPr sz="3467"/>
            </a:lvl8pPr>
            <a:lvl9pPr>
              <a:defRPr sz="3467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063068" y="3338691"/>
            <a:ext cx="4347633" cy="9442803"/>
          </a:xfrm>
        </p:spPr>
        <p:txBody>
          <a:bodyPr/>
          <a:lstStyle>
            <a:lvl1pPr>
              <a:defRPr sz="5393"/>
            </a:lvl1pPr>
            <a:lvl2pPr>
              <a:defRPr sz="4622"/>
            </a:lvl2pPr>
            <a:lvl3pPr>
              <a:defRPr sz="3852"/>
            </a:lvl3pPr>
            <a:lvl4pPr>
              <a:defRPr sz="3467"/>
            </a:lvl4pPr>
            <a:lvl5pPr>
              <a:defRPr sz="3467"/>
            </a:lvl5pPr>
            <a:lvl6pPr>
              <a:defRPr sz="3467"/>
            </a:lvl6pPr>
            <a:lvl7pPr>
              <a:defRPr sz="3467"/>
            </a:lvl7pPr>
            <a:lvl8pPr>
              <a:defRPr sz="3467"/>
            </a:lvl8pPr>
            <a:lvl9pPr>
              <a:defRPr sz="3467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5EB13-788B-1641-B2FF-B5A09678A9FE}" type="datetime1">
              <a:rPr lang="da-DK" smtClean="0"/>
              <a:t>03.02.2021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26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0400" y="396699"/>
            <a:ext cx="11887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60401" y="2217386"/>
            <a:ext cx="5835827" cy="924101"/>
          </a:xfrm>
        </p:spPr>
        <p:txBody>
          <a:bodyPr anchor="b"/>
          <a:lstStyle>
            <a:lvl1pPr marL="0" indent="0">
              <a:buNone/>
              <a:defRPr sz="4622" b="1"/>
            </a:lvl1pPr>
            <a:lvl2pPr marL="880521" indent="0">
              <a:buNone/>
              <a:defRPr sz="3852" b="1"/>
            </a:lvl2pPr>
            <a:lvl3pPr marL="1761043" indent="0">
              <a:buNone/>
              <a:defRPr sz="3467" b="1"/>
            </a:lvl3pPr>
            <a:lvl4pPr marL="2641564" indent="0">
              <a:buNone/>
              <a:defRPr sz="3081" b="1"/>
            </a:lvl4pPr>
            <a:lvl5pPr marL="3522086" indent="0">
              <a:buNone/>
              <a:defRPr sz="3081" b="1"/>
            </a:lvl5pPr>
            <a:lvl6pPr marL="4402607" indent="0">
              <a:buNone/>
              <a:defRPr sz="3081" b="1"/>
            </a:lvl6pPr>
            <a:lvl7pPr marL="5283129" indent="0">
              <a:buNone/>
              <a:defRPr sz="3081" b="1"/>
            </a:lvl7pPr>
            <a:lvl8pPr marL="6163650" indent="0">
              <a:buNone/>
              <a:defRPr sz="3081" b="1"/>
            </a:lvl8pPr>
            <a:lvl9pPr marL="7044172" indent="0">
              <a:buNone/>
              <a:defRPr sz="3081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60401" y="3141486"/>
            <a:ext cx="5835827" cy="5707416"/>
          </a:xfrm>
        </p:spPr>
        <p:txBody>
          <a:bodyPr/>
          <a:lstStyle>
            <a:lvl1pPr>
              <a:defRPr sz="4622"/>
            </a:lvl1pPr>
            <a:lvl2pPr>
              <a:defRPr sz="3852"/>
            </a:lvl2pPr>
            <a:lvl3pPr>
              <a:defRPr sz="3467"/>
            </a:lvl3pPr>
            <a:lvl4pPr>
              <a:defRPr sz="3081"/>
            </a:lvl4pPr>
            <a:lvl5pPr>
              <a:defRPr sz="3081"/>
            </a:lvl5pPr>
            <a:lvl6pPr>
              <a:defRPr sz="3081"/>
            </a:lvl6pPr>
            <a:lvl7pPr>
              <a:defRPr sz="3081"/>
            </a:lvl7pPr>
            <a:lvl8pPr>
              <a:defRPr sz="3081"/>
            </a:lvl8pPr>
            <a:lvl9pPr>
              <a:defRPr sz="3081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709482" y="2217386"/>
            <a:ext cx="5838119" cy="924101"/>
          </a:xfrm>
        </p:spPr>
        <p:txBody>
          <a:bodyPr anchor="b"/>
          <a:lstStyle>
            <a:lvl1pPr marL="0" indent="0">
              <a:buNone/>
              <a:defRPr sz="4622" b="1"/>
            </a:lvl1pPr>
            <a:lvl2pPr marL="880521" indent="0">
              <a:buNone/>
              <a:defRPr sz="3852" b="1"/>
            </a:lvl2pPr>
            <a:lvl3pPr marL="1761043" indent="0">
              <a:buNone/>
              <a:defRPr sz="3467" b="1"/>
            </a:lvl3pPr>
            <a:lvl4pPr marL="2641564" indent="0">
              <a:buNone/>
              <a:defRPr sz="3081" b="1"/>
            </a:lvl4pPr>
            <a:lvl5pPr marL="3522086" indent="0">
              <a:buNone/>
              <a:defRPr sz="3081" b="1"/>
            </a:lvl5pPr>
            <a:lvl6pPr marL="4402607" indent="0">
              <a:buNone/>
              <a:defRPr sz="3081" b="1"/>
            </a:lvl6pPr>
            <a:lvl7pPr marL="5283129" indent="0">
              <a:buNone/>
              <a:defRPr sz="3081" b="1"/>
            </a:lvl7pPr>
            <a:lvl8pPr marL="6163650" indent="0">
              <a:buNone/>
              <a:defRPr sz="3081" b="1"/>
            </a:lvl8pPr>
            <a:lvl9pPr marL="7044172" indent="0">
              <a:buNone/>
              <a:defRPr sz="3081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709482" y="3141486"/>
            <a:ext cx="5838119" cy="5707416"/>
          </a:xfrm>
        </p:spPr>
        <p:txBody>
          <a:bodyPr/>
          <a:lstStyle>
            <a:lvl1pPr>
              <a:defRPr sz="4622"/>
            </a:lvl1pPr>
            <a:lvl2pPr>
              <a:defRPr sz="3852"/>
            </a:lvl2pPr>
            <a:lvl3pPr>
              <a:defRPr sz="3467"/>
            </a:lvl3pPr>
            <a:lvl4pPr>
              <a:defRPr sz="3081"/>
            </a:lvl4pPr>
            <a:lvl5pPr>
              <a:defRPr sz="3081"/>
            </a:lvl5pPr>
            <a:lvl6pPr>
              <a:defRPr sz="3081"/>
            </a:lvl6pPr>
            <a:lvl7pPr>
              <a:defRPr sz="3081"/>
            </a:lvl7pPr>
            <a:lvl8pPr>
              <a:defRPr sz="3081"/>
            </a:lvl8pPr>
            <a:lvl9pPr>
              <a:defRPr sz="3081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039F-79DA-5C40-9919-ECB8AC4CBB8C}" type="datetime1">
              <a:rPr lang="da-DK" smtClean="0"/>
              <a:t>03.02.2021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927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C40F5-1987-D84D-8C08-7473C241963B}" type="datetime1">
              <a:rPr lang="da-DK" smtClean="0"/>
              <a:t>03.02.2021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085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E5A8-D71B-044F-9406-BDBF789AA365}" type="datetime1">
              <a:rPr lang="da-DK" smtClean="0"/>
              <a:t>03.02.2021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097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0401" y="394406"/>
            <a:ext cx="4345341" cy="1678517"/>
          </a:xfrm>
        </p:spPr>
        <p:txBody>
          <a:bodyPr anchor="b"/>
          <a:lstStyle>
            <a:lvl1pPr algn="l">
              <a:defRPr sz="3852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63961" y="394407"/>
            <a:ext cx="7383640" cy="8454497"/>
          </a:xfrm>
        </p:spPr>
        <p:txBody>
          <a:bodyPr/>
          <a:lstStyle>
            <a:lvl1pPr>
              <a:defRPr sz="6163"/>
            </a:lvl1pPr>
            <a:lvl2pPr>
              <a:defRPr sz="5393"/>
            </a:lvl2pPr>
            <a:lvl3pPr>
              <a:defRPr sz="4622"/>
            </a:lvl3pPr>
            <a:lvl4pPr>
              <a:defRPr sz="3852"/>
            </a:lvl4pPr>
            <a:lvl5pPr>
              <a:defRPr sz="3852"/>
            </a:lvl5pPr>
            <a:lvl6pPr>
              <a:defRPr sz="3852"/>
            </a:lvl6pPr>
            <a:lvl7pPr>
              <a:defRPr sz="3852"/>
            </a:lvl7pPr>
            <a:lvl8pPr>
              <a:defRPr sz="3852"/>
            </a:lvl8pPr>
            <a:lvl9pPr>
              <a:defRPr sz="3852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60401" y="2072923"/>
            <a:ext cx="4345341" cy="6775980"/>
          </a:xfrm>
        </p:spPr>
        <p:txBody>
          <a:bodyPr/>
          <a:lstStyle>
            <a:lvl1pPr marL="0" indent="0">
              <a:buNone/>
              <a:defRPr sz="2696"/>
            </a:lvl1pPr>
            <a:lvl2pPr marL="880521" indent="0">
              <a:buNone/>
              <a:defRPr sz="2311"/>
            </a:lvl2pPr>
            <a:lvl3pPr marL="1761043" indent="0">
              <a:buNone/>
              <a:defRPr sz="1926"/>
            </a:lvl3pPr>
            <a:lvl4pPr marL="2641564" indent="0">
              <a:buNone/>
              <a:defRPr sz="1733"/>
            </a:lvl4pPr>
            <a:lvl5pPr marL="3522086" indent="0">
              <a:buNone/>
              <a:defRPr sz="1733"/>
            </a:lvl5pPr>
            <a:lvl6pPr marL="4402607" indent="0">
              <a:buNone/>
              <a:defRPr sz="1733"/>
            </a:lvl6pPr>
            <a:lvl7pPr marL="5283129" indent="0">
              <a:buNone/>
              <a:defRPr sz="1733"/>
            </a:lvl7pPr>
            <a:lvl8pPr marL="6163650" indent="0">
              <a:buNone/>
              <a:defRPr sz="1733"/>
            </a:lvl8pPr>
            <a:lvl9pPr marL="7044172" indent="0">
              <a:buNone/>
              <a:defRPr sz="1733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69C8-71D7-FC4C-8D06-4DDEEE4532B2}" type="datetime1">
              <a:rPr lang="da-DK" smtClean="0"/>
              <a:t>03.02.2021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325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8860" y="6934200"/>
            <a:ext cx="7924800" cy="818622"/>
          </a:xfrm>
        </p:spPr>
        <p:txBody>
          <a:bodyPr anchor="b"/>
          <a:lstStyle>
            <a:lvl1pPr algn="l">
              <a:defRPr sz="3852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588860" y="885119"/>
            <a:ext cx="7924800" cy="5943600"/>
          </a:xfrm>
        </p:spPr>
        <p:txBody>
          <a:bodyPr/>
          <a:lstStyle>
            <a:lvl1pPr marL="0" indent="0">
              <a:buNone/>
              <a:defRPr sz="6163"/>
            </a:lvl1pPr>
            <a:lvl2pPr marL="880521" indent="0">
              <a:buNone/>
              <a:defRPr sz="5393"/>
            </a:lvl2pPr>
            <a:lvl3pPr marL="1761043" indent="0">
              <a:buNone/>
              <a:defRPr sz="4622"/>
            </a:lvl3pPr>
            <a:lvl4pPr marL="2641564" indent="0">
              <a:buNone/>
              <a:defRPr sz="3852"/>
            </a:lvl4pPr>
            <a:lvl5pPr marL="3522086" indent="0">
              <a:buNone/>
              <a:defRPr sz="3852"/>
            </a:lvl5pPr>
            <a:lvl6pPr marL="4402607" indent="0">
              <a:buNone/>
              <a:defRPr sz="3852"/>
            </a:lvl6pPr>
            <a:lvl7pPr marL="5283129" indent="0">
              <a:buNone/>
              <a:defRPr sz="3852"/>
            </a:lvl7pPr>
            <a:lvl8pPr marL="6163650" indent="0">
              <a:buNone/>
              <a:defRPr sz="3852"/>
            </a:lvl8pPr>
            <a:lvl9pPr marL="7044172" indent="0">
              <a:buNone/>
              <a:defRPr sz="3852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588860" y="7752822"/>
            <a:ext cx="7924800" cy="1162578"/>
          </a:xfrm>
        </p:spPr>
        <p:txBody>
          <a:bodyPr/>
          <a:lstStyle>
            <a:lvl1pPr marL="0" indent="0">
              <a:buNone/>
              <a:defRPr sz="2696"/>
            </a:lvl1pPr>
            <a:lvl2pPr marL="880521" indent="0">
              <a:buNone/>
              <a:defRPr sz="2311"/>
            </a:lvl2pPr>
            <a:lvl3pPr marL="1761043" indent="0">
              <a:buNone/>
              <a:defRPr sz="1926"/>
            </a:lvl3pPr>
            <a:lvl4pPr marL="2641564" indent="0">
              <a:buNone/>
              <a:defRPr sz="1733"/>
            </a:lvl4pPr>
            <a:lvl5pPr marL="3522086" indent="0">
              <a:buNone/>
              <a:defRPr sz="1733"/>
            </a:lvl5pPr>
            <a:lvl6pPr marL="4402607" indent="0">
              <a:buNone/>
              <a:defRPr sz="1733"/>
            </a:lvl6pPr>
            <a:lvl7pPr marL="5283129" indent="0">
              <a:buNone/>
              <a:defRPr sz="1733"/>
            </a:lvl7pPr>
            <a:lvl8pPr marL="6163650" indent="0">
              <a:buNone/>
              <a:defRPr sz="1733"/>
            </a:lvl8pPr>
            <a:lvl9pPr marL="7044172" indent="0">
              <a:buNone/>
              <a:defRPr sz="1733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7ABD-C9C5-9345-81BA-E381B11A700B}" type="datetime1">
              <a:rPr lang="da-DK" smtClean="0"/>
              <a:t>03.02.2021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753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60400" y="396699"/>
            <a:ext cx="11887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60400" y="2311401"/>
            <a:ext cx="11887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60400" y="9181396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A87FD-0FF7-4C49-A828-7FEBA1B53727}" type="datetime1">
              <a:rPr lang="da-DK" smtClean="0"/>
              <a:t>03.02.2021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512734" y="9181396"/>
            <a:ext cx="4182533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9465733" y="9181396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60BC9-5D0B-6D42-808C-46BD84E7AF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14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880521" rtl="0" eaLnBrk="1" latinLnBrk="0" hangingPunct="1">
        <a:spcBef>
          <a:spcPct val="0"/>
        </a:spcBef>
        <a:buNone/>
        <a:defRPr sz="84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60391" indent="-660391" algn="l" defTabSz="880521" rtl="0" eaLnBrk="1" latinLnBrk="0" hangingPunct="1">
        <a:spcBef>
          <a:spcPct val="20000"/>
        </a:spcBef>
        <a:buFont typeface="Arial"/>
        <a:buChar char="•"/>
        <a:defRPr sz="6163" kern="1200">
          <a:solidFill>
            <a:schemeClr val="tx1"/>
          </a:solidFill>
          <a:latin typeface="+mn-lt"/>
          <a:ea typeface="+mn-ea"/>
          <a:cs typeface="+mn-cs"/>
        </a:defRPr>
      </a:lvl1pPr>
      <a:lvl2pPr marL="1430847" indent="-550326" algn="l" defTabSz="880521" rtl="0" eaLnBrk="1" latinLnBrk="0" hangingPunct="1">
        <a:spcBef>
          <a:spcPct val="20000"/>
        </a:spcBef>
        <a:buFont typeface="Arial"/>
        <a:buChar char="–"/>
        <a:defRPr sz="5393" kern="1200">
          <a:solidFill>
            <a:schemeClr val="tx1"/>
          </a:solidFill>
          <a:latin typeface="+mn-lt"/>
          <a:ea typeface="+mn-ea"/>
          <a:cs typeface="+mn-cs"/>
        </a:defRPr>
      </a:lvl2pPr>
      <a:lvl3pPr marL="2201304" indent="-440261" algn="l" defTabSz="880521" rtl="0" eaLnBrk="1" latinLnBrk="0" hangingPunct="1">
        <a:spcBef>
          <a:spcPct val="20000"/>
        </a:spcBef>
        <a:buFont typeface="Arial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3pPr>
      <a:lvl4pPr marL="3081825" indent="-440261" algn="l" defTabSz="880521" rtl="0" eaLnBrk="1" latinLnBrk="0" hangingPunct="1">
        <a:spcBef>
          <a:spcPct val="20000"/>
        </a:spcBef>
        <a:buFont typeface="Arial"/>
        <a:buChar char="–"/>
        <a:defRPr sz="3852" kern="1200">
          <a:solidFill>
            <a:schemeClr val="tx1"/>
          </a:solidFill>
          <a:latin typeface="+mn-lt"/>
          <a:ea typeface="+mn-ea"/>
          <a:cs typeface="+mn-cs"/>
        </a:defRPr>
      </a:lvl4pPr>
      <a:lvl5pPr marL="3962347" indent="-440261" algn="l" defTabSz="880521" rtl="0" eaLnBrk="1" latinLnBrk="0" hangingPunct="1">
        <a:spcBef>
          <a:spcPct val="20000"/>
        </a:spcBef>
        <a:buFont typeface="Arial"/>
        <a:buChar char="»"/>
        <a:defRPr sz="3852" kern="1200">
          <a:solidFill>
            <a:schemeClr val="tx1"/>
          </a:solidFill>
          <a:latin typeface="+mn-lt"/>
          <a:ea typeface="+mn-ea"/>
          <a:cs typeface="+mn-cs"/>
        </a:defRPr>
      </a:lvl5pPr>
      <a:lvl6pPr marL="4842868" indent="-440261" algn="l" defTabSz="880521" rtl="0" eaLnBrk="1" latinLnBrk="0" hangingPunct="1">
        <a:spcBef>
          <a:spcPct val="20000"/>
        </a:spcBef>
        <a:buFont typeface="Arial"/>
        <a:buChar char="•"/>
        <a:defRPr sz="3852" kern="1200">
          <a:solidFill>
            <a:schemeClr val="tx1"/>
          </a:solidFill>
          <a:latin typeface="+mn-lt"/>
          <a:ea typeface="+mn-ea"/>
          <a:cs typeface="+mn-cs"/>
        </a:defRPr>
      </a:lvl6pPr>
      <a:lvl7pPr marL="5723390" indent="-440261" algn="l" defTabSz="880521" rtl="0" eaLnBrk="1" latinLnBrk="0" hangingPunct="1">
        <a:spcBef>
          <a:spcPct val="20000"/>
        </a:spcBef>
        <a:buFont typeface="Arial"/>
        <a:buChar char="•"/>
        <a:defRPr sz="3852" kern="1200">
          <a:solidFill>
            <a:schemeClr val="tx1"/>
          </a:solidFill>
          <a:latin typeface="+mn-lt"/>
          <a:ea typeface="+mn-ea"/>
          <a:cs typeface="+mn-cs"/>
        </a:defRPr>
      </a:lvl7pPr>
      <a:lvl8pPr marL="6603911" indent="-440261" algn="l" defTabSz="880521" rtl="0" eaLnBrk="1" latinLnBrk="0" hangingPunct="1">
        <a:spcBef>
          <a:spcPct val="20000"/>
        </a:spcBef>
        <a:buFont typeface="Arial"/>
        <a:buChar char="•"/>
        <a:defRPr sz="3852" kern="1200">
          <a:solidFill>
            <a:schemeClr val="tx1"/>
          </a:solidFill>
          <a:latin typeface="+mn-lt"/>
          <a:ea typeface="+mn-ea"/>
          <a:cs typeface="+mn-cs"/>
        </a:defRPr>
      </a:lvl8pPr>
      <a:lvl9pPr marL="7484433" indent="-440261" algn="l" defTabSz="880521" rtl="0" eaLnBrk="1" latinLnBrk="0" hangingPunct="1">
        <a:spcBef>
          <a:spcPct val="20000"/>
        </a:spcBef>
        <a:buFont typeface="Arial"/>
        <a:buChar char="•"/>
        <a:defRPr sz="38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80521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761043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641564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4pPr>
      <a:lvl5pPr marL="3522086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5pPr>
      <a:lvl6pPr marL="4402607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6pPr>
      <a:lvl7pPr marL="5283129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7pPr>
      <a:lvl8pPr marL="6163650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8pPr>
      <a:lvl9pPr marL="7044172" algn="l" defTabSz="880521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microsoft.com/office/2007/relationships/hdphoto" Target="../media/hdphoto3.wdp"/><Relationship Id="rId7" Type="http://schemas.openxmlformats.org/officeDocument/2006/relationships/image" Target="../media/image4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1F0C5FA-DBD7-1847-9819-E7DC2DA4F678}"/>
              </a:ext>
            </a:extLst>
          </p:cNvPr>
          <p:cNvSpPr>
            <a:spLocks noChangeAspect="1"/>
          </p:cNvSpPr>
          <p:nvPr/>
        </p:nvSpPr>
        <p:spPr>
          <a:xfrm>
            <a:off x="532420" y="356959"/>
            <a:ext cx="12143159" cy="9033971"/>
          </a:xfrm>
          <a:prstGeom prst="rect">
            <a:avLst/>
          </a:prstGeom>
          <a:solidFill>
            <a:schemeClr val="bg2"/>
          </a:solidFill>
          <a:ln w="190500">
            <a:solidFill>
              <a:schemeClr val="bg2">
                <a:lumMod val="50000"/>
              </a:schemeClr>
            </a:solidFill>
          </a:ln>
          <a:effectLst>
            <a:softEdge rad="2159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da-DK" sz="3467" dirty="0">
              <a:solidFill>
                <a:srgbClr val="000000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AF12683-B326-CC49-8FC4-D23EFF74CBEC}"/>
              </a:ext>
            </a:extLst>
          </p:cNvPr>
          <p:cNvSpPr/>
          <p:nvPr/>
        </p:nvSpPr>
        <p:spPr>
          <a:xfrm>
            <a:off x="700841" y="1523960"/>
            <a:ext cx="11806319" cy="21339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none" lIns="176107" tIns="88053" rIns="176107" bIns="88053" numCol="1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da-DK" sz="9600" b="1" spc="96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 Livet i zonerne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7BE0715-1885-5949-ABF1-5EC5150D9831}"/>
              </a:ext>
            </a:extLst>
          </p:cNvPr>
          <p:cNvSpPr/>
          <p:nvPr/>
        </p:nvSpPr>
        <p:spPr>
          <a:xfrm>
            <a:off x="4816951" y="7687129"/>
            <a:ext cx="3574099" cy="1408932"/>
          </a:xfrm>
          <a:prstGeom prst="rect">
            <a:avLst/>
          </a:prstGeom>
          <a:noFill/>
        </p:spPr>
        <p:txBody>
          <a:bodyPr wrap="none" lIns="176107" tIns="88053" rIns="176107" bIns="88053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a-DK" sz="8000" b="1" spc="96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Biologi</a:t>
            </a:r>
            <a:endParaRPr lang="da-DK" sz="8000" b="1" spc="96" dirty="0">
              <a:ln w="0"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ACF9A6A6-FFBB-5B43-9EFE-0230E8B28BD2}"/>
              </a:ext>
            </a:extLst>
          </p:cNvPr>
          <p:cNvGrpSpPr>
            <a:grpSpLocks noChangeAspect="1"/>
          </p:cNvGrpSpPr>
          <p:nvPr/>
        </p:nvGrpSpPr>
        <p:grpSpPr>
          <a:xfrm>
            <a:off x="3378415" y="1842016"/>
            <a:ext cx="6451171" cy="5845113"/>
            <a:chOff x="544572" y="3387752"/>
            <a:chExt cx="4374507" cy="3963542"/>
          </a:xfrm>
        </p:grpSpPr>
        <p:pic>
          <p:nvPicPr>
            <p:cNvPr id="8" name="Billede 7" descr="Et billede, der indeholder blomst, mad&#10;&#10;Automatisk genereret beskrivelse">
              <a:extLst>
                <a:ext uri="{FF2B5EF4-FFF2-40B4-BE49-F238E27FC236}">
                  <a16:creationId xmlns:a16="http://schemas.microsoft.com/office/drawing/2014/main" id="{85535042-99CD-F644-8D85-BBA11B97D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291852" y="3391294"/>
              <a:ext cx="2627227" cy="3960000"/>
            </a:xfrm>
            <a:prstGeom prst="rect">
              <a:avLst/>
            </a:prstGeom>
          </p:spPr>
        </p:pic>
        <p:pic>
          <p:nvPicPr>
            <p:cNvPr id="5" name="Billede 4" descr="Et billede, der indeholder blomst, mad&#10;&#10;Automatisk genereret beskrivelse">
              <a:extLst>
                <a:ext uri="{FF2B5EF4-FFF2-40B4-BE49-F238E27FC236}">
                  <a16:creationId xmlns:a16="http://schemas.microsoft.com/office/drawing/2014/main" id="{BAC4C6E3-6645-0E43-A546-B54EA8E0D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572" y="3387752"/>
              <a:ext cx="2627227" cy="3960000"/>
            </a:xfrm>
            <a:prstGeom prst="rect">
              <a:avLst/>
            </a:prstGeom>
          </p:spPr>
        </p:pic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D2B3E71A-8BBB-7448-95CA-F7E5F841AB90}"/>
              </a:ext>
            </a:extLst>
          </p:cNvPr>
          <p:cNvSpPr/>
          <p:nvPr/>
        </p:nvSpPr>
        <p:spPr>
          <a:xfrm>
            <a:off x="10524171" y="8841355"/>
            <a:ext cx="2102435" cy="507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696" dirty="0"/>
              <a:t>© Mat-</a:t>
            </a:r>
            <a:r>
              <a:rPr lang="da-DK" sz="2696" dirty="0" err="1"/>
              <a:t>nat.dk</a:t>
            </a:r>
            <a:endParaRPr lang="da-DK" sz="2696" dirty="0"/>
          </a:p>
        </p:txBody>
      </p:sp>
    </p:spTree>
    <p:extLst>
      <p:ext uri="{BB962C8B-B14F-4D97-AF65-F5344CB8AC3E}">
        <p14:creationId xmlns:p14="http://schemas.microsoft.com/office/powerpoint/2010/main" val="4285154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til Klimazoner og plantebælter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8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759A861-C78F-C94D-B80A-66BE0A2B51BA}"/>
              </a:ext>
            </a:extLst>
          </p:cNvPr>
          <p:cNvSpPr txBox="1"/>
          <p:nvPr/>
        </p:nvSpPr>
        <p:spPr>
          <a:xfrm>
            <a:off x="6197185" y="1679758"/>
            <a:ext cx="4801314" cy="7791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Halvkugle: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Klimazone: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Sted:	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Billede:			_______________</a:t>
            </a:r>
          </a:p>
          <a:p>
            <a:pPr>
              <a:lnSpc>
                <a:spcPct val="150000"/>
              </a:lnSpc>
            </a:pPr>
            <a:endParaRPr lang="da-DK" sz="2400" dirty="0"/>
          </a:p>
          <a:p>
            <a:pPr>
              <a:lnSpc>
                <a:spcPct val="150000"/>
              </a:lnSpc>
            </a:pPr>
            <a:r>
              <a:rPr lang="da-DK" sz="2400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Halvkugle: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Klimazone: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Sted:	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Billede: 			_______________</a:t>
            </a:r>
          </a:p>
          <a:p>
            <a:pPr>
              <a:lnSpc>
                <a:spcPct val="150000"/>
              </a:lnSpc>
            </a:pPr>
            <a:endParaRPr lang="da-DK" sz="2400" dirty="0"/>
          </a:p>
        </p:txBody>
      </p:sp>
      <p:pic>
        <p:nvPicPr>
          <p:cNvPr id="8" name="Billede 7" descr="Et billede, der indeholder tekst, kort&#10;&#10;Automatisk genereret beskrivelse">
            <a:extLst>
              <a:ext uri="{FF2B5EF4-FFF2-40B4-BE49-F238E27FC236}">
                <a16:creationId xmlns:a16="http://schemas.microsoft.com/office/drawing/2014/main" id="{FB6D5BCB-ADA5-1E4A-960A-DDA7746D637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0148" y="2335850"/>
            <a:ext cx="4437331" cy="269991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0305BA4-A8C6-7B40-BD35-DA0CEEC7B8A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7" y="5906921"/>
            <a:ext cx="4397679" cy="26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Polarklima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9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DFF9D0A-1D68-5547-BEEE-87061F87298E}"/>
              </a:ext>
            </a:extLst>
          </p:cNvPr>
          <p:cNvGrpSpPr>
            <a:grpSpLocks noChangeAspect="1"/>
          </p:cNvGrpSpPr>
          <p:nvPr/>
        </p:nvGrpSpPr>
        <p:grpSpPr>
          <a:xfrm>
            <a:off x="9060048" y="1650133"/>
            <a:ext cx="3600000" cy="2817612"/>
            <a:chOff x="870438" y="1807029"/>
            <a:chExt cx="5116705" cy="4004686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3FF88A-841C-8649-AE0C-978C0B308503}"/>
                </a:ext>
              </a:extLst>
            </p:cNvPr>
            <p:cNvGrpSpPr/>
            <p:nvPr/>
          </p:nvGrpSpPr>
          <p:grpSpPr>
            <a:xfrm>
              <a:off x="875211" y="1807029"/>
              <a:ext cx="5111932" cy="3996464"/>
              <a:chOff x="875211" y="1807029"/>
              <a:chExt cx="5111932" cy="3996464"/>
            </a:xfrm>
          </p:grpSpPr>
          <p:grpSp>
            <p:nvGrpSpPr>
              <p:cNvPr id="13" name="Gruppe 12">
                <a:extLst>
                  <a:ext uri="{FF2B5EF4-FFF2-40B4-BE49-F238E27FC236}">
                    <a16:creationId xmlns:a16="http://schemas.microsoft.com/office/drawing/2014/main" id="{021A367F-4C37-164D-8933-877DBAD78FC3}"/>
                  </a:ext>
                </a:extLst>
              </p:cNvPr>
              <p:cNvGrpSpPr/>
              <p:nvPr/>
            </p:nvGrpSpPr>
            <p:grpSpPr>
              <a:xfrm>
                <a:off x="875211" y="1807029"/>
                <a:ext cx="5111932" cy="3996464"/>
                <a:chOff x="875211" y="1807029"/>
                <a:chExt cx="5111932" cy="3996464"/>
              </a:xfrm>
            </p:grpSpPr>
            <p:grpSp>
              <p:nvGrpSpPr>
                <p:cNvPr id="16" name="Gruppe 15">
                  <a:extLst>
                    <a:ext uri="{FF2B5EF4-FFF2-40B4-BE49-F238E27FC236}">
                      <a16:creationId xmlns:a16="http://schemas.microsoft.com/office/drawing/2014/main" id="{6F9EC3FE-B834-124B-8485-FEC058386A28}"/>
                    </a:ext>
                  </a:extLst>
                </p:cNvPr>
                <p:cNvGrpSpPr/>
                <p:nvPr/>
              </p:nvGrpSpPr>
              <p:grpSpPr>
                <a:xfrm>
                  <a:off x="875211" y="1807029"/>
                  <a:ext cx="5111932" cy="3996464"/>
                  <a:chOff x="875211" y="1807029"/>
                  <a:chExt cx="5111932" cy="3996464"/>
                </a:xfrm>
              </p:grpSpPr>
              <p:pic>
                <p:nvPicPr>
                  <p:cNvPr id="20" name="Billede 19" descr="Et billede, der indeholder tekst, kort&#10;&#10;Automatisk genereret beskrivelse">
                    <a:extLst>
                      <a:ext uri="{FF2B5EF4-FFF2-40B4-BE49-F238E27FC236}">
                        <a16:creationId xmlns:a16="http://schemas.microsoft.com/office/drawing/2014/main" id="{3B3212AF-D85E-934F-AAA4-1A61B509C7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1433930" y="1258105"/>
                    <a:ext cx="3990139" cy="5100638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21" name="Kombinationstegning 20">
                    <a:extLst>
                      <a:ext uri="{FF2B5EF4-FFF2-40B4-BE49-F238E27FC236}">
                        <a16:creationId xmlns:a16="http://schemas.microsoft.com/office/drawing/2014/main" id="{295A0CC0-466B-CC4A-9562-1C67794272CB}"/>
                      </a:ext>
                    </a:extLst>
                  </p:cNvPr>
                  <p:cNvSpPr/>
                  <p:nvPr/>
                </p:nvSpPr>
                <p:spPr>
                  <a:xfrm>
                    <a:off x="875211" y="1807029"/>
                    <a:ext cx="5111932" cy="827314"/>
                  </a:xfrm>
                  <a:custGeom>
                    <a:avLst/>
                    <a:gdLst>
                      <a:gd name="connsiteX0" fmla="*/ 4355 w 5111932"/>
                      <a:gd name="connsiteY0" fmla="*/ 505097 h 827314"/>
                      <a:gd name="connsiteX1" fmla="*/ 143692 w 5111932"/>
                      <a:gd name="connsiteY1" fmla="*/ 470262 h 827314"/>
                      <a:gd name="connsiteX2" fmla="*/ 226423 w 5111932"/>
                      <a:gd name="connsiteY2" fmla="*/ 457200 h 827314"/>
                      <a:gd name="connsiteX3" fmla="*/ 335280 w 5111932"/>
                      <a:gd name="connsiteY3" fmla="*/ 483325 h 827314"/>
                      <a:gd name="connsiteX4" fmla="*/ 439783 w 5111932"/>
                      <a:gd name="connsiteY4" fmla="*/ 544285 h 827314"/>
                      <a:gd name="connsiteX5" fmla="*/ 548640 w 5111932"/>
                      <a:gd name="connsiteY5" fmla="*/ 635725 h 827314"/>
                      <a:gd name="connsiteX6" fmla="*/ 648789 w 5111932"/>
                      <a:gd name="connsiteY6" fmla="*/ 727165 h 827314"/>
                      <a:gd name="connsiteX7" fmla="*/ 735875 w 5111932"/>
                      <a:gd name="connsiteY7" fmla="*/ 779417 h 827314"/>
                      <a:gd name="connsiteX8" fmla="*/ 801189 w 5111932"/>
                      <a:gd name="connsiteY8" fmla="*/ 783771 h 827314"/>
                      <a:gd name="connsiteX9" fmla="*/ 905692 w 5111932"/>
                      <a:gd name="connsiteY9" fmla="*/ 744582 h 827314"/>
                      <a:gd name="connsiteX10" fmla="*/ 1084218 w 5111932"/>
                      <a:gd name="connsiteY10" fmla="*/ 718457 h 827314"/>
                      <a:gd name="connsiteX11" fmla="*/ 1240972 w 5111932"/>
                      <a:gd name="connsiteY11" fmla="*/ 748937 h 827314"/>
                      <a:gd name="connsiteX12" fmla="*/ 1389018 w 5111932"/>
                      <a:gd name="connsiteY12" fmla="*/ 796834 h 827314"/>
                      <a:gd name="connsiteX13" fmla="*/ 1476103 w 5111932"/>
                      <a:gd name="connsiteY13" fmla="*/ 827314 h 827314"/>
                      <a:gd name="connsiteX14" fmla="*/ 1606732 w 5111932"/>
                      <a:gd name="connsiteY14" fmla="*/ 801188 h 827314"/>
                      <a:gd name="connsiteX15" fmla="*/ 1737360 w 5111932"/>
                      <a:gd name="connsiteY15" fmla="*/ 657497 h 827314"/>
                      <a:gd name="connsiteX16" fmla="*/ 1820092 w 5111932"/>
                      <a:gd name="connsiteY16" fmla="*/ 566057 h 827314"/>
                      <a:gd name="connsiteX17" fmla="*/ 1920240 w 5111932"/>
                      <a:gd name="connsiteY17" fmla="*/ 561702 h 827314"/>
                      <a:gd name="connsiteX18" fmla="*/ 2020389 w 5111932"/>
                      <a:gd name="connsiteY18" fmla="*/ 609600 h 827314"/>
                      <a:gd name="connsiteX19" fmla="*/ 2172789 w 5111932"/>
                      <a:gd name="connsiteY19" fmla="*/ 596537 h 827314"/>
                      <a:gd name="connsiteX20" fmla="*/ 2333898 w 5111932"/>
                      <a:gd name="connsiteY20" fmla="*/ 492034 h 827314"/>
                      <a:gd name="connsiteX21" fmla="*/ 2455818 w 5111932"/>
                      <a:gd name="connsiteY21" fmla="*/ 396240 h 827314"/>
                      <a:gd name="connsiteX22" fmla="*/ 2582092 w 5111932"/>
                      <a:gd name="connsiteY22" fmla="*/ 391885 h 827314"/>
                      <a:gd name="connsiteX23" fmla="*/ 2725783 w 5111932"/>
                      <a:gd name="connsiteY23" fmla="*/ 444137 h 827314"/>
                      <a:gd name="connsiteX24" fmla="*/ 2838995 w 5111932"/>
                      <a:gd name="connsiteY24" fmla="*/ 518160 h 827314"/>
                      <a:gd name="connsiteX25" fmla="*/ 2917372 w 5111932"/>
                      <a:gd name="connsiteY25" fmla="*/ 557348 h 827314"/>
                      <a:gd name="connsiteX26" fmla="*/ 3004458 w 5111932"/>
                      <a:gd name="connsiteY26" fmla="*/ 509451 h 827314"/>
                      <a:gd name="connsiteX27" fmla="*/ 3039292 w 5111932"/>
                      <a:gd name="connsiteY27" fmla="*/ 526868 h 827314"/>
                      <a:gd name="connsiteX28" fmla="*/ 3061063 w 5111932"/>
                      <a:gd name="connsiteY28" fmla="*/ 613954 h 827314"/>
                      <a:gd name="connsiteX29" fmla="*/ 3069772 w 5111932"/>
                      <a:gd name="connsiteY29" fmla="*/ 762000 h 827314"/>
                      <a:gd name="connsiteX30" fmla="*/ 3069772 w 5111932"/>
                      <a:gd name="connsiteY30" fmla="*/ 762000 h 827314"/>
                      <a:gd name="connsiteX31" fmla="*/ 3117669 w 5111932"/>
                      <a:gd name="connsiteY31" fmla="*/ 783771 h 827314"/>
                      <a:gd name="connsiteX32" fmla="*/ 3122023 w 5111932"/>
                      <a:gd name="connsiteY32" fmla="*/ 705394 h 827314"/>
                      <a:gd name="connsiteX33" fmla="*/ 3122023 w 5111932"/>
                      <a:gd name="connsiteY33" fmla="*/ 705394 h 827314"/>
                      <a:gd name="connsiteX34" fmla="*/ 3117669 w 5111932"/>
                      <a:gd name="connsiteY34" fmla="*/ 618308 h 827314"/>
                      <a:gd name="connsiteX35" fmla="*/ 3139440 w 5111932"/>
                      <a:gd name="connsiteY35" fmla="*/ 552994 h 827314"/>
                      <a:gd name="connsiteX36" fmla="*/ 3291840 w 5111932"/>
                      <a:gd name="connsiteY36" fmla="*/ 587828 h 827314"/>
                      <a:gd name="connsiteX37" fmla="*/ 3513909 w 5111932"/>
                      <a:gd name="connsiteY37" fmla="*/ 605245 h 827314"/>
                      <a:gd name="connsiteX38" fmla="*/ 3627120 w 5111932"/>
                      <a:gd name="connsiteY38" fmla="*/ 579120 h 827314"/>
                      <a:gd name="connsiteX39" fmla="*/ 3692435 w 5111932"/>
                      <a:gd name="connsiteY39" fmla="*/ 492034 h 827314"/>
                      <a:gd name="connsiteX40" fmla="*/ 3779520 w 5111932"/>
                      <a:gd name="connsiteY40" fmla="*/ 400594 h 827314"/>
                      <a:gd name="connsiteX41" fmla="*/ 3949338 w 5111932"/>
                      <a:gd name="connsiteY41" fmla="*/ 413657 h 827314"/>
                      <a:gd name="connsiteX42" fmla="*/ 4119155 w 5111932"/>
                      <a:gd name="connsiteY42" fmla="*/ 465908 h 827314"/>
                      <a:gd name="connsiteX43" fmla="*/ 4367349 w 5111932"/>
                      <a:gd name="connsiteY43" fmla="*/ 474617 h 827314"/>
                      <a:gd name="connsiteX44" fmla="*/ 4641669 w 5111932"/>
                      <a:gd name="connsiteY44" fmla="*/ 487680 h 827314"/>
                      <a:gd name="connsiteX45" fmla="*/ 4837612 w 5111932"/>
                      <a:gd name="connsiteY45" fmla="*/ 518160 h 827314"/>
                      <a:gd name="connsiteX46" fmla="*/ 4841966 w 5111932"/>
                      <a:gd name="connsiteY46" fmla="*/ 566057 h 827314"/>
                      <a:gd name="connsiteX47" fmla="*/ 4733109 w 5111932"/>
                      <a:gd name="connsiteY47" fmla="*/ 648788 h 827314"/>
                      <a:gd name="connsiteX48" fmla="*/ 4711338 w 5111932"/>
                      <a:gd name="connsiteY48" fmla="*/ 687977 h 827314"/>
                      <a:gd name="connsiteX49" fmla="*/ 4746172 w 5111932"/>
                      <a:gd name="connsiteY49" fmla="*/ 718457 h 827314"/>
                      <a:gd name="connsiteX50" fmla="*/ 4924698 w 5111932"/>
                      <a:gd name="connsiteY50" fmla="*/ 770708 h 827314"/>
                      <a:gd name="connsiteX51" fmla="*/ 5111932 w 5111932"/>
                      <a:gd name="connsiteY51" fmla="*/ 809897 h 827314"/>
                      <a:gd name="connsiteX52" fmla="*/ 5107578 w 5111932"/>
                      <a:gd name="connsiteY52" fmla="*/ 0 h 827314"/>
                      <a:gd name="connsiteX53" fmla="*/ 0 w 5111932"/>
                      <a:gd name="connsiteY53" fmla="*/ 0 h 827314"/>
                      <a:gd name="connsiteX54" fmla="*/ 4355 w 5111932"/>
                      <a:gd name="connsiteY54" fmla="*/ 505097 h 827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5111932" h="827314">
                        <a:moveTo>
                          <a:pt x="4355" y="505097"/>
                        </a:moveTo>
                        <a:lnTo>
                          <a:pt x="143692" y="470262"/>
                        </a:lnTo>
                        <a:lnTo>
                          <a:pt x="226423" y="457200"/>
                        </a:lnTo>
                        <a:lnTo>
                          <a:pt x="335280" y="483325"/>
                        </a:lnTo>
                        <a:lnTo>
                          <a:pt x="439783" y="544285"/>
                        </a:lnTo>
                        <a:lnTo>
                          <a:pt x="548640" y="635725"/>
                        </a:lnTo>
                        <a:lnTo>
                          <a:pt x="648789" y="727165"/>
                        </a:lnTo>
                        <a:lnTo>
                          <a:pt x="735875" y="779417"/>
                        </a:lnTo>
                        <a:lnTo>
                          <a:pt x="801189" y="783771"/>
                        </a:lnTo>
                        <a:lnTo>
                          <a:pt x="905692" y="744582"/>
                        </a:lnTo>
                        <a:lnTo>
                          <a:pt x="1084218" y="718457"/>
                        </a:lnTo>
                        <a:lnTo>
                          <a:pt x="1240972" y="748937"/>
                        </a:lnTo>
                        <a:lnTo>
                          <a:pt x="1389018" y="796834"/>
                        </a:lnTo>
                        <a:lnTo>
                          <a:pt x="1476103" y="827314"/>
                        </a:lnTo>
                        <a:lnTo>
                          <a:pt x="1606732" y="801188"/>
                        </a:lnTo>
                        <a:lnTo>
                          <a:pt x="1737360" y="657497"/>
                        </a:lnTo>
                        <a:lnTo>
                          <a:pt x="1820092" y="566057"/>
                        </a:lnTo>
                        <a:lnTo>
                          <a:pt x="1920240" y="561702"/>
                        </a:lnTo>
                        <a:lnTo>
                          <a:pt x="2020389" y="609600"/>
                        </a:lnTo>
                        <a:lnTo>
                          <a:pt x="2172789" y="596537"/>
                        </a:lnTo>
                        <a:lnTo>
                          <a:pt x="2333898" y="492034"/>
                        </a:lnTo>
                        <a:lnTo>
                          <a:pt x="2455818" y="396240"/>
                        </a:lnTo>
                        <a:lnTo>
                          <a:pt x="2582092" y="391885"/>
                        </a:lnTo>
                        <a:lnTo>
                          <a:pt x="2725783" y="444137"/>
                        </a:lnTo>
                        <a:lnTo>
                          <a:pt x="2838995" y="518160"/>
                        </a:lnTo>
                        <a:lnTo>
                          <a:pt x="2917372" y="557348"/>
                        </a:lnTo>
                        <a:lnTo>
                          <a:pt x="3004458" y="509451"/>
                        </a:lnTo>
                        <a:lnTo>
                          <a:pt x="3039292" y="526868"/>
                        </a:lnTo>
                        <a:lnTo>
                          <a:pt x="3061063" y="613954"/>
                        </a:lnTo>
                        <a:lnTo>
                          <a:pt x="3069772" y="762000"/>
                        </a:lnTo>
                        <a:lnTo>
                          <a:pt x="3069772" y="762000"/>
                        </a:lnTo>
                        <a:lnTo>
                          <a:pt x="3117669" y="783771"/>
                        </a:lnTo>
                        <a:lnTo>
                          <a:pt x="3122023" y="705394"/>
                        </a:lnTo>
                        <a:lnTo>
                          <a:pt x="3122023" y="705394"/>
                        </a:lnTo>
                        <a:lnTo>
                          <a:pt x="3117669" y="618308"/>
                        </a:lnTo>
                        <a:lnTo>
                          <a:pt x="3139440" y="552994"/>
                        </a:lnTo>
                        <a:lnTo>
                          <a:pt x="3291840" y="587828"/>
                        </a:lnTo>
                        <a:lnTo>
                          <a:pt x="3513909" y="605245"/>
                        </a:lnTo>
                        <a:lnTo>
                          <a:pt x="3627120" y="579120"/>
                        </a:lnTo>
                        <a:lnTo>
                          <a:pt x="3692435" y="492034"/>
                        </a:lnTo>
                        <a:lnTo>
                          <a:pt x="3779520" y="400594"/>
                        </a:lnTo>
                        <a:lnTo>
                          <a:pt x="3949338" y="413657"/>
                        </a:lnTo>
                        <a:lnTo>
                          <a:pt x="4119155" y="465908"/>
                        </a:lnTo>
                        <a:lnTo>
                          <a:pt x="4367349" y="474617"/>
                        </a:lnTo>
                        <a:lnTo>
                          <a:pt x="4641669" y="487680"/>
                        </a:lnTo>
                        <a:lnTo>
                          <a:pt x="4837612" y="518160"/>
                        </a:lnTo>
                        <a:lnTo>
                          <a:pt x="4841966" y="566057"/>
                        </a:lnTo>
                        <a:lnTo>
                          <a:pt x="4733109" y="648788"/>
                        </a:lnTo>
                        <a:lnTo>
                          <a:pt x="4711338" y="687977"/>
                        </a:lnTo>
                        <a:lnTo>
                          <a:pt x="4746172" y="718457"/>
                        </a:lnTo>
                        <a:lnTo>
                          <a:pt x="4924698" y="770708"/>
                        </a:lnTo>
                        <a:lnTo>
                          <a:pt x="5111932" y="809897"/>
                        </a:lnTo>
                        <a:cubicBezTo>
                          <a:pt x="5110481" y="539931"/>
                          <a:pt x="5109029" y="269966"/>
                          <a:pt x="5107578" y="0"/>
                        </a:cubicBezTo>
                        <a:lnTo>
                          <a:pt x="0" y="0"/>
                        </a:lnTo>
                        <a:cubicBezTo>
                          <a:pt x="1452" y="168366"/>
                          <a:pt x="2903" y="336731"/>
                          <a:pt x="4355" y="505097"/>
                        </a:cubicBezTo>
                        <a:close/>
                      </a:path>
                    </a:pathLst>
                  </a:custGeom>
                  <a:solidFill>
                    <a:srgbClr val="00B0F0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sz="3467"/>
                  </a:p>
                </p:txBody>
              </p:sp>
            </p:grpSp>
            <p:sp>
              <p:nvSpPr>
                <p:cNvPr id="17" name="Kombinationstegning 16">
                  <a:extLst>
                    <a:ext uri="{FF2B5EF4-FFF2-40B4-BE49-F238E27FC236}">
                      <a16:creationId xmlns:a16="http://schemas.microsoft.com/office/drawing/2014/main" id="{DC9FDDD7-2D5E-5345-ABAA-72BEB397FDB9}"/>
                    </a:ext>
                  </a:extLst>
                </p:cNvPr>
                <p:cNvSpPr/>
                <p:nvPr/>
              </p:nvSpPr>
              <p:spPr>
                <a:xfrm>
                  <a:off x="1876425" y="2581275"/>
                  <a:ext cx="82550" cy="165100"/>
                </a:xfrm>
                <a:custGeom>
                  <a:avLst/>
                  <a:gdLst>
                    <a:gd name="connsiteX0" fmla="*/ 76200 w 82550"/>
                    <a:gd name="connsiteY0" fmla="*/ 0 h 165100"/>
                    <a:gd name="connsiteX1" fmla="*/ 38100 w 82550"/>
                    <a:gd name="connsiteY1" fmla="*/ 0 h 165100"/>
                    <a:gd name="connsiteX2" fmla="*/ 0 w 82550"/>
                    <a:gd name="connsiteY2" fmla="*/ 57150 h 165100"/>
                    <a:gd name="connsiteX3" fmla="*/ 0 w 82550"/>
                    <a:gd name="connsiteY3" fmla="*/ 95250 h 165100"/>
                    <a:gd name="connsiteX4" fmla="*/ 6350 w 82550"/>
                    <a:gd name="connsiteY4" fmla="*/ 139700 h 165100"/>
                    <a:gd name="connsiteX5" fmla="*/ 28575 w 82550"/>
                    <a:gd name="connsiteY5" fmla="*/ 165100 h 165100"/>
                    <a:gd name="connsiteX6" fmla="*/ 57150 w 82550"/>
                    <a:gd name="connsiteY6" fmla="*/ 152400 h 165100"/>
                    <a:gd name="connsiteX7" fmla="*/ 73025 w 82550"/>
                    <a:gd name="connsiteY7" fmla="*/ 98425 h 165100"/>
                    <a:gd name="connsiteX8" fmla="*/ 82550 w 82550"/>
                    <a:gd name="connsiteY8" fmla="*/ 63500 h 165100"/>
                    <a:gd name="connsiteX9" fmla="*/ 76200 w 82550"/>
                    <a:gd name="connsiteY9" fmla="*/ 0 h 165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550" h="165100">
                      <a:moveTo>
                        <a:pt x="76200" y="0"/>
                      </a:moveTo>
                      <a:lnTo>
                        <a:pt x="38100" y="0"/>
                      </a:lnTo>
                      <a:lnTo>
                        <a:pt x="0" y="57150"/>
                      </a:lnTo>
                      <a:lnTo>
                        <a:pt x="0" y="95250"/>
                      </a:lnTo>
                      <a:lnTo>
                        <a:pt x="6350" y="139700"/>
                      </a:lnTo>
                      <a:lnTo>
                        <a:pt x="28575" y="165100"/>
                      </a:lnTo>
                      <a:lnTo>
                        <a:pt x="57150" y="152400"/>
                      </a:lnTo>
                      <a:lnTo>
                        <a:pt x="73025" y="98425"/>
                      </a:lnTo>
                      <a:lnTo>
                        <a:pt x="82550" y="63500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solidFill>
                  <a:srgbClr val="00B0F0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18" name="Kombinationstegning 17">
                  <a:extLst>
                    <a:ext uri="{FF2B5EF4-FFF2-40B4-BE49-F238E27FC236}">
                      <a16:creationId xmlns:a16="http://schemas.microsoft.com/office/drawing/2014/main" id="{612C71AC-34B3-1F43-B069-D6121F5C40DC}"/>
                    </a:ext>
                  </a:extLst>
                </p:cNvPr>
                <p:cNvSpPr/>
                <p:nvPr/>
              </p:nvSpPr>
              <p:spPr>
                <a:xfrm>
                  <a:off x="3213100" y="2406650"/>
                  <a:ext cx="44450" cy="66675"/>
                </a:xfrm>
                <a:custGeom>
                  <a:avLst/>
                  <a:gdLst>
                    <a:gd name="connsiteX0" fmla="*/ 44450 w 44450"/>
                    <a:gd name="connsiteY0" fmla="*/ 0 h 66675"/>
                    <a:gd name="connsiteX1" fmla="*/ 0 w 44450"/>
                    <a:gd name="connsiteY1" fmla="*/ 47625 h 66675"/>
                    <a:gd name="connsiteX2" fmla="*/ 0 w 44450"/>
                    <a:gd name="connsiteY2" fmla="*/ 47625 h 66675"/>
                    <a:gd name="connsiteX3" fmla="*/ 34925 w 44450"/>
                    <a:gd name="connsiteY3" fmla="*/ 66675 h 66675"/>
                    <a:gd name="connsiteX4" fmla="*/ 44450 w 44450"/>
                    <a:gd name="connsiteY4" fmla="*/ 0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450" h="66675">
                      <a:moveTo>
                        <a:pt x="44450" y="0"/>
                      </a:moveTo>
                      <a:lnTo>
                        <a:pt x="0" y="47625"/>
                      </a:lnTo>
                      <a:lnTo>
                        <a:pt x="0" y="47625"/>
                      </a:lnTo>
                      <a:lnTo>
                        <a:pt x="34925" y="66675"/>
                      </a:lnTo>
                      <a:lnTo>
                        <a:pt x="44450" y="0"/>
                      </a:lnTo>
                      <a:close/>
                    </a:path>
                  </a:pathLst>
                </a:custGeom>
                <a:solidFill>
                  <a:srgbClr val="00B0F0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19" name="Kombinationstegning 18">
                  <a:extLst>
                    <a:ext uri="{FF2B5EF4-FFF2-40B4-BE49-F238E27FC236}">
                      <a16:creationId xmlns:a16="http://schemas.microsoft.com/office/drawing/2014/main" id="{89D52421-2A66-7346-8BD9-BF15CAD3010C}"/>
                    </a:ext>
                  </a:extLst>
                </p:cNvPr>
                <p:cNvSpPr/>
                <p:nvPr/>
              </p:nvSpPr>
              <p:spPr>
                <a:xfrm>
                  <a:off x="3321050" y="2247900"/>
                  <a:ext cx="88900" cy="114300"/>
                </a:xfrm>
                <a:custGeom>
                  <a:avLst/>
                  <a:gdLst>
                    <a:gd name="connsiteX0" fmla="*/ 0 w 88900"/>
                    <a:gd name="connsiteY0" fmla="*/ 114300 h 114300"/>
                    <a:gd name="connsiteX1" fmla="*/ 38100 w 88900"/>
                    <a:gd name="connsiteY1" fmla="*/ 82550 h 114300"/>
                    <a:gd name="connsiteX2" fmla="*/ 88900 w 88900"/>
                    <a:gd name="connsiteY2" fmla="*/ 25400 h 114300"/>
                    <a:gd name="connsiteX3" fmla="*/ 88900 w 88900"/>
                    <a:gd name="connsiteY3" fmla="*/ 25400 h 114300"/>
                    <a:gd name="connsiteX4" fmla="*/ 79375 w 88900"/>
                    <a:gd name="connsiteY4" fmla="*/ 0 h 114300"/>
                    <a:gd name="connsiteX5" fmla="*/ 25400 w 88900"/>
                    <a:gd name="connsiteY5" fmla="*/ 34925 h 114300"/>
                    <a:gd name="connsiteX6" fmla="*/ 0 w 88900"/>
                    <a:gd name="connsiteY6" fmla="*/ 11430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900" h="114300">
                      <a:moveTo>
                        <a:pt x="0" y="114300"/>
                      </a:moveTo>
                      <a:lnTo>
                        <a:pt x="38100" y="82550"/>
                      </a:lnTo>
                      <a:lnTo>
                        <a:pt x="88900" y="25400"/>
                      </a:lnTo>
                      <a:lnTo>
                        <a:pt x="88900" y="25400"/>
                      </a:lnTo>
                      <a:lnTo>
                        <a:pt x="79375" y="0"/>
                      </a:lnTo>
                      <a:lnTo>
                        <a:pt x="25400" y="34925"/>
                      </a:lnTo>
                      <a:lnTo>
                        <a:pt x="0" y="114300"/>
                      </a:lnTo>
                      <a:close/>
                    </a:path>
                  </a:pathLst>
                </a:custGeom>
                <a:solidFill>
                  <a:srgbClr val="00B0F0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</p:grpSp>
          <p:sp>
            <p:nvSpPr>
              <p:cNvPr id="14" name="Kombinationstegning 13">
                <a:extLst>
                  <a:ext uri="{FF2B5EF4-FFF2-40B4-BE49-F238E27FC236}">
                    <a16:creationId xmlns:a16="http://schemas.microsoft.com/office/drawing/2014/main" id="{9039AA58-733D-C742-93FA-5A431A930B28}"/>
                  </a:ext>
                </a:extLst>
              </p:cNvPr>
              <p:cNvSpPr/>
              <p:nvPr/>
            </p:nvSpPr>
            <p:spPr>
              <a:xfrm>
                <a:off x="5067300" y="2295525"/>
                <a:ext cx="349250" cy="288925"/>
              </a:xfrm>
              <a:custGeom>
                <a:avLst/>
                <a:gdLst>
                  <a:gd name="connsiteX0" fmla="*/ 6350 w 349250"/>
                  <a:gd name="connsiteY0" fmla="*/ 0 h 288925"/>
                  <a:gd name="connsiteX1" fmla="*/ 0 w 349250"/>
                  <a:gd name="connsiteY1" fmla="*/ 63500 h 288925"/>
                  <a:gd name="connsiteX2" fmla="*/ 19050 w 349250"/>
                  <a:gd name="connsiteY2" fmla="*/ 104775 h 288925"/>
                  <a:gd name="connsiteX3" fmla="*/ 63500 w 349250"/>
                  <a:gd name="connsiteY3" fmla="*/ 165100 h 288925"/>
                  <a:gd name="connsiteX4" fmla="*/ 101600 w 349250"/>
                  <a:gd name="connsiteY4" fmla="*/ 196850 h 288925"/>
                  <a:gd name="connsiteX5" fmla="*/ 107950 w 349250"/>
                  <a:gd name="connsiteY5" fmla="*/ 266700 h 288925"/>
                  <a:gd name="connsiteX6" fmla="*/ 123825 w 349250"/>
                  <a:gd name="connsiteY6" fmla="*/ 288925 h 288925"/>
                  <a:gd name="connsiteX7" fmla="*/ 180975 w 349250"/>
                  <a:gd name="connsiteY7" fmla="*/ 231775 h 288925"/>
                  <a:gd name="connsiteX8" fmla="*/ 241300 w 349250"/>
                  <a:gd name="connsiteY8" fmla="*/ 190500 h 288925"/>
                  <a:gd name="connsiteX9" fmla="*/ 317500 w 349250"/>
                  <a:gd name="connsiteY9" fmla="*/ 200025 h 288925"/>
                  <a:gd name="connsiteX10" fmla="*/ 349250 w 349250"/>
                  <a:gd name="connsiteY10" fmla="*/ 190500 h 288925"/>
                  <a:gd name="connsiteX11" fmla="*/ 349250 w 349250"/>
                  <a:gd name="connsiteY11" fmla="*/ 190500 h 288925"/>
                  <a:gd name="connsiteX12" fmla="*/ 311150 w 349250"/>
                  <a:gd name="connsiteY12" fmla="*/ 152400 h 288925"/>
                  <a:gd name="connsiteX13" fmla="*/ 180975 w 349250"/>
                  <a:gd name="connsiteY13" fmla="*/ 127000 h 288925"/>
                  <a:gd name="connsiteX14" fmla="*/ 76200 w 349250"/>
                  <a:gd name="connsiteY14" fmla="*/ 53975 h 288925"/>
                  <a:gd name="connsiteX15" fmla="*/ 6350 w 349250"/>
                  <a:gd name="connsiteY15" fmla="*/ 0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9250" h="288925">
                    <a:moveTo>
                      <a:pt x="6350" y="0"/>
                    </a:moveTo>
                    <a:lnTo>
                      <a:pt x="0" y="63500"/>
                    </a:lnTo>
                    <a:lnTo>
                      <a:pt x="19050" y="104775"/>
                    </a:lnTo>
                    <a:lnTo>
                      <a:pt x="63500" y="165100"/>
                    </a:lnTo>
                    <a:lnTo>
                      <a:pt x="101600" y="196850"/>
                    </a:lnTo>
                    <a:lnTo>
                      <a:pt x="107950" y="266700"/>
                    </a:lnTo>
                    <a:lnTo>
                      <a:pt x="123825" y="288925"/>
                    </a:lnTo>
                    <a:lnTo>
                      <a:pt x="180975" y="231775"/>
                    </a:lnTo>
                    <a:lnTo>
                      <a:pt x="241300" y="190500"/>
                    </a:lnTo>
                    <a:lnTo>
                      <a:pt x="317500" y="200025"/>
                    </a:lnTo>
                    <a:lnTo>
                      <a:pt x="349250" y="190500"/>
                    </a:lnTo>
                    <a:lnTo>
                      <a:pt x="349250" y="190500"/>
                    </a:lnTo>
                    <a:lnTo>
                      <a:pt x="311150" y="152400"/>
                    </a:lnTo>
                    <a:lnTo>
                      <a:pt x="180975" y="127000"/>
                    </a:lnTo>
                    <a:lnTo>
                      <a:pt x="76200" y="53975"/>
                    </a:lnTo>
                    <a:lnTo>
                      <a:pt x="6350" y="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5" name="Kombinationstegning 14">
                <a:extLst>
                  <a:ext uri="{FF2B5EF4-FFF2-40B4-BE49-F238E27FC236}">
                    <a16:creationId xmlns:a16="http://schemas.microsoft.com/office/drawing/2014/main" id="{9C012537-E1BF-C244-BF2A-8E267D4E750D}"/>
                  </a:ext>
                </a:extLst>
              </p:cNvPr>
              <p:cNvSpPr/>
              <p:nvPr/>
            </p:nvSpPr>
            <p:spPr>
              <a:xfrm>
                <a:off x="5540375" y="2574925"/>
                <a:ext cx="38100" cy="76200"/>
              </a:xfrm>
              <a:custGeom>
                <a:avLst/>
                <a:gdLst>
                  <a:gd name="connsiteX0" fmla="*/ 9525 w 38100"/>
                  <a:gd name="connsiteY0" fmla="*/ 0 h 76200"/>
                  <a:gd name="connsiteX1" fmla="*/ 6350 w 38100"/>
                  <a:gd name="connsiteY1" fmla="*/ 38100 h 76200"/>
                  <a:gd name="connsiteX2" fmla="*/ 0 w 38100"/>
                  <a:gd name="connsiteY2" fmla="*/ 73025 h 76200"/>
                  <a:gd name="connsiteX3" fmla="*/ 0 w 38100"/>
                  <a:gd name="connsiteY3" fmla="*/ 73025 h 76200"/>
                  <a:gd name="connsiteX4" fmla="*/ 38100 w 38100"/>
                  <a:gd name="connsiteY4" fmla="*/ 76200 h 76200"/>
                  <a:gd name="connsiteX5" fmla="*/ 38100 w 38100"/>
                  <a:gd name="connsiteY5" fmla="*/ 44450 h 76200"/>
                  <a:gd name="connsiteX6" fmla="*/ 9525 w 38100"/>
                  <a:gd name="connsiteY6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" h="76200">
                    <a:moveTo>
                      <a:pt x="9525" y="0"/>
                    </a:moveTo>
                    <a:lnTo>
                      <a:pt x="6350" y="38100"/>
                    </a:lnTo>
                    <a:lnTo>
                      <a:pt x="0" y="73025"/>
                    </a:lnTo>
                    <a:lnTo>
                      <a:pt x="0" y="73025"/>
                    </a:lnTo>
                    <a:lnTo>
                      <a:pt x="38100" y="76200"/>
                    </a:lnTo>
                    <a:lnTo>
                      <a:pt x="38100" y="44450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2795F476-72DD-014D-BA10-454EA195CC64}"/>
                </a:ext>
              </a:extLst>
            </p:cNvPr>
            <p:cNvSpPr/>
            <p:nvPr/>
          </p:nvSpPr>
          <p:spPr>
            <a:xfrm>
              <a:off x="870438" y="4783015"/>
              <a:ext cx="5108331" cy="1028700"/>
            </a:xfrm>
            <a:custGeom>
              <a:avLst/>
              <a:gdLst>
                <a:gd name="connsiteX0" fmla="*/ 4397 w 5108331"/>
                <a:gd name="connsiteY0" fmla="*/ 171450 h 1028700"/>
                <a:gd name="connsiteX1" fmla="*/ 145074 w 5108331"/>
                <a:gd name="connsiteY1" fmla="*/ 162658 h 1028700"/>
                <a:gd name="connsiteX2" fmla="*/ 276958 w 5108331"/>
                <a:gd name="connsiteY2" fmla="*/ 175847 h 1028700"/>
                <a:gd name="connsiteX3" fmla="*/ 329712 w 5108331"/>
                <a:gd name="connsiteY3" fmla="*/ 189035 h 1028700"/>
                <a:gd name="connsiteX4" fmla="*/ 329712 w 5108331"/>
                <a:gd name="connsiteY4" fmla="*/ 189035 h 1028700"/>
                <a:gd name="connsiteX5" fmla="*/ 382466 w 5108331"/>
                <a:gd name="connsiteY5" fmla="*/ 175847 h 1028700"/>
                <a:gd name="connsiteX6" fmla="*/ 457200 w 5108331"/>
                <a:gd name="connsiteY6" fmla="*/ 189035 h 1028700"/>
                <a:gd name="connsiteX7" fmla="*/ 514350 w 5108331"/>
                <a:gd name="connsiteY7" fmla="*/ 184639 h 1028700"/>
                <a:gd name="connsiteX8" fmla="*/ 575897 w 5108331"/>
                <a:gd name="connsiteY8" fmla="*/ 211016 h 1028700"/>
                <a:gd name="connsiteX9" fmla="*/ 650631 w 5108331"/>
                <a:gd name="connsiteY9" fmla="*/ 206620 h 1028700"/>
                <a:gd name="connsiteX10" fmla="*/ 769327 w 5108331"/>
                <a:gd name="connsiteY10" fmla="*/ 211016 h 1028700"/>
                <a:gd name="connsiteX11" fmla="*/ 945174 w 5108331"/>
                <a:gd name="connsiteY11" fmla="*/ 232997 h 1028700"/>
                <a:gd name="connsiteX12" fmla="*/ 1125416 w 5108331"/>
                <a:gd name="connsiteY12" fmla="*/ 232997 h 1028700"/>
                <a:gd name="connsiteX13" fmla="*/ 1186962 w 5108331"/>
                <a:gd name="connsiteY13" fmla="*/ 193431 h 1028700"/>
                <a:gd name="connsiteX14" fmla="*/ 1178170 w 5108331"/>
                <a:gd name="connsiteY14" fmla="*/ 92320 h 1028700"/>
                <a:gd name="connsiteX15" fmla="*/ 1208943 w 5108331"/>
                <a:gd name="connsiteY15" fmla="*/ 39566 h 1028700"/>
                <a:gd name="connsiteX16" fmla="*/ 1323243 w 5108331"/>
                <a:gd name="connsiteY16" fmla="*/ 21981 h 1028700"/>
                <a:gd name="connsiteX17" fmla="*/ 1661747 w 5108331"/>
                <a:gd name="connsiteY17" fmla="*/ 8793 h 1028700"/>
                <a:gd name="connsiteX18" fmla="*/ 2057400 w 5108331"/>
                <a:gd name="connsiteY18" fmla="*/ 13189 h 1028700"/>
                <a:gd name="connsiteX19" fmla="*/ 2369527 w 5108331"/>
                <a:gd name="connsiteY19" fmla="*/ 0 h 1028700"/>
                <a:gd name="connsiteX20" fmla="*/ 2782766 w 5108331"/>
                <a:gd name="connsiteY20" fmla="*/ 35170 h 1028700"/>
                <a:gd name="connsiteX21" fmla="*/ 3015762 w 5108331"/>
                <a:gd name="connsiteY21" fmla="*/ 39566 h 1028700"/>
                <a:gd name="connsiteX22" fmla="*/ 3226777 w 5108331"/>
                <a:gd name="connsiteY22" fmla="*/ 39566 h 1028700"/>
                <a:gd name="connsiteX23" fmla="*/ 3345474 w 5108331"/>
                <a:gd name="connsiteY23" fmla="*/ 70339 h 1028700"/>
                <a:gd name="connsiteX24" fmla="*/ 3494943 w 5108331"/>
                <a:gd name="connsiteY24" fmla="*/ 83527 h 1028700"/>
                <a:gd name="connsiteX25" fmla="*/ 3837843 w 5108331"/>
                <a:gd name="connsiteY25" fmla="*/ 70339 h 1028700"/>
                <a:gd name="connsiteX26" fmla="*/ 4224704 w 5108331"/>
                <a:gd name="connsiteY26" fmla="*/ 87923 h 1028700"/>
                <a:gd name="connsiteX27" fmla="*/ 4646735 w 5108331"/>
                <a:gd name="connsiteY27" fmla="*/ 96716 h 1028700"/>
                <a:gd name="connsiteX28" fmla="*/ 5108331 w 5108331"/>
                <a:gd name="connsiteY28" fmla="*/ 114300 h 1028700"/>
                <a:gd name="connsiteX29" fmla="*/ 5108331 w 5108331"/>
                <a:gd name="connsiteY29" fmla="*/ 1028700 h 1028700"/>
                <a:gd name="connsiteX30" fmla="*/ 0 w 5108331"/>
                <a:gd name="connsiteY30" fmla="*/ 1028700 h 1028700"/>
                <a:gd name="connsiteX31" fmla="*/ 4397 w 5108331"/>
                <a:gd name="connsiteY31" fmla="*/ 1714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108331" h="1028700">
                  <a:moveTo>
                    <a:pt x="4397" y="171450"/>
                  </a:moveTo>
                  <a:lnTo>
                    <a:pt x="145074" y="162658"/>
                  </a:lnTo>
                  <a:lnTo>
                    <a:pt x="276958" y="175847"/>
                  </a:lnTo>
                  <a:lnTo>
                    <a:pt x="329712" y="189035"/>
                  </a:lnTo>
                  <a:lnTo>
                    <a:pt x="329712" y="189035"/>
                  </a:lnTo>
                  <a:lnTo>
                    <a:pt x="382466" y="175847"/>
                  </a:lnTo>
                  <a:lnTo>
                    <a:pt x="457200" y="189035"/>
                  </a:lnTo>
                  <a:lnTo>
                    <a:pt x="514350" y="184639"/>
                  </a:lnTo>
                  <a:lnTo>
                    <a:pt x="575897" y="211016"/>
                  </a:lnTo>
                  <a:lnTo>
                    <a:pt x="650631" y="206620"/>
                  </a:lnTo>
                  <a:lnTo>
                    <a:pt x="769327" y="211016"/>
                  </a:lnTo>
                  <a:lnTo>
                    <a:pt x="945174" y="232997"/>
                  </a:lnTo>
                  <a:lnTo>
                    <a:pt x="1125416" y="232997"/>
                  </a:lnTo>
                  <a:lnTo>
                    <a:pt x="1186962" y="193431"/>
                  </a:lnTo>
                  <a:lnTo>
                    <a:pt x="1178170" y="92320"/>
                  </a:lnTo>
                  <a:lnTo>
                    <a:pt x="1208943" y="39566"/>
                  </a:lnTo>
                  <a:lnTo>
                    <a:pt x="1323243" y="21981"/>
                  </a:lnTo>
                  <a:lnTo>
                    <a:pt x="1661747" y="8793"/>
                  </a:lnTo>
                  <a:lnTo>
                    <a:pt x="2057400" y="13189"/>
                  </a:lnTo>
                  <a:lnTo>
                    <a:pt x="2369527" y="0"/>
                  </a:lnTo>
                  <a:lnTo>
                    <a:pt x="2782766" y="35170"/>
                  </a:lnTo>
                  <a:lnTo>
                    <a:pt x="3015762" y="39566"/>
                  </a:lnTo>
                  <a:lnTo>
                    <a:pt x="3226777" y="39566"/>
                  </a:lnTo>
                  <a:lnTo>
                    <a:pt x="3345474" y="70339"/>
                  </a:lnTo>
                  <a:lnTo>
                    <a:pt x="3494943" y="83527"/>
                  </a:lnTo>
                  <a:lnTo>
                    <a:pt x="3837843" y="70339"/>
                  </a:lnTo>
                  <a:lnTo>
                    <a:pt x="4224704" y="87923"/>
                  </a:lnTo>
                  <a:lnTo>
                    <a:pt x="4646735" y="96716"/>
                  </a:lnTo>
                  <a:lnTo>
                    <a:pt x="5108331" y="114300"/>
                  </a:lnTo>
                  <a:lnTo>
                    <a:pt x="5108331" y="1028700"/>
                  </a:lnTo>
                  <a:lnTo>
                    <a:pt x="0" y="1028700"/>
                  </a:lnTo>
                  <a:cubicBezTo>
                    <a:pt x="1466" y="744416"/>
                    <a:pt x="2931" y="460131"/>
                    <a:pt x="4397" y="171450"/>
                  </a:cubicBezTo>
                  <a:close/>
                </a:path>
              </a:pathLst>
            </a:cu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 dirty="0"/>
            </a:p>
          </p:txBody>
        </p:sp>
      </p:grpSp>
      <p:pic>
        <p:nvPicPr>
          <p:cNvPr id="22" name="Billede 21">
            <a:extLst>
              <a:ext uri="{FF2B5EF4-FFF2-40B4-BE49-F238E27FC236}">
                <a16:creationId xmlns:a16="http://schemas.microsoft.com/office/drawing/2014/main" id="{E91A374C-AE80-484B-90D2-692746C68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124" y="4478050"/>
            <a:ext cx="9105752" cy="5016588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213C2BF3-A502-A64D-8991-4F237C27E98F}"/>
              </a:ext>
            </a:extLst>
          </p:cNvPr>
          <p:cNvSpPr/>
          <p:nvPr/>
        </p:nvSpPr>
        <p:spPr>
          <a:xfrm>
            <a:off x="546949" y="1654899"/>
            <a:ext cx="773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/>
              <a:t>Polarklima er kendetegnet ved: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Lange strenge vintre og kølige somre.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Middeltemperatur for varmeste måned: under 10 ˚ C.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Næsten ingen plantevækst.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Lille mængde regn, men næsten ingen fordampning og derfor stor jordfugtighed.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588467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Hvad er kendetegnet ved polarklima?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____________________________________________ 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r>
              <a:rPr lang="da-DK" sz="2400" dirty="0">
                <a:solidFill>
                  <a:srgbClr val="000000"/>
                </a:solidFill>
              </a:rPr>
              <a:t>Hvilke landområder ligger i polarområderne? 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- Polarklima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60BC9-5D0B-6D42-808C-46BD84E7AF4D}" type="slidenum">
              <a:rPr lang="da-DK" sz="1800" smtClean="0"/>
              <a:pPr/>
              <a:t>12</a:t>
            </a:fld>
            <a:endParaRPr lang="da-DK" sz="1800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0E4ABA1-049E-104C-9B92-673670938792}"/>
              </a:ext>
            </a:extLst>
          </p:cNvPr>
          <p:cNvGrpSpPr>
            <a:grpSpLocks noChangeAspect="1"/>
          </p:cNvGrpSpPr>
          <p:nvPr/>
        </p:nvGrpSpPr>
        <p:grpSpPr>
          <a:xfrm>
            <a:off x="8080873" y="1671966"/>
            <a:ext cx="4601922" cy="3600000"/>
            <a:chOff x="878680" y="1813355"/>
            <a:chExt cx="5100639" cy="3990139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78D7E171-3013-8C4D-89B6-FF8304F53FBA}"/>
                </a:ext>
              </a:extLst>
            </p:cNvPr>
            <p:cNvGrpSpPr/>
            <p:nvPr/>
          </p:nvGrpSpPr>
          <p:grpSpPr>
            <a:xfrm>
              <a:off x="878680" y="1813355"/>
              <a:ext cx="5100639" cy="3990139"/>
              <a:chOff x="878680" y="1813355"/>
              <a:chExt cx="5100639" cy="3990139"/>
            </a:xfrm>
          </p:grpSpPr>
          <p:pic>
            <p:nvPicPr>
              <p:cNvPr id="10" name="Billede 9" descr="Et billede, der indeholder tekst, kort&#10;&#10;Automatisk genereret beskrivelse">
                <a:extLst>
                  <a:ext uri="{FF2B5EF4-FFF2-40B4-BE49-F238E27FC236}">
                    <a16:creationId xmlns:a16="http://schemas.microsoft.com/office/drawing/2014/main" id="{4846D571-231A-7249-8FB9-30C1DF80B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433930" y="1258105"/>
                <a:ext cx="3990139" cy="51006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Kombinationstegning 10">
                <a:extLst>
                  <a:ext uri="{FF2B5EF4-FFF2-40B4-BE49-F238E27FC236}">
                    <a16:creationId xmlns:a16="http://schemas.microsoft.com/office/drawing/2014/main" id="{8539C773-968B-6B43-8785-A072477C8DF6}"/>
                  </a:ext>
                </a:extLst>
              </p:cNvPr>
              <p:cNvSpPr/>
              <p:nvPr/>
            </p:nvSpPr>
            <p:spPr>
              <a:xfrm>
                <a:off x="3213100" y="2406650"/>
                <a:ext cx="44450" cy="66675"/>
              </a:xfrm>
              <a:custGeom>
                <a:avLst/>
                <a:gdLst>
                  <a:gd name="connsiteX0" fmla="*/ 44450 w 44450"/>
                  <a:gd name="connsiteY0" fmla="*/ 0 h 66675"/>
                  <a:gd name="connsiteX1" fmla="*/ 0 w 44450"/>
                  <a:gd name="connsiteY1" fmla="*/ 47625 h 66675"/>
                  <a:gd name="connsiteX2" fmla="*/ 0 w 44450"/>
                  <a:gd name="connsiteY2" fmla="*/ 47625 h 66675"/>
                  <a:gd name="connsiteX3" fmla="*/ 34925 w 44450"/>
                  <a:gd name="connsiteY3" fmla="*/ 66675 h 66675"/>
                  <a:gd name="connsiteX4" fmla="*/ 44450 w 44450"/>
                  <a:gd name="connsiteY4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50" h="66675">
                    <a:moveTo>
                      <a:pt x="44450" y="0"/>
                    </a:moveTo>
                    <a:lnTo>
                      <a:pt x="0" y="47625"/>
                    </a:lnTo>
                    <a:lnTo>
                      <a:pt x="0" y="47625"/>
                    </a:lnTo>
                    <a:lnTo>
                      <a:pt x="34925" y="66675"/>
                    </a:lnTo>
                    <a:lnTo>
                      <a:pt x="44450" y="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2" name="Kombinationstegning 11">
                <a:extLst>
                  <a:ext uri="{FF2B5EF4-FFF2-40B4-BE49-F238E27FC236}">
                    <a16:creationId xmlns:a16="http://schemas.microsoft.com/office/drawing/2014/main" id="{43A85EE0-FBC9-B645-BBC3-6B03BD9789DC}"/>
                  </a:ext>
                </a:extLst>
              </p:cNvPr>
              <p:cNvSpPr/>
              <p:nvPr/>
            </p:nvSpPr>
            <p:spPr>
              <a:xfrm>
                <a:off x="3321050" y="2247900"/>
                <a:ext cx="88900" cy="114300"/>
              </a:xfrm>
              <a:custGeom>
                <a:avLst/>
                <a:gdLst>
                  <a:gd name="connsiteX0" fmla="*/ 0 w 88900"/>
                  <a:gd name="connsiteY0" fmla="*/ 114300 h 114300"/>
                  <a:gd name="connsiteX1" fmla="*/ 38100 w 88900"/>
                  <a:gd name="connsiteY1" fmla="*/ 82550 h 114300"/>
                  <a:gd name="connsiteX2" fmla="*/ 88900 w 88900"/>
                  <a:gd name="connsiteY2" fmla="*/ 25400 h 114300"/>
                  <a:gd name="connsiteX3" fmla="*/ 88900 w 88900"/>
                  <a:gd name="connsiteY3" fmla="*/ 25400 h 114300"/>
                  <a:gd name="connsiteX4" fmla="*/ 79375 w 88900"/>
                  <a:gd name="connsiteY4" fmla="*/ 0 h 114300"/>
                  <a:gd name="connsiteX5" fmla="*/ 25400 w 88900"/>
                  <a:gd name="connsiteY5" fmla="*/ 34925 h 114300"/>
                  <a:gd name="connsiteX6" fmla="*/ 0 w 88900"/>
                  <a:gd name="connsiteY6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00" h="114300">
                    <a:moveTo>
                      <a:pt x="0" y="114300"/>
                    </a:moveTo>
                    <a:lnTo>
                      <a:pt x="38100" y="82550"/>
                    </a:lnTo>
                    <a:lnTo>
                      <a:pt x="88900" y="25400"/>
                    </a:lnTo>
                    <a:lnTo>
                      <a:pt x="88900" y="25400"/>
                    </a:lnTo>
                    <a:lnTo>
                      <a:pt x="79375" y="0"/>
                    </a:lnTo>
                    <a:lnTo>
                      <a:pt x="25400" y="34925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21A7805E-026B-5642-AFF6-61236CCEF1B9}"/>
                </a:ext>
              </a:extLst>
            </p:cNvPr>
            <p:cNvSpPr/>
            <p:nvPr/>
          </p:nvSpPr>
          <p:spPr>
            <a:xfrm>
              <a:off x="5540375" y="2574925"/>
              <a:ext cx="38100" cy="76200"/>
            </a:xfrm>
            <a:custGeom>
              <a:avLst/>
              <a:gdLst>
                <a:gd name="connsiteX0" fmla="*/ 9525 w 38100"/>
                <a:gd name="connsiteY0" fmla="*/ 0 h 76200"/>
                <a:gd name="connsiteX1" fmla="*/ 6350 w 38100"/>
                <a:gd name="connsiteY1" fmla="*/ 38100 h 76200"/>
                <a:gd name="connsiteX2" fmla="*/ 0 w 38100"/>
                <a:gd name="connsiteY2" fmla="*/ 73025 h 76200"/>
                <a:gd name="connsiteX3" fmla="*/ 0 w 38100"/>
                <a:gd name="connsiteY3" fmla="*/ 73025 h 76200"/>
                <a:gd name="connsiteX4" fmla="*/ 38100 w 38100"/>
                <a:gd name="connsiteY4" fmla="*/ 76200 h 76200"/>
                <a:gd name="connsiteX5" fmla="*/ 38100 w 38100"/>
                <a:gd name="connsiteY5" fmla="*/ 44450 h 76200"/>
                <a:gd name="connsiteX6" fmla="*/ 9525 w 3810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76200">
                  <a:moveTo>
                    <a:pt x="9525" y="0"/>
                  </a:moveTo>
                  <a:lnTo>
                    <a:pt x="6350" y="38100"/>
                  </a:lnTo>
                  <a:lnTo>
                    <a:pt x="0" y="73025"/>
                  </a:lnTo>
                  <a:lnTo>
                    <a:pt x="0" y="73025"/>
                  </a:lnTo>
                  <a:lnTo>
                    <a:pt x="38100" y="76200"/>
                  </a:lnTo>
                  <a:lnTo>
                    <a:pt x="38100" y="4445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0F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6304CA17-998A-1142-BCE8-ACE21F055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880395"/>
              </p:ext>
            </p:extLst>
          </p:nvPr>
        </p:nvGraphicFramePr>
        <p:xfrm>
          <a:off x="578088" y="5671431"/>
          <a:ext cx="12002948" cy="3466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578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4736185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4736185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693333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Klimazone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Landområde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By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693333">
                <a:tc rowSpan="4">
                  <a:txBody>
                    <a:bodyPr/>
                    <a:lstStyle/>
                    <a:p>
                      <a:r>
                        <a:rPr lang="da-DK" sz="3100" dirty="0"/>
                        <a:t>Polarklima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693333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693333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693333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04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Giv fire eksempler på dyr, der lever i polarområderne.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- Polarklima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11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CBF6DCDF-F0C4-EF43-A0E9-C100D77BA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31366"/>
              </p:ext>
            </p:extLst>
          </p:nvPr>
        </p:nvGraphicFramePr>
        <p:xfrm>
          <a:off x="580640" y="2641008"/>
          <a:ext cx="12002948" cy="5177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578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4736185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4736185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693333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Klimazone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Dyr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Tilpasning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1115342">
                <a:tc rowSpan="4">
                  <a:txBody>
                    <a:bodyPr/>
                    <a:lstStyle/>
                    <a:p>
                      <a:r>
                        <a:rPr lang="da-DK" sz="3100" dirty="0"/>
                        <a:t>Polarklima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1115342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1115342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1115342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36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b="1" dirty="0">
                <a:solidFill>
                  <a:schemeClr val="tx1"/>
                </a:solidFill>
              </a:rPr>
              <a:t>Tempereret klima er kendetegnet ved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Vintrene er kolde med langvarig frost og sne.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Gennemsnitstemperaturen for varmeste måned over 10 ˚ C. 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Pæn plantevækst.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Tempereret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12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FA8393A-4FCA-3041-B883-3D1776590471}"/>
              </a:ext>
            </a:extLst>
          </p:cNvPr>
          <p:cNvGrpSpPr>
            <a:grpSpLocks noChangeAspect="1"/>
          </p:cNvGrpSpPr>
          <p:nvPr/>
        </p:nvGrpSpPr>
        <p:grpSpPr>
          <a:xfrm>
            <a:off x="8982294" y="1665781"/>
            <a:ext cx="3600000" cy="2808343"/>
            <a:chOff x="870649" y="1813354"/>
            <a:chExt cx="5114939" cy="3990139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5D5443CC-E07A-FA45-9369-8A0FB16A0E9E}"/>
                </a:ext>
              </a:extLst>
            </p:cNvPr>
            <p:cNvGrpSpPr/>
            <p:nvPr/>
          </p:nvGrpSpPr>
          <p:grpSpPr>
            <a:xfrm>
              <a:off x="870649" y="1813354"/>
              <a:ext cx="5114515" cy="3990139"/>
              <a:chOff x="870649" y="1813354"/>
              <a:chExt cx="5114515" cy="3990139"/>
            </a:xfrm>
          </p:grpSpPr>
          <p:pic>
            <p:nvPicPr>
              <p:cNvPr id="10" name="Billede 9" descr="Et billede, der indeholder tekst, kort&#10;&#10;Automatisk genereret beskrivelse">
                <a:extLst>
                  <a:ext uri="{FF2B5EF4-FFF2-40B4-BE49-F238E27FC236}">
                    <a16:creationId xmlns:a16="http://schemas.microsoft.com/office/drawing/2014/main" id="{D4997F97-B0C8-FF4D-9A27-3ED0E059C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433930" y="1258105"/>
                <a:ext cx="3990139" cy="51006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51CBB241-E8F5-C74B-988D-F9298B15658A}"/>
                  </a:ext>
                </a:extLst>
              </p:cNvPr>
              <p:cNvGrpSpPr/>
              <p:nvPr/>
            </p:nvGrpSpPr>
            <p:grpSpPr>
              <a:xfrm>
                <a:off x="870649" y="2196310"/>
                <a:ext cx="5114515" cy="1054404"/>
                <a:chOff x="870649" y="2196310"/>
                <a:chExt cx="5114515" cy="1054404"/>
              </a:xfrm>
            </p:grpSpPr>
            <p:sp>
              <p:nvSpPr>
                <p:cNvPr id="12" name="Kombinationstegning 11">
                  <a:extLst>
                    <a:ext uri="{FF2B5EF4-FFF2-40B4-BE49-F238E27FC236}">
                      <a16:creationId xmlns:a16="http://schemas.microsoft.com/office/drawing/2014/main" id="{93B050CD-D62F-B546-8020-60273454C3BB}"/>
                    </a:ext>
                  </a:extLst>
                </p:cNvPr>
                <p:cNvSpPr/>
                <p:nvPr/>
              </p:nvSpPr>
              <p:spPr>
                <a:xfrm>
                  <a:off x="870649" y="2196310"/>
                  <a:ext cx="5114515" cy="1054404"/>
                </a:xfrm>
                <a:custGeom>
                  <a:avLst/>
                  <a:gdLst>
                    <a:gd name="connsiteX0" fmla="*/ 0 w 5114515"/>
                    <a:gd name="connsiteY0" fmla="*/ 118128 h 1054404"/>
                    <a:gd name="connsiteX1" fmla="*/ 170629 w 5114515"/>
                    <a:gd name="connsiteY1" fmla="*/ 78752 h 1054404"/>
                    <a:gd name="connsiteX2" fmla="*/ 240631 w 5114515"/>
                    <a:gd name="connsiteY2" fmla="*/ 70002 h 1054404"/>
                    <a:gd name="connsiteX3" fmla="*/ 332509 w 5114515"/>
                    <a:gd name="connsiteY3" fmla="*/ 100628 h 1054404"/>
                    <a:gd name="connsiteX4" fmla="*/ 446262 w 5114515"/>
                    <a:gd name="connsiteY4" fmla="*/ 157504 h 1054404"/>
                    <a:gd name="connsiteX5" fmla="*/ 678143 w 5114515"/>
                    <a:gd name="connsiteY5" fmla="*/ 363135 h 1054404"/>
                    <a:gd name="connsiteX6" fmla="*/ 756895 w 5114515"/>
                    <a:gd name="connsiteY6" fmla="*/ 393761 h 1054404"/>
                    <a:gd name="connsiteX7" fmla="*/ 883774 w 5114515"/>
                    <a:gd name="connsiteY7" fmla="*/ 380635 h 1054404"/>
                    <a:gd name="connsiteX8" fmla="*/ 984402 w 5114515"/>
                    <a:gd name="connsiteY8" fmla="*/ 328134 h 1054404"/>
                    <a:gd name="connsiteX9" fmla="*/ 1120030 w 5114515"/>
                    <a:gd name="connsiteY9" fmla="*/ 341259 h 1054404"/>
                    <a:gd name="connsiteX10" fmla="*/ 1268784 w 5114515"/>
                    <a:gd name="connsiteY10" fmla="*/ 363135 h 1054404"/>
                    <a:gd name="connsiteX11" fmla="*/ 1386913 w 5114515"/>
                    <a:gd name="connsiteY11" fmla="*/ 406886 h 1054404"/>
                    <a:gd name="connsiteX12" fmla="*/ 1491916 w 5114515"/>
                    <a:gd name="connsiteY12" fmla="*/ 428762 h 1054404"/>
                    <a:gd name="connsiteX13" fmla="*/ 1627544 w 5114515"/>
                    <a:gd name="connsiteY13" fmla="*/ 402511 h 1054404"/>
                    <a:gd name="connsiteX14" fmla="*/ 1767548 w 5114515"/>
                    <a:gd name="connsiteY14" fmla="*/ 253757 h 1054404"/>
                    <a:gd name="connsiteX15" fmla="*/ 1815674 w 5114515"/>
                    <a:gd name="connsiteY15" fmla="*/ 170630 h 1054404"/>
                    <a:gd name="connsiteX16" fmla="*/ 1885676 w 5114515"/>
                    <a:gd name="connsiteY16" fmla="*/ 161879 h 1054404"/>
                    <a:gd name="connsiteX17" fmla="*/ 1973179 w 5114515"/>
                    <a:gd name="connsiteY17" fmla="*/ 188130 h 1054404"/>
                    <a:gd name="connsiteX18" fmla="*/ 2034430 w 5114515"/>
                    <a:gd name="connsiteY18" fmla="*/ 223131 h 1054404"/>
                    <a:gd name="connsiteX19" fmla="*/ 2209435 w 5114515"/>
                    <a:gd name="connsiteY19" fmla="*/ 183755 h 1054404"/>
                    <a:gd name="connsiteX20" fmla="*/ 2331939 w 5114515"/>
                    <a:gd name="connsiteY20" fmla="*/ 105003 h 1054404"/>
                    <a:gd name="connsiteX21" fmla="*/ 2450067 w 5114515"/>
                    <a:gd name="connsiteY21" fmla="*/ 17501 h 1054404"/>
                    <a:gd name="connsiteX22" fmla="*/ 2533194 w 5114515"/>
                    <a:gd name="connsiteY22" fmla="*/ 0 h 1054404"/>
                    <a:gd name="connsiteX23" fmla="*/ 2620696 w 5114515"/>
                    <a:gd name="connsiteY23" fmla="*/ 13125 h 1054404"/>
                    <a:gd name="connsiteX24" fmla="*/ 2743200 w 5114515"/>
                    <a:gd name="connsiteY24" fmla="*/ 56877 h 1054404"/>
                    <a:gd name="connsiteX25" fmla="*/ 2861328 w 5114515"/>
                    <a:gd name="connsiteY25" fmla="*/ 144379 h 1054404"/>
                    <a:gd name="connsiteX26" fmla="*/ 2909454 w 5114515"/>
                    <a:gd name="connsiteY26" fmla="*/ 161879 h 1054404"/>
                    <a:gd name="connsiteX27" fmla="*/ 2983831 w 5114515"/>
                    <a:gd name="connsiteY27" fmla="*/ 135629 h 1054404"/>
                    <a:gd name="connsiteX28" fmla="*/ 3014457 w 5114515"/>
                    <a:gd name="connsiteY28" fmla="*/ 113753 h 1054404"/>
                    <a:gd name="connsiteX29" fmla="*/ 3014457 w 5114515"/>
                    <a:gd name="connsiteY29" fmla="*/ 113753 h 1054404"/>
                    <a:gd name="connsiteX30" fmla="*/ 3053833 w 5114515"/>
                    <a:gd name="connsiteY30" fmla="*/ 144379 h 1054404"/>
                    <a:gd name="connsiteX31" fmla="*/ 3066959 w 5114515"/>
                    <a:gd name="connsiteY31" fmla="*/ 245007 h 1054404"/>
                    <a:gd name="connsiteX32" fmla="*/ 3066959 w 5114515"/>
                    <a:gd name="connsiteY32" fmla="*/ 354385 h 1054404"/>
                    <a:gd name="connsiteX33" fmla="*/ 3088834 w 5114515"/>
                    <a:gd name="connsiteY33" fmla="*/ 389386 h 1054404"/>
                    <a:gd name="connsiteX34" fmla="*/ 3106335 w 5114515"/>
                    <a:gd name="connsiteY34" fmla="*/ 393761 h 1054404"/>
                    <a:gd name="connsiteX35" fmla="*/ 3106335 w 5114515"/>
                    <a:gd name="connsiteY35" fmla="*/ 393761 h 1054404"/>
                    <a:gd name="connsiteX36" fmla="*/ 3128210 w 5114515"/>
                    <a:gd name="connsiteY36" fmla="*/ 323759 h 1054404"/>
                    <a:gd name="connsiteX37" fmla="*/ 3123835 w 5114515"/>
                    <a:gd name="connsiteY37" fmla="*/ 249382 h 1054404"/>
                    <a:gd name="connsiteX38" fmla="*/ 3132585 w 5114515"/>
                    <a:gd name="connsiteY38" fmla="*/ 192505 h 1054404"/>
                    <a:gd name="connsiteX39" fmla="*/ 3132585 w 5114515"/>
                    <a:gd name="connsiteY39" fmla="*/ 192505 h 1054404"/>
                    <a:gd name="connsiteX40" fmla="*/ 3163211 w 5114515"/>
                    <a:gd name="connsiteY40" fmla="*/ 157504 h 1054404"/>
                    <a:gd name="connsiteX41" fmla="*/ 3303215 w 5114515"/>
                    <a:gd name="connsiteY41" fmla="*/ 196880 h 1054404"/>
                    <a:gd name="connsiteX42" fmla="*/ 3565722 w 5114515"/>
                    <a:gd name="connsiteY42" fmla="*/ 214381 h 1054404"/>
                    <a:gd name="connsiteX43" fmla="*/ 3661975 w 5114515"/>
                    <a:gd name="connsiteY43" fmla="*/ 170630 h 1054404"/>
                    <a:gd name="connsiteX44" fmla="*/ 3736352 w 5114515"/>
                    <a:gd name="connsiteY44" fmla="*/ 61252 h 1054404"/>
                    <a:gd name="connsiteX45" fmla="*/ 3810729 w 5114515"/>
                    <a:gd name="connsiteY45" fmla="*/ 4375 h 1054404"/>
                    <a:gd name="connsiteX46" fmla="*/ 3941983 w 5114515"/>
                    <a:gd name="connsiteY46" fmla="*/ 17501 h 1054404"/>
                    <a:gd name="connsiteX47" fmla="*/ 4073236 w 5114515"/>
                    <a:gd name="connsiteY47" fmla="*/ 52501 h 1054404"/>
                    <a:gd name="connsiteX48" fmla="*/ 4274492 w 5114515"/>
                    <a:gd name="connsiteY48" fmla="*/ 78752 h 1054404"/>
                    <a:gd name="connsiteX49" fmla="*/ 4541374 w 5114515"/>
                    <a:gd name="connsiteY49" fmla="*/ 78752 h 1054404"/>
                    <a:gd name="connsiteX50" fmla="*/ 4777630 w 5114515"/>
                    <a:gd name="connsiteY50" fmla="*/ 113753 h 1054404"/>
                    <a:gd name="connsiteX51" fmla="*/ 4860758 w 5114515"/>
                    <a:gd name="connsiteY51" fmla="*/ 131254 h 1054404"/>
                    <a:gd name="connsiteX52" fmla="*/ 4860758 w 5114515"/>
                    <a:gd name="connsiteY52" fmla="*/ 131254 h 1054404"/>
                    <a:gd name="connsiteX53" fmla="*/ 4777630 w 5114515"/>
                    <a:gd name="connsiteY53" fmla="*/ 218756 h 1054404"/>
                    <a:gd name="connsiteX54" fmla="*/ 4729504 w 5114515"/>
                    <a:gd name="connsiteY54" fmla="*/ 262507 h 1054404"/>
                    <a:gd name="connsiteX55" fmla="*/ 4729504 w 5114515"/>
                    <a:gd name="connsiteY55" fmla="*/ 262507 h 1054404"/>
                    <a:gd name="connsiteX56" fmla="*/ 4716379 w 5114515"/>
                    <a:gd name="connsiteY56" fmla="*/ 306258 h 1054404"/>
                    <a:gd name="connsiteX57" fmla="*/ 4838882 w 5114515"/>
                    <a:gd name="connsiteY57" fmla="*/ 354385 h 1054404"/>
                    <a:gd name="connsiteX58" fmla="*/ 4974511 w 5114515"/>
                    <a:gd name="connsiteY58" fmla="*/ 393761 h 1054404"/>
                    <a:gd name="connsiteX59" fmla="*/ 5075139 w 5114515"/>
                    <a:gd name="connsiteY59" fmla="*/ 411261 h 1054404"/>
                    <a:gd name="connsiteX60" fmla="*/ 5114515 w 5114515"/>
                    <a:gd name="connsiteY60" fmla="*/ 420012 h 1054404"/>
                    <a:gd name="connsiteX61" fmla="*/ 5110140 w 5114515"/>
                    <a:gd name="connsiteY61" fmla="*/ 713145 h 1054404"/>
                    <a:gd name="connsiteX62" fmla="*/ 4843257 w 5114515"/>
                    <a:gd name="connsiteY62" fmla="*/ 730645 h 1054404"/>
                    <a:gd name="connsiteX63" fmla="*/ 4694503 w 5114515"/>
                    <a:gd name="connsiteY63" fmla="*/ 774396 h 1054404"/>
                    <a:gd name="connsiteX64" fmla="*/ 4580750 w 5114515"/>
                    <a:gd name="connsiteY64" fmla="*/ 796272 h 1054404"/>
                    <a:gd name="connsiteX65" fmla="*/ 4427621 w 5114515"/>
                    <a:gd name="connsiteY65" fmla="*/ 791897 h 1054404"/>
                    <a:gd name="connsiteX66" fmla="*/ 4427621 w 5114515"/>
                    <a:gd name="connsiteY66" fmla="*/ 791897 h 1054404"/>
                    <a:gd name="connsiteX67" fmla="*/ 4103862 w 5114515"/>
                    <a:gd name="connsiteY67" fmla="*/ 918775 h 1054404"/>
                    <a:gd name="connsiteX68" fmla="*/ 3920107 w 5114515"/>
                    <a:gd name="connsiteY68" fmla="*/ 945026 h 1054404"/>
                    <a:gd name="connsiteX69" fmla="*/ 3819479 w 5114515"/>
                    <a:gd name="connsiteY69" fmla="*/ 1001902 h 1054404"/>
                    <a:gd name="connsiteX70" fmla="*/ 3784478 w 5114515"/>
                    <a:gd name="connsiteY70" fmla="*/ 1054404 h 1054404"/>
                    <a:gd name="connsiteX71" fmla="*/ 3766978 w 5114515"/>
                    <a:gd name="connsiteY71" fmla="*/ 1050029 h 1054404"/>
                    <a:gd name="connsiteX72" fmla="*/ 3740727 w 5114515"/>
                    <a:gd name="connsiteY72" fmla="*/ 1015028 h 1054404"/>
                    <a:gd name="connsiteX73" fmla="*/ 3696976 w 5114515"/>
                    <a:gd name="connsiteY73" fmla="*/ 997527 h 1054404"/>
                    <a:gd name="connsiteX74" fmla="*/ 3491345 w 5114515"/>
                    <a:gd name="connsiteY74" fmla="*/ 980027 h 1054404"/>
                    <a:gd name="connsiteX75" fmla="*/ 3360092 w 5114515"/>
                    <a:gd name="connsiteY75" fmla="*/ 940651 h 1054404"/>
                    <a:gd name="connsiteX76" fmla="*/ 3320716 w 5114515"/>
                    <a:gd name="connsiteY76" fmla="*/ 914400 h 1054404"/>
                    <a:gd name="connsiteX77" fmla="*/ 3303215 w 5114515"/>
                    <a:gd name="connsiteY77" fmla="*/ 910025 h 1054404"/>
                    <a:gd name="connsiteX78" fmla="*/ 3259464 w 5114515"/>
                    <a:gd name="connsiteY78" fmla="*/ 953776 h 1054404"/>
                    <a:gd name="connsiteX79" fmla="*/ 3241963 w 5114515"/>
                    <a:gd name="connsiteY79" fmla="*/ 1036903 h 1054404"/>
                    <a:gd name="connsiteX80" fmla="*/ 3228838 w 5114515"/>
                    <a:gd name="connsiteY80" fmla="*/ 1045654 h 1054404"/>
                    <a:gd name="connsiteX81" fmla="*/ 3211338 w 5114515"/>
                    <a:gd name="connsiteY81" fmla="*/ 1028153 h 1054404"/>
                    <a:gd name="connsiteX82" fmla="*/ 3215713 w 5114515"/>
                    <a:gd name="connsiteY82" fmla="*/ 984402 h 1054404"/>
                    <a:gd name="connsiteX83" fmla="*/ 3215713 w 5114515"/>
                    <a:gd name="connsiteY83" fmla="*/ 984402 h 1054404"/>
                    <a:gd name="connsiteX84" fmla="*/ 3193837 w 5114515"/>
                    <a:gd name="connsiteY84" fmla="*/ 940651 h 1054404"/>
                    <a:gd name="connsiteX85" fmla="*/ 3145711 w 5114515"/>
                    <a:gd name="connsiteY85" fmla="*/ 940651 h 1054404"/>
                    <a:gd name="connsiteX86" fmla="*/ 3145711 w 5114515"/>
                    <a:gd name="connsiteY86" fmla="*/ 940651 h 1054404"/>
                    <a:gd name="connsiteX87" fmla="*/ 3110710 w 5114515"/>
                    <a:gd name="connsiteY87" fmla="*/ 1010653 h 1054404"/>
                    <a:gd name="connsiteX88" fmla="*/ 3075709 w 5114515"/>
                    <a:gd name="connsiteY88" fmla="*/ 1023778 h 1054404"/>
                    <a:gd name="connsiteX89" fmla="*/ 3040708 w 5114515"/>
                    <a:gd name="connsiteY89" fmla="*/ 1010653 h 1054404"/>
                    <a:gd name="connsiteX90" fmla="*/ 2791326 w 5114515"/>
                    <a:gd name="connsiteY90" fmla="*/ 861899 h 1054404"/>
                    <a:gd name="connsiteX91" fmla="*/ 2734450 w 5114515"/>
                    <a:gd name="connsiteY91" fmla="*/ 844398 h 1054404"/>
                    <a:gd name="connsiteX92" fmla="*/ 2668823 w 5114515"/>
                    <a:gd name="connsiteY92" fmla="*/ 835648 h 1054404"/>
                    <a:gd name="connsiteX93" fmla="*/ 2633822 w 5114515"/>
                    <a:gd name="connsiteY93" fmla="*/ 805022 h 1054404"/>
                    <a:gd name="connsiteX94" fmla="*/ 2633822 w 5114515"/>
                    <a:gd name="connsiteY94" fmla="*/ 805022 h 1054404"/>
                    <a:gd name="connsiteX95" fmla="*/ 2633822 w 5114515"/>
                    <a:gd name="connsiteY95" fmla="*/ 805022 h 1054404"/>
                    <a:gd name="connsiteX96" fmla="*/ 2651322 w 5114515"/>
                    <a:gd name="connsiteY96" fmla="*/ 770021 h 1054404"/>
                    <a:gd name="connsiteX97" fmla="*/ 2572570 w 5114515"/>
                    <a:gd name="connsiteY97" fmla="*/ 756896 h 1054404"/>
                    <a:gd name="connsiteX98" fmla="*/ 2572570 w 5114515"/>
                    <a:gd name="connsiteY98" fmla="*/ 756896 h 1054404"/>
                    <a:gd name="connsiteX99" fmla="*/ 2528819 w 5114515"/>
                    <a:gd name="connsiteY99" fmla="*/ 748146 h 1054404"/>
                    <a:gd name="connsiteX100" fmla="*/ 2476318 w 5114515"/>
                    <a:gd name="connsiteY100" fmla="*/ 713145 h 1054404"/>
                    <a:gd name="connsiteX101" fmla="*/ 2415066 w 5114515"/>
                    <a:gd name="connsiteY101" fmla="*/ 660643 h 1054404"/>
                    <a:gd name="connsiteX102" fmla="*/ 2371315 w 5114515"/>
                    <a:gd name="connsiteY102" fmla="*/ 656268 h 1054404"/>
                    <a:gd name="connsiteX103" fmla="*/ 2371315 w 5114515"/>
                    <a:gd name="connsiteY103" fmla="*/ 656268 h 1054404"/>
                    <a:gd name="connsiteX104" fmla="*/ 2327563 w 5114515"/>
                    <a:gd name="connsiteY104" fmla="*/ 691269 h 1054404"/>
                    <a:gd name="connsiteX105" fmla="*/ 2327563 w 5114515"/>
                    <a:gd name="connsiteY105" fmla="*/ 691269 h 1054404"/>
                    <a:gd name="connsiteX106" fmla="*/ 2292562 w 5114515"/>
                    <a:gd name="connsiteY106" fmla="*/ 669393 h 1054404"/>
                    <a:gd name="connsiteX107" fmla="*/ 2240061 w 5114515"/>
                    <a:gd name="connsiteY107" fmla="*/ 704394 h 1054404"/>
                    <a:gd name="connsiteX108" fmla="*/ 2240061 w 5114515"/>
                    <a:gd name="connsiteY108" fmla="*/ 704394 h 1054404"/>
                    <a:gd name="connsiteX109" fmla="*/ 2156934 w 5114515"/>
                    <a:gd name="connsiteY109" fmla="*/ 752521 h 1054404"/>
                    <a:gd name="connsiteX110" fmla="*/ 2139433 w 5114515"/>
                    <a:gd name="connsiteY110" fmla="*/ 791897 h 1054404"/>
                    <a:gd name="connsiteX111" fmla="*/ 2139433 w 5114515"/>
                    <a:gd name="connsiteY111" fmla="*/ 791897 h 1054404"/>
                    <a:gd name="connsiteX112" fmla="*/ 2091307 w 5114515"/>
                    <a:gd name="connsiteY112" fmla="*/ 778771 h 1054404"/>
                    <a:gd name="connsiteX113" fmla="*/ 2038806 w 5114515"/>
                    <a:gd name="connsiteY113" fmla="*/ 739395 h 1054404"/>
                    <a:gd name="connsiteX114" fmla="*/ 1872551 w 5114515"/>
                    <a:gd name="connsiteY114" fmla="*/ 717520 h 1054404"/>
                    <a:gd name="connsiteX115" fmla="*/ 1588168 w 5114515"/>
                    <a:gd name="connsiteY115" fmla="*/ 752521 h 1054404"/>
                    <a:gd name="connsiteX116" fmla="*/ 1133156 w 5114515"/>
                    <a:gd name="connsiteY116" fmla="*/ 796272 h 1054404"/>
                    <a:gd name="connsiteX117" fmla="*/ 945026 w 5114515"/>
                    <a:gd name="connsiteY117" fmla="*/ 840023 h 1054404"/>
                    <a:gd name="connsiteX118" fmla="*/ 857523 w 5114515"/>
                    <a:gd name="connsiteY118" fmla="*/ 918775 h 1054404"/>
                    <a:gd name="connsiteX119" fmla="*/ 800647 w 5114515"/>
                    <a:gd name="connsiteY119" fmla="*/ 953776 h 1054404"/>
                    <a:gd name="connsiteX120" fmla="*/ 721895 w 5114515"/>
                    <a:gd name="connsiteY120" fmla="*/ 958151 h 1054404"/>
                    <a:gd name="connsiteX121" fmla="*/ 656268 w 5114515"/>
                    <a:gd name="connsiteY121" fmla="*/ 949401 h 1054404"/>
                    <a:gd name="connsiteX122" fmla="*/ 612517 w 5114515"/>
                    <a:gd name="connsiteY122" fmla="*/ 901275 h 1054404"/>
                    <a:gd name="connsiteX123" fmla="*/ 595016 w 5114515"/>
                    <a:gd name="connsiteY123" fmla="*/ 866274 h 1054404"/>
                    <a:gd name="connsiteX124" fmla="*/ 538140 w 5114515"/>
                    <a:gd name="connsiteY124" fmla="*/ 896900 h 1054404"/>
                    <a:gd name="connsiteX125" fmla="*/ 538140 w 5114515"/>
                    <a:gd name="connsiteY125" fmla="*/ 896900 h 1054404"/>
                    <a:gd name="connsiteX126" fmla="*/ 385010 w 5114515"/>
                    <a:gd name="connsiteY126" fmla="*/ 826898 h 1054404"/>
                    <a:gd name="connsiteX127" fmla="*/ 354384 w 5114515"/>
                    <a:gd name="connsiteY127" fmla="*/ 778771 h 1054404"/>
                    <a:gd name="connsiteX128" fmla="*/ 354384 w 5114515"/>
                    <a:gd name="connsiteY128" fmla="*/ 778771 h 1054404"/>
                    <a:gd name="connsiteX129" fmla="*/ 301883 w 5114515"/>
                    <a:gd name="connsiteY129" fmla="*/ 774396 h 1054404"/>
                    <a:gd name="connsiteX130" fmla="*/ 310633 w 5114515"/>
                    <a:gd name="connsiteY130" fmla="*/ 730645 h 1054404"/>
                    <a:gd name="connsiteX131" fmla="*/ 310633 w 5114515"/>
                    <a:gd name="connsiteY131" fmla="*/ 730645 h 1054404"/>
                    <a:gd name="connsiteX132" fmla="*/ 266882 w 5114515"/>
                    <a:gd name="connsiteY132" fmla="*/ 726270 h 1054404"/>
                    <a:gd name="connsiteX133" fmla="*/ 266882 w 5114515"/>
                    <a:gd name="connsiteY133" fmla="*/ 726270 h 1054404"/>
                    <a:gd name="connsiteX134" fmla="*/ 280007 w 5114515"/>
                    <a:gd name="connsiteY134" fmla="*/ 787522 h 1054404"/>
                    <a:gd name="connsiteX135" fmla="*/ 262507 w 5114515"/>
                    <a:gd name="connsiteY135" fmla="*/ 805022 h 1054404"/>
                    <a:gd name="connsiteX136" fmla="*/ 245007 w 5114515"/>
                    <a:gd name="connsiteY136" fmla="*/ 791897 h 1054404"/>
                    <a:gd name="connsiteX137" fmla="*/ 223131 w 5114515"/>
                    <a:gd name="connsiteY137" fmla="*/ 743770 h 1054404"/>
                    <a:gd name="connsiteX138" fmla="*/ 223131 w 5114515"/>
                    <a:gd name="connsiteY138" fmla="*/ 743770 h 1054404"/>
                    <a:gd name="connsiteX139" fmla="*/ 140004 w 5114515"/>
                    <a:gd name="connsiteY139" fmla="*/ 726270 h 1054404"/>
                    <a:gd name="connsiteX140" fmla="*/ 0 w 5114515"/>
                    <a:gd name="connsiteY140" fmla="*/ 761271 h 1054404"/>
                    <a:gd name="connsiteX141" fmla="*/ 0 w 5114515"/>
                    <a:gd name="connsiteY141" fmla="*/ 118128 h 1054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</a:cxnLst>
                  <a:rect l="l" t="t" r="r" b="b"/>
                  <a:pathLst>
                    <a:path w="5114515" h="1054404">
                      <a:moveTo>
                        <a:pt x="0" y="118128"/>
                      </a:moveTo>
                      <a:lnTo>
                        <a:pt x="170629" y="78752"/>
                      </a:lnTo>
                      <a:lnTo>
                        <a:pt x="240631" y="70002"/>
                      </a:lnTo>
                      <a:lnTo>
                        <a:pt x="332509" y="100628"/>
                      </a:lnTo>
                      <a:lnTo>
                        <a:pt x="446262" y="157504"/>
                      </a:lnTo>
                      <a:lnTo>
                        <a:pt x="678143" y="363135"/>
                      </a:lnTo>
                      <a:lnTo>
                        <a:pt x="756895" y="393761"/>
                      </a:lnTo>
                      <a:lnTo>
                        <a:pt x="883774" y="380635"/>
                      </a:lnTo>
                      <a:lnTo>
                        <a:pt x="984402" y="328134"/>
                      </a:lnTo>
                      <a:lnTo>
                        <a:pt x="1120030" y="341259"/>
                      </a:lnTo>
                      <a:lnTo>
                        <a:pt x="1268784" y="363135"/>
                      </a:lnTo>
                      <a:lnTo>
                        <a:pt x="1386913" y="406886"/>
                      </a:lnTo>
                      <a:lnTo>
                        <a:pt x="1491916" y="428762"/>
                      </a:lnTo>
                      <a:lnTo>
                        <a:pt x="1627544" y="402511"/>
                      </a:lnTo>
                      <a:lnTo>
                        <a:pt x="1767548" y="253757"/>
                      </a:lnTo>
                      <a:lnTo>
                        <a:pt x="1815674" y="170630"/>
                      </a:lnTo>
                      <a:lnTo>
                        <a:pt x="1885676" y="161879"/>
                      </a:lnTo>
                      <a:lnTo>
                        <a:pt x="1973179" y="188130"/>
                      </a:lnTo>
                      <a:lnTo>
                        <a:pt x="2034430" y="223131"/>
                      </a:lnTo>
                      <a:lnTo>
                        <a:pt x="2209435" y="183755"/>
                      </a:lnTo>
                      <a:lnTo>
                        <a:pt x="2331939" y="105003"/>
                      </a:lnTo>
                      <a:lnTo>
                        <a:pt x="2450067" y="17501"/>
                      </a:lnTo>
                      <a:lnTo>
                        <a:pt x="2533194" y="0"/>
                      </a:lnTo>
                      <a:lnTo>
                        <a:pt x="2620696" y="13125"/>
                      </a:lnTo>
                      <a:lnTo>
                        <a:pt x="2743200" y="56877"/>
                      </a:lnTo>
                      <a:lnTo>
                        <a:pt x="2861328" y="144379"/>
                      </a:lnTo>
                      <a:lnTo>
                        <a:pt x="2909454" y="161879"/>
                      </a:lnTo>
                      <a:lnTo>
                        <a:pt x="2983831" y="135629"/>
                      </a:lnTo>
                      <a:lnTo>
                        <a:pt x="3014457" y="113753"/>
                      </a:lnTo>
                      <a:lnTo>
                        <a:pt x="3014457" y="113753"/>
                      </a:lnTo>
                      <a:lnTo>
                        <a:pt x="3053833" y="144379"/>
                      </a:lnTo>
                      <a:lnTo>
                        <a:pt x="3066959" y="245007"/>
                      </a:lnTo>
                      <a:lnTo>
                        <a:pt x="3066959" y="354385"/>
                      </a:lnTo>
                      <a:lnTo>
                        <a:pt x="3088834" y="389386"/>
                      </a:lnTo>
                      <a:lnTo>
                        <a:pt x="3106335" y="393761"/>
                      </a:lnTo>
                      <a:lnTo>
                        <a:pt x="3106335" y="393761"/>
                      </a:lnTo>
                      <a:lnTo>
                        <a:pt x="3128210" y="323759"/>
                      </a:lnTo>
                      <a:lnTo>
                        <a:pt x="3123835" y="249382"/>
                      </a:lnTo>
                      <a:lnTo>
                        <a:pt x="3132585" y="192505"/>
                      </a:lnTo>
                      <a:lnTo>
                        <a:pt x="3132585" y="192505"/>
                      </a:lnTo>
                      <a:lnTo>
                        <a:pt x="3163211" y="157504"/>
                      </a:lnTo>
                      <a:lnTo>
                        <a:pt x="3303215" y="196880"/>
                      </a:lnTo>
                      <a:lnTo>
                        <a:pt x="3565722" y="214381"/>
                      </a:lnTo>
                      <a:lnTo>
                        <a:pt x="3661975" y="170630"/>
                      </a:lnTo>
                      <a:lnTo>
                        <a:pt x="3736352" y="61252"/>
                      </a:lnTo>
                      <a:lnTo>
                        <a:pt x="3810729" y="4375"/>
                      </a:lnTo>
                      <a:lnTo>
                        <a:pt x="3941983" y="17501"/>
                      </a:lnTo>
                      <a:lnTo>
                        <a:pt x="4073236" y="52501"/>
                      </a:lnTo>
                      <a:lnTo>
                        <a:pt x="4274492" y="78752"/>
                      </a:lnTo>
                      <a:lnTo>
                        <a:pt x="4541374" y="78752"/>
                      </a:lnTo>
                      <a:lnTo>
                        <a:pt x="4777630" y="113753"/>
                      </a:lnTo>
                      <a:lnTo>
                        <a:pt x="4860758" y="131254"/>
                      </a:lnTo>
                      <a:lnTo>
                        <a:pt x="4860758" y="131254"/>
                      </a:lnTo>
                      <a:lnTo>
                        <a:pt x="4777630" y="218756"/>
                      </a:lnTo>
                      <a:lnTo>
                        <a:pt x="4729504" y="262507"/>
                      </a:lnTo>
                      <a:lnTo>
                        <a:pt x="4729504" y="262507"/>
                      </a:lnTo>
                      <a:lnTo>
                        <a:pt x="4716379" y="306258"/>
                      </a:lnTo>
                      <a:lnTo>
                        <a:pt x="4838882" y="354385"/>
                      </a:lnTo>
                      <a:lnTo>
                        <a:pt x="4974511" y="393761"/>
                      </a:lnTo>
                      <a:lnTo>
                        <a:pt x="5075139" y="411261"/>
                      </a:lnTo>
                      <a:lnTo>
                        <a:pt x="5114515" y="420012"/>
                      </a:lnTo>
                      <a:cubicBezTo>
                        <a:pt x="5113057" y="517723"/>
                        <a:pt x="5111598" y="615434"/>
                        <a:pt x="5110140" y="713145"/>
                      </a:cubicBezTo>
                      <a:lnTo>
                        <a:pt x="4843257" y="730645"/>
                      </a:lnTo>
                      <a:lnTo>
                        <a:pt x="4694503" y="774396"/>
                      </a:lnTo>
                      <a:lnTo>
                        <a:pt x="4580750" y="796272"/>
                      </a:lnTo>
                      <a:lnTo>
                        <a:pt x="4427621" y="791897"/>
                      </a:lnTo>
                      <a:lnTo>
                        <a:pt x="4427621" y="791897"/>
                      </a:lnTo>
                      <a:lnTo>
                        <a:pt x="4103862" y="918775"/>
                      </a:lnTo>
                      <a:lnTo>
                        <a:pt x="3920107" y="945026"/>
                      </a:lnTo>
                      <a:lnTo>
                        <a:pt x="3819479" y="1001902"/>
                      </a:lnTo>
                      <a:lnTo>
                        <a:pt x="3784478" y="1054404"/>
                      </a:lnTo>
                      <a:lnTo>
                        <a:pt x="3766978" y="1050029"/>
                      </a:lnTo>
                      <a:lnTo>
                        <a:pt x="3740727" y="1015028"/>
                      </a:lnTo>
                      <a:lnTo>
                        <a:pt x="3696976" y="997527"/>
                      </a:lnTo>
                      <a:lnTo>
                        <a:pt x="3491345" y="980027"/>
                      </a:lnTo>
                      <a:lnTo>
                        <a:pt x="3360092" y="940651"/>
                      </a:lnTo>
                      <a:lnTo>
                        <a:pt x="3320716" y="914400"/>
                      </a:lnTo>
                      <a:lnTo>
                        <a:pt x="3303215" y="910025"/>
                      </a:lnTo>
                      <a:lnTo>
                        <a:pt x="3259464" y="953776"/>
                      </a:lnTo>
                      <a:lnTo>
                        <a:pt x="3241963" y="1036903"/>
                      </a:lnTo>
                      <a:lnTo>
                        <a:pt x="3228838" y="1045654"/>
                      </a:lnTo>
                      <a:lnTo>
                        <a:pt x="3211338" y="1028153"/>
                      </a:lnTo>
                      <a:lnTo>
                        <a:pt x="3215713" y="984402"/>
                      </a:lnTo>
                      <a:lnTo>
                        <a:pt x="3215713" y="984402"/>
                      </a:lnTo>
                      <a:lnTo>
                        <a:pt x="3193837" y="940651"/>
                      </a:lnTo>
                      <a:lnTo>
                        <a:pt x="3145711" y="940651"/>
                      </a:lnTo>
                      <a:lnTo>
                        <a:pt x="3145711" y="940651"/>
                      </a:lnTo>
                      <a:lnTo>
                        <a:pt x="3110710" y="1010653"/>
                      </a:lnTo>
                      <a:lnTo>
                        <a:pt x="3075709" y="1023778"/>
                      </a:lnTo>
                      <a:lnTo>
                        <a:pt x="3040708" y="1010653"/>
                      </a:lnTo>
                      <a:lnTo>
                        <a:pt x="2791326" y="861899"/>
                      </a:lnTo>
                      <a:lnTo>
                        <a:pt x="2734450" y="844398"/>
                      </a:lnTo>
                      <a:lnTo>
                        <a:pt x="2668823" y="835648"/>
                      </a:lnTo>
                      <a:lnTo>
                        <a:pt x="2633822" y="805022"/>
                      </a:lnTo>
                      <a:lnTo>
                        <a:pt x="2633822" y="805022"/>
                      </a:lnTo>
                      <a:lnTo>
                        <a:pt x="2633822" y="805022"/>
                      </a:lnTo>
                      <a:lnTo>
                        <a:pt x="2651322" y="770021"/>
                      </a:lnTo>
                      <a:lnTo>
                        <a:pt x="2572570" y="756896"/>
                      </a:lnTo>
                      <a:lnTo>
                        <a:pt x="2572570" y="756896"/>
                      </a:lnTo>
                      <a:lnTo>
                        <a:pt x="2528819" y="748146"/>
                      </a:lnTo>
                      <a:lnTo>
                        <a:pt x="2476318" y="713145"/>
                      </a:lnTo>
                      <a:lnTo>
                        <a:pt x="2415066" y="660643"/>
                      </a:lnTo>
                      <a:lnTo>
                        <a:pt x="2371315" y="656268"/>
                      </a:lnTo>
                      <a:lnTo>
                        <a:pt x="2371315" y="656268"/>
                      </a:lnTo>
                      <a:lnTo>
                        <a:pt x="2327563" y="691269"/>
                      </a:lnTo>
                      <a:lnTo>
                        <a:pt x="2327563" y="691269"/>
                      </a:lnTo>
                      <a:lnTo>
                        <a:pt x="2292562" y="669393"/>
                      </a:lnTo>
                      <a:lnTo>
                        <a:pt x="2240061" y="704394"/>
                      </a:lnTo>
                      <a:lnTo>
                        <a:pt x="2240061" y="704394"/>
                      </a:lnTo>
                      <a:lnTo>
                        <a:pt x="2156934" y="752521"/>
                      </a:lnTo>
                      <a:lnTo>
                        <a:pt x="2139433" y="791897"/>
                      </a:lnTo>
                      <a:lnTo>
                        <a:pt x="2139433" y="791897"/>
                      </a:lnTo>
                      <a:lnTo>
                        <a:pt x="2091307" y="778771"/>
                      </a:lnTo>
                      <a:lnTo>
                        <a:pt x="2038806" y="739395"/>
                      </a:lnTo>
                      <a:lnTo>
                        <a:pt x="1872551" y="717520"/>
                      </a:lnTo>
                      <a:lnTo>
                        <a:pt x="1588168" y="752521"/>
                      </a:lnTo>
                      <a:lnTo>
                        <a:pt x="1133156" y="796272"/>
                      </a:lnTo>
                      <a:lnTo>
                        <a:pt x="945026" y="840023"/>
                      </a:lnTo>
                      <a:lnTo>
                        <a:pt x="857523" y="918775"/>
                      </a:lnTo>
                      <a:lnTo>
                        <a:pt x="800647" y="953776"/>
                      </a:lnTo>
                      <a:lnTo>
                        <a:pt x="721895" y="958151"/>
                      </a:lnTo>
                      <a:lnTo>
                        <a:pt x="656268" y="949401"/>
                      </a:lnTo>
                      <a:lnTo>
                        <a:pt x="612517" y="901275"/>
                      </a:lnTo>
                      <a:lnTo>
                        <a:pt x="595016" y="866274"/>
                      </a:lnTo>
                      <a:lnTo>
                        <a:pt x="538140" y="896900"/>
                      </a:lnTo>
                      <a:lnTo>
                        <a:pt x="538140" y="896900"/>
                      </a:lnTo>
                      <a:lnTo>
                        <a:pt x="385010" y="826898"/>
                      </a:lnTo>
                      <a:lnTo>
                        <a:pt x="354384" y="778771"/>
                      </a:lnTo>
                      <a:lnTo>
                        <a:pt x="354384" y="778771"/>
                      </a:lnTo>
                      <a:lnTo>
                        <a:pt x="301883" y="774396"/>
                      </a:lnTo>
                      <a:lnTo>
                        <a:pt x="310633" y="730645"/>
                      </a:lnTo>
                      <a:lnTo>
                        <a:pt x="310633" y="730645"/>
                      </a:lnTo>
                      <a:lnTo>
                        <a:pt x="266882" y="726270"/>
                      </a:lnTo>
                      <a:lnTo>
                        <a:pt x="266882" y="726270"/>
                      </a:lnTo>
                      <a:lnTo>
                        <a:pt x="280007" y="787522"/>
                      </a:lnTo>
                      <a:lnTo>
                        <a:pt x="262507" y="805022"/>
                      </a:lnTo>
                      <a:lnTo>
                        <a:pt x="245007" y="791897"/>
                      </a:lnTo>
                      <a:lnTo>
                        <a:pt x="223131" y="743770"/>
                      </a:lnTo>
                      <a:lnTo>
                        <a:pt x="223131" y="743770"/>
                      </a:lnTo>
                      <a:lnTo>
                        <a:pt x="140004" y="726270"/>
                      </a:lnTo>
                      <a:lnTo>
                        <a:pt x="0" y="761271"/>
                      </a:lnTo>
                      <a:lnTo>
                        <a:pt x="0" y="118128"/>
                      </a:lnTo>
                      <a:close/>
                    </a:path>
                  </a:pathLst>
                </a:custGeom>
                <a:solidFill>
                  <a:srgbClr val="92D050">
                    <a:alpha val="5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 dirty="0"/>
                </a:p>
              </p:txBody>
            </p:sp>
            <p:sp>
              <p:nvSpPr>
                <p:cNvPr id="13" name="Kombinationstegning 12">
                  <a:extLst>
                    <a:ext uri="{FF2B5EF4-FFF2-40B4-BE49-F238E27FC236}">
                      <a16:creationId xmlns:a16="http://schemas.microsoft.com/office/drawing/2014/main" id="{B205E152-6EC5-164B-B9F4-4892C7DF61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8176" y="2572569"/>
                  <a:ext cx="94500" cy="180000"/>
                </a:xfrm>
                <a:custGeom>
                  <a:avLst/>
                  <a:gdLst>
                    <a:gd name="connsiteX0" fmla="*/ 78752 w 91878"/>
                    <a:gd name="connsiteY0" fmla="*/ 91878 h 175005"/>
                    <a:gd name="connsiteX1" fmla="*/ 91878 w 91878"/>
                    <a:gd name="connsiteY1" fmla="*/ 39376 h 175005"/>
                    <a:gd name="connsiteX2" fmla="*/ 91878 w 91878"/>
                    <a:gd name="connsiteY2" fmla="*/ 39376 h 175005"/>
                    <a:gd name="connsiteX3" fmla="*/ 91878 w 91878"/>
                    <a:gd name="connsiteY3" fmla="*/ 39376 h 175005"/>
                    <a:gd name="connsiteX4" fmla="*/ 91878 w 91878"/>
                    <a:gd name="connsiteY4" fmla="*/ 39376 h 175005"/>
                    <a:gd name="connsiteX5" fmla="*/ 78752 w 91878"/>
                    <a:gd name="connsiteY5" fmla="*/ 0 h 175005"/>
                    <a:gd name="connsiteX6" fmla="*/ 78752 w 91878"/>
                    <a:gd name="connsiteY6" fmla="*/ 0 h 175005"/>
                    <a:gd name="connsiteX7" fmla="*/ 8750 w 91878"/>
                    <a:gd name="connsiteY7" fmla="*/ 56877 h 175005"/>
                    <a:gd name="connsiteX8" fmla="*/ 0 w 91878"/>
                    <a:gd name="connsiteY8" fmla="*/ 96253 h 175005"/>
                    <a:gd name="connsiteX9" fmla="*/ 17501 w 91878"/>
                    <a:gd name="connsiteY9" fmla="*/ 157505 h 175005"/>
                    <a:gd name="connsiteX10" fmla="*/ 56877 w 91878"/>
                    <a:gd name="connsiteY10" fmla="*/ 175005 h 175005"/>
                    <a:gd name="connsiteX11" fmla="*/ 78752 w 91878"/>
                    <a:gd name="connsiteY11" fmla="*/ 91878 h 175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1878" h="175005">
                      <a:moveTo>
                        <a:pt x="78752" y="91878"/>
                      </a:moveTo>
                      <a:lnTo>
                        <a:pt x="91878" y="39376"/>
                      </a:lnTo>
                      <a:lnTo>
                        <a:pt x="91878" y="39376"/>
                      </a:lnTo>
                      <a:lnTo>
                        <a:pt x="91878" y="39376"/>
                      </a:lnTo>
                      <a:lnTo>
                        <a:pt x="91878" y="39376"/>
                      </a:lnTo>
                      <a:lnTo>
                        <a:pt x="78752" y="0"/>
                      </a:lnTo>
                      <a:lnTo>
                        <a:pt x="78752" y="0"/>
                      </a:lnTo>
                      <a:lnTo>
                        <a:pt x="8750" y="56877"/>
                      </a:lnTo>
                      <a:lnTo>
                        <a:pt x="0" y="96253"/>
                      </a:lnTo>
                      <a:lnTo>
                        <a:pt x="17501" y="157505"/>
                      </a:lnTo>
                      <a:lnTo>
                        <a:pt x="56877" y="175005"/>
                      </a:lnTo>
                      <a:lnTo>
                        <a:pt x="78752" y="9187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14" name="Kombinationstegning 13">
                  <a:extLst>
                    <a:ext uri="{FF2B5EF4-FFF2-40B4-BE49-F238E27FC236}">
                      <a16:creationId xmlns:a16="http://schemas.microsoft.com/office/drawing/2014/main" id="{CB0B912C-2ECD-4E4F-98A9-8FB45D63EA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82950" y="2232025"/>
                  <a:ext cx="130000" cy="180000"/>
                </a:xfrm>
                <a:custGeom>
                  <a:avLst/>
                  <a:gdLst>
                    <a:gd name="connsiteX0" fmla="*/ 82550 w 82550"/>
                    <a:gd name="connsiteY0" fmla="*/ 0 h 114300"/>
                    <a:gd name="connsiteX1" fmla="*/ 47625 w 82550"/>
                    <a:gd name="connsiteY1" fmla="*/ 15875 h 114300"/>
                    <a:gd name="connsiteX2" fmla="*/ 9525 w 82550"/>
                    <a:gd name="connsiteY2" fmla="*/ 85725 h 114300"/>
                    <a:gd name="connsiteX3" fmla="*/ 0 w 82550"/>
                    <a:gd name="connsiteY3" fmla="*/ 114300 h 114300"/>
                    <a:gd name="connsiteX4" fmla="*/ 0 w 82550"/>
                    <a:gd name="connsiteY4" fmla="*/ 114300 h 114300"/>
                    <a:gd name="connsiteX5" fmla="*/ 63500 w 82550"/>
                    <a:gd name="connsiteY5" fmla="*/ 60325 h 114300"/>
                    <a:gd name="connsiteX6" fmla="*/ 82550 w 82550"/>
                    <a:gd name="connsiteY6" fmla="*/ 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550" h="114300">
                      <a:moveTo>
                        <a:pt x="82550" y="0"/>
                      </a:moveTo>
                      <a:lnTo>
                        <a:pt x="47625" y="15875"/>
                      </a:lnTo>
                      <a:lnTo>
                        <a:pt x="9525" y="85725"/>
                      </a:lnTo>
                      <a:lnTo>
                        <a:pt x="0" y="114300"/>
                      </a:lnTo>
                      <a:lnTo>
                        <a:pt x="0" y="114300"/>
                      </a:lnTo>
                      <a:lnTo>
                        <a:pt x="63500" y="60325"/>
                      </a:lnTo>
                      <a:lnTo>
                        <a:pt x="825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15" name="Kombinationstegning 14">
                  <a:extLst>
                    <a:ext uri="{FF2B5EF4-FFF2-40B4-BE49-F238E27FC236}">
                      <a16:creationId xmlns:a16="http://schemas.microsoft.com/office/drawing/2014/main" id="{3946EE40-DBDD-3A45-8F65-86FBDF357E51}"/>
                    </a:ext>
                  </a:extLst>
                </p:cNvPr>
                <p:cNvSpPr/>
                <p:nvPr/>
              </p:nvSpPr>
              <p:spPr>
                <a:xfrm>
                  <a:off x="3206750" y="2393950"/>
                  <a:ext cx="60325" cy="85725"/>
                </a:xfrm>
                <a:custGeom>
                  <a:avLst/>
                  <a:gdLst>
                    <a:gd name="connsiteX0" fmla="*/ 60325 w 60325"/>
                    <a:gd name="connsiteY0" fmla="*/ 0 h 85725"/>
                    <a:gd name="connsiteX1" fmla="*/ 19050 w 60325"/>
                    <a:gd name="connsiteY1" fmla="*/ 22225 h 85725"/>
                    <a:gd name="connsiteX2" fmla="*/ 0 w 60325"/>
                    <a:gd name="connsiteY2" fmla="*/ 57150 h 85725"/>
                    <a:gd name="connsiteX3" fmla="*/ 12700 w 60325"/>
                    <a:gd name="connsiteY3" fmla="*/ 82550 h 85725"/>
                    <a:gd name="connsiteX4" fmla="*/ 41275 w 60325"/>
                    <a:gd name="connsiteY4" fmla="*/ 85725 h 85725"/>
                    <a:gd name="connsiteX5" fmla="*/ 60325 w 60325"/>
                    <a:gd name="connsiteY5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325" h="85725">
                      <a:moveTo>
                        <a:pt x="60325" y="0"/>
                      </a:moveTo>
                      <a:lnTo>
                        <a:pt x="19050" y="22225"/>
                      </a:lnTo>
                      <a:lnTo>
                        <a:pt x="0" y="57150"/>
                      </a:lnTo>
                      <a:lnTo>
                        <a:pt x="12700" y="82550"/>
                      </a:lnTo>
                      <a:lnTo>
                        <a:pt x="41275" y="85725"/>
                      </a:lnTo>
                      <a:lnTo>
                        <a:pt x="6032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16" name="Kombinationstegning 15">
                  <a:extLst>
                    <a:ext uri="{FF2B5EF4-FFF2-40B4-BE49-F238E27FC236}">
                      <a16:creationId xmlns:a16="http://schemas.microsoft.com/office/drawing/2014/main" id="{B471284E-9605-BA45-A51A-73DC89555C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7775" y="2301875"/>
                  <a:ext cx="363273" cy="288000"/>
                </a:xfrm>
                <a:custGeom>
                  <a:avLst/>
                  <a:gdLst>
                    <a:gd name="connsiteX0" fmla="*/ 123825 w 352425"/>
                    <a:gd name="connsiteY0" fmla="*/ 279400 h 279400"/>
                    <a:gd name="connsiteX1" fmla="*/ 98425 w 352425"/>
                    <a:gd name="connsiteY1" fmla="*/ 231775 h 279400"/>
                    <a:gd name="connsiteX2" fmla="*/ 111125 w 352425"/>
                    <a:gd name="connsiteY2" fmla="*/ 190500 h 279400"/>
                    <a:gd name="connsiteX3" fmla="*/ 76200 w 352425"/>
                    <a:gd name="connsiteY3" fmla="*/ 161925 h 279400"/>
                    <a:gd name="connsiteX4" fmla="*/ 0 w 352425"/>
                    <a:gd name="connsiteY4" fmla="*/ 60325 h 279400"/>
                    <a:gd name="connsiteX5" fmla="*/ 15875 w 352425"/>
                    <a:gd name="connsiteY5" fmla="*/ 0 h 279400"/>
                    <a:gd name="connsiteX6" fmla="*/ 47625 w 352425"/>
                    <a:gd name="connsiteY6" fmla="*/ 6350 h 279400"/>
                    <a:gd name="connsiteX7" fmla="*/ 111125 w 352425"/>
                    <a:gd name="connsiteY7" fmla="*/ 66675 h 279400"/>
                    <a:gd name="connsiteX8" fmla="*/ 190500 w 352425"/>
                    <a:gd name="connsiteY8" fmla="*/ 127000 h 279400"/>
                    <a:gd name="connsiteX9" fmla="*/ 295275 w 352425"/>
                    <a:gd name="connsiteY9" fmla="*/ 142875 h 279400"/>
                    <a:gd name="connsiteX10" fmla="*/ 352425 w 352425"/>
                    <a:gd name="connsiteY10" fmla="*/ 174625 h 279400"/>
                    <a:gd name="connsiteX11" fmla="*/ 352425 w 352425"/>
                    <a:gd name="connsiteY11" fmla="*/ 174625 h 279400"/>
                    <a:gd name="connsiteX12" fmla="*/ 304800 w 352425"/>
                    <a:gd name="connsiteY12" fmla="*/ 196850 h 279400"/>
                    <a:gd name="connsiteX13" fmla="*/ 263525 w 352425"/>
                    <a:gd name="connsiteY13" fmla="*/ 187325 h 279400"/>
                    <a:gd name="connsiteX14" fmla="*/ 203200 w 352425"/>
                    <a:gd name="connsiteY14" fmla="*/ 206375 h 279400"/>
                    <a:gd name="connsiteX15" fmla="*/ 123825 w 352425"/>
                    <a:gd name="connsiteY15" fmla="*/ 279400 h 27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52425" h="279400">
                      <a:moveTo>
                        <a:pt x="123825" y="279400"/>
                      </a:moveTo>
                      <a:lnTo>
                        <a:pt x="98425" y="231775"/>
                      </a:lnTo>
                      <a:lnTo>
                        <a:pt x="111125" y="190500"/>
                      </a:lnTo>
                      <a:lnTo>
                        <a:pt x="76200" y="161925"/>
                      </a:lnTo>
                      <a:lnTo>
                        <a:pt x="0" y="60325"/>
                      </a:lnTo>
                      <a:lnTo>
                        <a:pt x="15875" y="0"/>
                      </a:lnTo>
                      <a:lnTo>
                        <a:pt x="47625" y="6350"/>
                      </a:lnTo>
                      <a:lnTo>
                        <a:pt x="111125" y="66675"/>
                      </a:lnTo>
                      <a:lnTo>
                        <a:pt x="190500" y="127000"/>
                      </a:lnTo>
                      <a:lnTo>
                        <a:pt x="295275" y="142875"/>
                      </a:lnTo>
                      <a:lnTo>
                        <a:pt x="352425" y="174625"/>
                      </a:lnTo>
                      <a:lnTo>
                        <a:pt x="352425" y="174625"/>
                      </a:lnTo>
                      <a:lnTo>
                        <a:pt x="304800" y="196850"/>
                      </a:lnTo>
                      <a:lnTo>
                        <a:pt x="263525" y="187325"/>
                      </a:lnTo>
                      <a:lnTo>
                        <a:pt x="203200" y="206375"/>
                      </a:lnTo>
                      <a:lnTo>
                        <a:pt x="123825" y="2794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 dirty="0"/>
                </a:p>
              </p:txBody>
            </p:sp>
            <p:sp>
              <p:nvSpPr>
                <p:cNvPr id="17" name="Kombinationstegning 16">
                  <a:extLst>
                    <a:ext uri="{FF2B5EF4-FFF2-40B4-BE49-F238E27FC236}">
                      <a16:creationId xmlns:a16="http://schemas.microsoft.com/office/drawing/2014/main" id="{BE88CC88-8C92-2A4E-9C39-970D85F247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37200" y="2568575"/>
                  <a:ext cx="50143" cy="108000"/>
                </a:xfrm>
                <a:custGeom>
                  <a:avLst/>
                  <a:gdLst>
                    <a:gd name="connsiteX0" fmla="*/ 12700 w 41275"/>
                    <a:gd name="connsiteY0" fmla="*/ 0 h 88900"/>
                    <a:gd name="connsiteX1" fmla="*/ 0 w 41275"/>
                    <a:gd name="connsiteY1" fmla="*/ 34925 h 88900"/>
                    <a:gd name="connsiteX2" fmla="*/ 3175 w 41275"/>
                    <a:gd name="connsiteY2" fmla="*/ 73025 h 88900"/>
                    <a:gd name="connsiteX3" fmla="*/ 3175 w 41275"/>
                    <a:gd name="connsiteY3" fmla="*/ 73025 h 88900"/>
                    <a:gd name="connsiteX4" fmla="*/ 34925 w 41275"/>
                    <a:gd name="connsiteY4" fmla="*/ 88900 h 88900"/>
                    <a:gd name="connsiteX5" fmla="*/ 41275 w 41275"/>
                    <a:gd name="connsiteY5" fmla="*/ 41275 h 88900"/>
                    <a:gd name="connsiteX6" fmla="*/ 12700 w 41275"/>
                    <a:gd name="connsiteY6" fmla="*/ 0 h 8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275" h="88900">
                      <a:moveTo>
                        <a:pt x="12700" y="0"/>
                      </a:moveTo>
                      <a:lnTo>
                        <a:pt x="0" y="34925"/>
                      </a:lnTo>
                      <a:lnTo>
                        <a:pt x="3175" y="73025"/>
                      </a:lnTo>
                      <a:lnTo>
                        <a:pt x="3175" y="73025"/>
                      </a:lnTo>
                      <a:lnTo>
                        <a:pt x="34925" y="88900"/>
                      </a:lnTo>
                      <a:lnTo>
                        <a:pt x="41275" y="41275"/>
                      </a:lnTo>
                      <a:lnTo>
                        <a:pt x="1270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</p:grpSp>
        </p:grp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69F0D34E-561D-E140-AEDE-F04590B213FA}"/>
                </a:ext>
              </a:extLst>
            </p:cNvPr>
            <p:cNvSpPr/>
            <p:nvPr/>
          </p:nvSpPr>
          <p:spPr>
            <a:xfrm>
              <a:off x="872412" y="4511351"/>
              <a:ext cx="5113176" cy="513184"/>
            </a:xfrm>
            <a:custGeom>
              <a:avLst/>
              <a:gdLst>
                <a:gd name="connsiteX0" fmla="*/ 0 w 5113176"/>
                <a:gd name="connsiteY0" fmla="*/ 55984 h 513184"/>
                <a:gd name="connsiteX1" fmla="*/ 177282 w 5113176"/>
                <a:gd name="connsiteY1" fmla="*/ 51318 h 513184"/>
                <a:gd name="connsiteX2" fmla="*/ 345233 w 5113176"/>
                <a:gd name="connsiteY2" fmla="*/ 0 h 513184"/>
                <a:gd name="connsiteX3" fmla="*/ 419878 w 5113176"/>
                <a:gd name="connsiteY3" fmla="*/ 9331 h 513184"/>
                <a:gd name="connsiteX4" fmla="*/ 737119 w 5113176"/>
                <a:gd name="connsiteY4" fmla="*/ 32657 h 513184"/>
                <a:gd name="connsiteX5" fmla="*/ 914400 w 5113176"/>
                <a:gd name="connsiteY5" fmla="*/ 51318 h 513184"/>
                <a:gd name="connsiteX6" fmla="*/ 1031033 w 5113176"/>
                <a:gd name="connsiteY6" fmla="*/ 69980 h 513184"/>
                <a:gd name="connsiteX7" fmla="*/ 1087017 w 5113176"/>
                <a:gd name="connsiteY7" fmla="*/ 13996 h 513184"/>
                <a:gd name="connsiteX8" fmla="*/ 1105678 w 5113176"/>
                <a:gd name="connsiteY8" fmla="*/ 27992 h 513184"/>
                <a:gd name="connsiteX9" fmla="*/ 1105678 w 5113176"/>
                <a:gd name="connsiteY9" fmla="*/ 27992 h 513184"/>
                <a:gd name="connsiteX10" fmla="*/ 1119674 w 5113176"/>
                <a:gd name="connsiteY10" fmla="*/ 93306 h 513184"/>
                <a:gd name="connsiteX11" fmla="*/ 1212980 w 5113176"/>
                <a:gd name="connsiteY11" fmla="*/ 149290 h 513184"/>
                <a:gd name="connsiteX12" fmla="*/ 1324947 w 5113176"/>
                <a:gd name="connsiteY12" fmla="*/ 172616 h 513184"/>
                <a:gd name="connsiteX13" fmla="*/ 1553547 w 5113176"/>
                <a:gd name="connsiteY13" fmla="*/ 158620 h 513184"/>
                <a:gd name="connsiteX14" fmla="*/ 1651519 w 5113176"/>
                <a:gd name="connsiteY14" fmla="*/ 167951 h 513184"/>
                <a:gd name="connsiteX15" fmla="*/ 2034074 w 5113176"/>
                <a:gd name="connsiteY15" fmla="*/ 116633 h 513184"/>
                <a:gd name="connsiteX16" fmla="*/ 2309327 w 5113176"/>
                <a:gd name="connsiteY16" fmla="*/ 93306 h 513184"/>
                <a:gd name="connsiteX17" fmla="*/ 2565919 w 5113176"/>
                <a:gd name="connsiteY17" fmla="*/ 107302 h 513184"/>
                <a:gd name="connsiteX18" fmla="*/ 2757196 w 5113176"/>
                <a:gd name="connsiteY18" fmla="*/ 135294 h 513184"/>
                <a:gd name="connsiteX19" fmla="*/ 2775857 w 5113176"/>
                <a:gd name="connsiteY19" fmla="*/ 149290 h 513184"/>
                <a:gd name="connsiteX20" fmla="*/ 2878494 w 5113176"/>
                <a:gd name="connsiteY20" fmla="*/ 135294 h 513184"/>
                <a:gd name="connsiteX21" fmla="*/ 3359021 w 5113176"/>
                <a:gd name="connsiteY21" fmla="*/ 46653 h 513184"/>
                <a:gd name="connsiteX22" fmla="*/ 3596951 w 5113176"/>
                <a:gd name="connsiteY22" fmla="*/ 41988 h 513184"/>
                <a:gd name="connsiteX23" fmla="*/ 3904861 w 5113176"/>
                <a:gd name="connsiteY23" fmla="*/ 111967 h 513184"/>
                <a:gd name="connsiteX24" fmla="*/ 4119466 w 5113176"/>
                <a:gd name="connsiteY24" fmla="*/ 125963 h 513184"/>
                <a:gd name="connsiteX25" fmla="*/ 4245429 w 5113176"/>
                <a:gd name="connsiteY25" fmla="*/ 139959 h 513184"/>
                <a:gd name="connsiteX26" fmla="*/ 4595327 w 5113176"/>
                <a:gd name="connsiteY26" fmla="*/ 102637 h 513184"/>
                <a:gd name="connsiteX27" fmla="*/ 4921898 w 5113176"/>
                <a:gd name="connsiteY27" fmla="*/ 46653 h 513184"/>
                <a:gd name="connsiteX28" fmla="*/ 5113176 w 5113176"/>
                <a:gd name="connsiteY28" fmla="*/ 18661 h 513184"/>
                <a:gd name="connsiteX29" fmla="*/ 5108510 w 5113176"/>
                <a:gd name="connsiteY29" fmla="*/ 391886 h 513184"/>
                <a:gd name="connsiteX30" fmla="*/ 4595327 w 5113176"/>
                <a:gd name="connsiteY30" fmla="*/ 373225 h 513184"/>
                <a:gd name="connsiteX31" fmla="*/ 4054151 w 5113176"/>
                <a:gd name="connsiteY31" fmla="*/ 359229 h 513184"/>
                <a:gd name="connsiteX32" fmla="*/ 3526972 w 5113176"/>
                <a:gd name="connsiteY32" fmla="*/ 345233 h 513184"/>
                <a:gd name="connsiteX33" fmla="*/ 3382347 w 5113176"/>
                <a:gd name="connsiteY33" fmla="*/ 359229 h 513184"/>
                <a:gd name="connsiteX34" fmla="*/ 3270380 w 5113176"/>
                <a:gd name="connsiteY34" fmla="*/ 326571 h 513184"/>
                <a:gd name="connsiteX35" fmla="*/ 3209731 w 5113176"/>
                <a:gd name="connsiteY35" fmla="*/ 321906 h 513184"/>
                <a:gd name="connsiteX36" fmla="*/ 2813180 w 5113176"/>
                <a:gd name="connsiteY36" fmla="*/ 303245 h 513184"/>
                <a:gd name="connsiteX37" fmla="*/ 2327988 w 5113176"/>
                <a:gd name="connsiteY37" fmla="*/ 275253 h 513184"/>
                <a:gd name="connsiteX38" fmla="*/ 1866123 w 5113176"/>
                <a:gd name="connsiteY38" fmla="*/ 289249 h 513184"/>
                <a:gd name="connsiteX39" fmla="*/ 1716833 w 5113176"/>
                <a:gd name="connsiteY39" fmla="*/ 275253 h 513184"/>
                <a:gd name="connsiteX40" fmla="*/ 1469572 w 5113176"/>
                <a:gd name="connsiteY40" fmla="*/ 293914 h 513184"/>
                <a:gd name="connsiteX41" fmla="*/ 1264298 w 5113176"/>
                <a:gd name="connsiteY41" fmla="*/ 307910 h 513184"/>
                <a:gd name="connsiteX42" fmla="*/ 1198984 w 5113176"/>
                <a:gd name="connsiteY42" fmla="*/ 321906 h 513184"/>
                <a:gd name="connsiteX43" fmla="*/ 1166327 w 5113176"/>
                <a:gd name="connsiteY43" fmla="*/ 359229 h 513184"/>
                <a:gd name="connsiteX44" fmla="*/ 1175657 w 5113176"/>
                <a:gd name="connsiteY44" fmla="*/ 419878 h 513184"/>
                <a:gd name="connsiteX45" fmla="*/ 1166327 w 5113176"/>
                <a:gd name="connsiteY45" fmla="*/ 485192 h 513184"/>
                <a:gd name="connsiteX46" fmla="*/ 1166327 w 5113176"/>
                <a:gd name="connsiteY46" fmla="*/ 485192 h 513184"/>
                <a:gd name="connsiteX47" fmla="*/ 1091682 w 5113176"/>
                <a:gd name="connsiteY47" fmla="*/ 513184 h 513184"/>
                <a:gd name="connsiteX48" fmla="*/ 914400 w 5113176"/>
                <a:gd name="connsiteY48" fmla="*/ 508518 h 513184"/>
                <a:gd name="connsiteX49" fmla="*/ 807098 w 5113176"/>
                <a:gd name="connsiteY49" fmla="*/ 499188 h 513184"/>
                <a:gd name="connsiteX50" fmla="*/ 727788 w 5113176"/>
                <a:gd name="connsiteY50" fmla="*/ 475861 h 513184"/>
                <a:gd name="connsiteX51" fmla="*/ 583164 w 5113176"/>
                <a:gd name="connsiteY51" fmla="*/ 485192 h 513184"/>
                <a:gd name="connsiteX52" fmla="*/ 466531 w 5113176"/>
                <a:gd name="connsiteY52" fmla="*/ 457200 h 513184"/>
                <a:gd name="connsiteX53" fmla="*/ 331237 w 5113176"/>
                <a:gd name="connsiteY53" fmla="*/ 452535 h 513184"/>
                <a:gd name="connsiteX54" fmla="*/ 331237 w 5113176"/>
                <a:gd name="connsiteY54" fmla="*/ 452535 h 513184"/>
                <a:gd name="connsiteX55" fmla="*/ 181947 w 5113176"/>
                <a:gd name="connsiteY55" fmla="*/ 447869 h 513184"/>
                <a:gd name="connsiteX56" fmla="*/ 116633 w 5113176"/>
                <a:gd name="connsiteY56" fmla="*/ 433873 h 513184"/>
                <a:gd name="connsiteX57" fmla="*/ 0 w 5113176"/>
                <a:gd name="connsiteY57" fmla="*/ 452535 h 513184"/>
                <a:gd name="connsiteX58" fmla="*/ 0 w 5113176"/>
                <a:gd name="connsiteY58" fmla="*/ 55984 h 513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113176" h="513184">
                  <a:moveTo>
                    <a:pt x="0" y="55984"/>
                  </a:moveTo>
                  <a:lnTo>
                    <a:pt x="177282" y="51318"/>
                  </a:lnTo>
                  <a:lnTo>
                    <a:pt x="345233" y="0"/>
                  </a:lnTo>
                  <a:lnTo>
                    <a:pt x="419878" y="9331"/>
                  </a:lnTo>
                  <a:lnTo>
                    <a:pt x="737119" y="32657"/>
                  </a:lnTo>
                  <a:lnTo>
                    <a:pt x="914400" y="51318"/>
                  </a:lnTo>
                  <a:lnTo>
                    <a:pt x="1031033" y="69980"/>
                  </a:lnTo>
                  <a:lnTo>
                    <a:pt x="1087017" y="13996"/>
                  </a:lnTo>
                  <a:lnTo>
                    <a:pt x="1105678" y="27992"/>
                  </a:lnTo>
                  <a:lnTo>
                    <a:pt x="1105678" y="27992"/>
                  </a:lnTo>
                  <a:lnTo>
                    <a:pt x="1119674" y="93306"/>
                  </a:lnTo>
                  <a:lnTo>
                    <a:pt x="1212980" y="149290"/>
                  </a:lnTo>
                  <a:lnTo>
                    <a:pt x="1324947" y="172616"/>
                  </a:lnTo>
                  <a:lnTo>
                    <a:pt x="1553547" y="158620"/>
                  </a:lnTo>
                  <a:lnTo>
                    <a:pt x="1651519" y="167951"/>
                  </a:lnTo>
                  <a:lnTo>
                    <a:pt x="2034074" y="116633"/>
                  </a:lnTo>
                  <a:lnTo>
                    <a:pt x="2309327" y="93306"/>
                  </a:lnTo>
                  <a:lnTo>
                    <a:pt x="2565919" y="107302"/>
                  </a:lnTo>
                  <a:lnTo>
                    <a:pt x="2757196" y="135294"/>
                  </a:lnTo>
                  <a:lnTo>
                    <a:pt x="2775857" y="149290"/>
                  </a:lnTo>
                  <a:lnTo>
                    <a:pt x="2878494" y="135294"/>
                  </a:lnTo>
                  <a:lnTo>
                    <a:pt x="3359021" y="46653"/>
                  </a:lnTo>
                  <a:lnTo>
                    <a:pt x="3596951" y="41988"/>
                  </a:lnTo>
                  <a:lnTo>
                    <a:pt x="3904861" y="111967"/>
                  </a:lnTo>
                  <a:lnTo>
                    <a:pt x="4119466" y="125963"/>
                  </a:lnTo>
                  <a:lnTo>
                    <a:pt x="4245429" y="139959"/>
                  </a:lnTo>
                  <a:lnTo>
                    <a:pt x="4595327" y="102637"/>
                  </a:lnTo>
                  <a:lnTo>
                    <a:pt x="4921898" y="46653"/>
                  </a:lnTo>
                  <a:lnTo>
                    <a:pt x="5113176" y="18661"/>
                  </a:lnTo>
                  <a:cubicBezTo>
                    <a:pt x="5111621" y="143069"/>
                    <a:pt x="5110065" y="267478"/>
                    <a:pt x="5108510" y="391886"/>
                  </a:cubicBezTo>
                  <a:lnTo>
                    <a:pt x="4595327" y="373225"/>
                  </a:lnTo>
                  <a:lnTo>
                    <a:pt x="4054151" y="359229"/>
                  </a:lnTo>
                  <a:lnTo>
                    <a:pt x="3526972" y="345233"/>
                  </a:lnTo>
                  <a:lnTo>
                    <a:pt x="3382347" y="359229"/>
                  </a:lnTo>
                  <a:lnTo>
                    <a:pt x="3270380" y="326571"/>
                  </a:lnTo>
                  <a:lnTo>
                    <a:pt x="3209731" y="321906"/>
                  </a:lnTo>
                  <a:lnTo>
                    <a:pt x="2813180" y="303245"/>
                  </a:lnTo>
                  <a:lnTo>
                    <a:pt x="2327988" y="275253"/>
                  </a:lnTo>
                  <a:lnTo>
                    <a:pt x="1866123" y="289249"/>
                  </a:lnTo>
                  <a:lnTo>
                    <a:pt x="1716833" y="275253"/>
                  </a:lnTo>
                  <a:lnTo>
                    <a:pt x="1469572" y="293914"/>
                  </a:lnTo>
                  <a:lnTo>
                    <a:pt x="1264298" y="307910"/>
                  </a:lnTo>
                  <a:lnTo>
                    <a:pt x="1198984" y="321906"/>
                  </a:lnTo>
                  <a:lnTo>
                    <a:pt x="1166327" y="359229"/>
                  </a:lnTo>
                  <a:lnTo>
                    <a:pt x="1175657" y="419878"/>
                  </a:lnTo>
                  <a:lnTo>
                    <a:pt x="1166327" y="485192"/>
                  </a:lnTo>
                  <a:lnTo>
                    <a:pt x="1166327" y="485192"/>
                  </a:lnTo>
                  <a:lnTo>
                    <a:pt x="1091682" y="513184"/>
                  </a:lnTo>
                  <a:lnTo>
                    <a:pt x="914400" y="508518"/>
                  </a:lnTo>
                  <a:lnTo>
                    <a:pt x="807098" y="499188"/>
                  </a:lnTo>
                  <a:lnTo>
                    <a:pt x="727788" y="475861"/>
                  </a:lnTo>
                  <a:lnTo>
                    <a:pt x="583164" y="485192"/>
                  </a:lnTo>
                  <a:lnTo>
                    <a:pt x="466531" y="457200"/>
                  </a:lnTo>
                  <a:lnTo>
                    <a:pt x="331237" y="452535"/>
                  </a:lnTo>
                  <a:lnTo>
                    <a:pt x="331237" y="452535"/>
                  </a:lnTo>
                  <a:lnTo>
                    <a:pt x="181947" y="447869"/>
                  </a:lnTo>
                  <a:lnTo>
                    <a:pt x="116633" y="433873"/>
                  </a:lnTo>
                  <a:lnTo>
                    <a:pt x="0" y="452535"/>
                  </a:lnTo>
                  <a:lnTo>
                    <a:pt x="0" y="55984"/>
                  </a:ln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 dirty="0"/>
            </a:p>
          </p:txBody>
        </p:sp>
      </p:grpSp>
      <p:pic>
        <p:nvPicPr>
          <p:cNvPr id="18" name="Billede 17">
            <a:extLst>
              <a:ext uri="{FF2B5EF4-FFF2-40B4-BE49-F238E27FC236}">
                <a16:creationId xmlns:a16="http://schemas.microsoft.com/office/drawing/2014/main" id="{434ED5A6-08C1-9741-8B22-5073A4121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124" y="4478050"/>
            <a:ext cx="9105752" cy="50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Hvad er kendetegnet ved tempereret klima?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____________________________________________ 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r>
              <a:rPr lang="da-DK" sz="2400" dirty="0">
                <a:solidFill>
                  <a:srgbClr val="000000"/>
                </a:solidFill>
              </a:rPr>
              <a:t>Hvilke plantebælter findes der i den tempererede klimazone?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Tempereret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15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5E25E40-A4B2-1841-BCA5-9B364E2C6EF7}"/>
              </a:ext>
            </a:extLst>
          </p:cNvPr>
          <p:cNvGrpSpPr>
            <a:grpSpLocks noChangeAspect="1"/>
          </p:cNvGrpSpPr>
          <p:nvPr/>
        </p:nvGrpSpPr>
        <p:grpSpPr>
          <a:xfrm>
            <a:off x="8094538" y="1627512"/>
            <a:ext cx="4647941" cy="3636000"/>
            <a:chOff x="878680" y="1813355"/>
            <a:chExt cx="5100639" cy="3990139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5069A7C-5680-E841-A672-D6A04F87B920}"/>
                </a:ext>
              </a:extLst>
            </p:cNvPr>
            <p:cNvGrpSpPr/>
            <p:nvPr/>
          </p:nvGrpSpPr>
          <p:grpSpPr>
            <a:xfrm>
              <a:off x="878680" y="1813355"/>
              <a:ext cx="5100639" cy="3990139"/>
              <a:chOff x="878680" y="1813355"/>
              <a:chExt cx="5100639" cy="3990139"/>
            </a:xfrm>
          </p:grpSpPr>
          <p:pic>
            <p:nvPicPr>
              <p:cNvPr id="10" name="Billede 9" descr="Et billede, der indeholder tekst, kort&#10;&#10;Automatisk genereret beskrivelse">
                <a:extLst>
                  <a:ext uri="{FF2B5EF4-FFF2-40B4-BE49-F238E27FC236}">
                    <a16:creationId xmlns:a16="http://schemas.microsoft.com/office/drawing/2014/main" id="{A103294E-E994-7C4F-B1B5-390E6AAFB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433930" y="1258105"/>
                <a:ext cx="3990139" cy="51006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Kombinationstegning 10">
                <a:extLst>
                  <a:ext uri="{FF2B5EF4-FFF2-40B4-BE49-F238E27FC236}">
                    <a16:creationId xmlns:a16="http://schemas.microsoft.com/office/drawing/2014/main" id="{78757A82-84BE-5D44-9F65-A798B56D4874}"/>
                  </a:ext>
                </a:extLst>
              </p:cNvPr>
              <p:cNvSpPr/>
              <p:nvPr/>
            </p:nvSpPr>
            <p:spPr>
              <a:xfrm>
                <a:off x="3213100" y="2406650"/>
                <a:ext cx="44450" cy="66675"/>
              </a:xfrm>
              <a:custGeom>
                <a:avLst/>
                <a:gdLst>
                  <a:gd name="connsiteX0" fmla="*/ 44450 w 44450"/>
                  <a:gd name="connsiteY0" fmla="*/ 0 h 66675"/>
                  <a:gd name="connsiteX1" fmla="*/ 0 w 44450"/>
                  <a:gd name="connsiteY1" fmla="*/ 47625 h 66675"/>
                  <a:gd name="connsiteX2" fmla="*/ 0 w 44450"/>
                  <a:gd name="connsiteY2" fmla="*/ 47625 h 66675"/>
                  <a:gd name="connsiteX3" fmla="*/ 34925 w 44450"/>
                  <a:gd name="connsiteY3" fmla="*/ 66675 h 66675"/>
                  <a:gd name="connsiteX4" fmla="*/ 44450 w 44450"/>
                  <a:gd name="connsiteY4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50" h="66675">
                    <a:moveTo>
                      <a:pt x="44450" y="0"/>
                    </a:moveTo>
                    <a:lnTo>
                      <a:pt x="0" y="47625"/>
                    </a:lnTo>
                    <a:lnTo>
                      <a:pt x="0" y="47625"/>
                    </a:lnTo>
                    <a:lnTo>
                      <a:pt x="34925" y="66675"/>
                    </a:lnTo>
                    <a:lnTo>
                      <a:pt x="44450" y="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2" name="Kombinationstegning 11">
                <a:extLst>
                  <a:ext uri="{FF2B5EF4-FFF2-40B4-BE49-F238E27FC236}">
                    <a16:creationId xmlns:a16="http://schemas.microsoft.com/office/drawing/2014/main" id="{D5643BD5-80CC-BA4B-8C9F-777EDD1B98C8}"/>
                  </a:ext>
                </a:extLst>
              </p:cNvPr>
              <p:cNvSpPr/>
              <p:nvPr/>
            </p:nvSpPr>
            <p:spPr>
              <a:xfrm>
                <a:off x="3321050" y="2247900"/>
                <a:ext cx="88900" cy="114300"/>
              </a:xfrm>
              <a:custGeom>
                <a:avLst/>
                <a:gdLst>
                  <a:gd name="connsiteX0" fmla="*/ 0 w 88900"/>
                  <a:gd name="connsiteY0" fmla="*/ 114300 h 114300"/>
                  <a:gd name="connsiteX1" fmla="*/ 38100 w 88900"/>
                  <a:gd name="connsiteY1" fmla="*/ 82550 h 114300"/>
                  <a:gd name="connsiteX2" fmla="*/ 88900 w 88900"/>
                  <a:gd name="connsiteY2" fmla="*/ 25400 h 114300"/>
                  <a:gd name="connsiteX3" fmla="*/ 88900 w 88900"/>
                  <a:gd name="connsiteY3" fmla="*/ 25400 h 114300"/>
                  <a:gd name="connsiteX4" fmla="*/ 79375 w 88900"/>
                  <a:gd name="connsiteY4" fmla="*/ 0 h 114300"/>
                  <a:gd name="connsiteX5" fmla="*/ 25400 w 88900"/>
                  <a:gd name="connsiteY5" fmla="*/ 34925 h 114300"/>
                  <a:gd name="connsiteX6" fmla="*/ 0 w 88900"/>
                  <a:gd name="connsiteY6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00" h="114300">
                    <a:moveTo>
                      <a:pt x="0" y="114300"/>
                    </a:moveTo>
                    <a:lnTo>
                      <a:pt x="38100" y="82550"/>
                    </a:lnTo>
                    <a:lnTo>
                      <a:pt x="88900" y="25400"/>
                    </a:lnTo>
                    <a:lnTo>
                      <a:pt x="88900" y="25400"/>
                    </a:lnTo>
                    <a:lnTo>
                      <a:pt x="79375" y="0"/>
                    </a:lnTo>
                    <a:lnTo>
                      <a:pt x="25400" y="34925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A0A34461-8C59-7D41-B7E2-2456814F584F}"/>
                </a:ext>
              </a:extLst>
            </p:cNvPr>
            <p:cNvSpPr/>
            <p:nvPr/>
          </p:nvSpPr>
          <p:spPr>
            <a:xfrm>
              <a:off x="5540375" y="2574925"/>
              <a:ext cx="38100" cy="76200"/>
            </a:xfrm>
            <a:custGeom>
              <a:avLst/>
              <a:gdLst>
                <a:gd name="connsiteX0" fmla="*/ 9525 w 38100"/>
                <a:gd name="connsiteY0" fmla="*/ 0 h 76200"/>
                <a:gd name="connsiteX1" fmla="*/ 6350 w 38100"/>
                <a:gd name="connsiteY1" fmla="*/ 38100 h 76200"/>
                <a:gd name="connsiteX2" fmla="*/ 0 w 38100"/>
                <a:gd name="connsiteY2" fmla="*/ 73025 h 76200"/>
                <a:gd name="connsiteX3" fmla="*/ 0 w 38100"/>
                <a:gd name="connsiteY3" fmla="*/ 73025 h 76200"/>
                <a:gd name="connsiteX4" fmla="*/ 38100 w 38100"/>
                <a:gd name="connsiteY4" fmla="*/ 76200 h 76200"/>
                <a:gd name="connsiteX5" fmla="*/ 38100 w 38100"/>
                <a:gd name="connsiteY5" fmla="*/ 44450 h 76200"/>
                <a:gd name="connsiteX6" fmla="*/ 9525 w 3810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76200">
                  <a:moveTo>
                    <a:pt x="9525" y="0"/>
                  </a:moveTo>
                  <a:lnTo>
                    <a:pt x="6350" y="38100"/>
                  </a:lnTo>
                  <a:lnTo>
                    <a:pt x="0" y="73025"/>
                  </a:lnTo>
                  <a:lnTo>
                    <a:pt x="0" y="73025"/>
                  </a:lnTo>
                  <a:lnTo>
                    <a:pt x="38100" y="76200"/>
                  </a:lnTo>
                  <a:lnTo>
                    <a:pt x="38100" y="4445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0F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6A39B069-8B43-9C42-94A9-78336DE4925D}"/>
              </a:ext>
            </a:extLst>
          </p:cNvPr>
          <p:cNvGrpSpPr/>
          <p:nvPr/>
        </p:nvGrpSpPr>
        <p:grpSpPr>
          <a:xfrm>
            <a:off x="1441627" y="5635914"/>
            <a:ext cx="10324746" cy="3696932"/>
            <a:chOff x="810370" y="3808027"/>
            <a:chExt cx="5360926" cy="1919561"/>
          </a:xfrm>
        </p:grpSpPr>
        <p:grpSp>
          <p:nvGrpSpPr>
            <p:cNvPr id="14" name="Grupper 10">
              <a:extLst>
                <a:ext uri="{FF2B5EF4-FFF2-40B4-BE49-F238E27FC236}">
                  <a16:creationId xmlns:a16="http://schemas.microsoft.com/office/drawing/2014/main" id="{148756D6-0E85-9948-AA83-127CCC4F4537}"/>
                </a:ext>
              </a:extLst>
            </p:cNvPr>
            <p:cNvGrpSpPr/>
            <p:nvPr/>
          </p:nvGrpSpPr>
          <p:grpSpPr>
            <a:xfrm>
              <a:off x="810370" y="3808027"/>
              <a:ext cx="5360926" cy="1735512"/>
              <a:chOff x="911416" y="6656165"/>
              <a:chExt cx="5360926" cy="1735512"/>
            </a:xfrm>
          </p:grpSpPr>
          <p:pic>
            <p:nvPicPr>
              <p:cNvPr id="24" name="Picture 12" descr="illedresultat for prÃ¦rie">
                <a:extLst>
                  <a:ext uri="{FF2B5EF4-FFF2-40B4-BE49-F238E27FC236}">
                    <a16:creationId xmlns:a16="http://schemas.microsoft.com/office/drawing/2014/main" id="{826F5B7B-DCE2-E244-9EA9-2EBB6AD2BE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28"/>
              <a:stretch/>
            </p:blipFill>
            <p:spPr bwMode="auto">
              <a:xfrm>
                <a:off x="3822224" y="7672802"/>
                <a:ext cx="1080000" cy="651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4" descr="illedresultat for nÃ¥leskov">
                <a:extLst>
                  <a:ext uri="{FF2B5EF4-FFF2-40B4-BE49-F238E27FC236}">
                    <a16:creationId xmlns:a16="http://schemas.microsoft.com/office/drawing/2014/main" id="{A1B6352F-3C3E-FA45-BA00-0C3515FAA2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7287" y="7672802"/>
                <a:ext cx="1080000" cy="718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6" descr="illedresultat for lÃ¸vskov">
                <a:extLst>
                  <a:ext uri="{FF2B5EF4-FFF2-40B4-BE49-F238E27FC236}">
                    <a16:creationId xmlns:a16="http://schemas.microsoft.com/office/drawing/2014/main" id="{999957B0-3620-5647-B1A6-377AC51C3D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416" y="6663308"/>
                <a:ext cx="1080000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8" descr="illedresultat for mongoliet">
                <a:extLst>
                  <a:ext uri="{FF2B5EF4-FFF2-40B4-BE49-F238E27FC236}">
                    <a16:creationId xmlns:a16="http://schemas.microsoft.com/office/drawing/2014/main" id="{9F994722-F1DB-8641-ADB3-CD9DE92AB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2342" y="6656165"/>
                <a:ext cx="1080000" cy="716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0CD9A338-1870-BF44-BF0B-55811E573762}"/>
                </a:ext>
              </a:extLst>
            </p:cNvPr>
            <p:cNvCxnSpPr/>
            <p:nvPr/>
          </p:nvCxnSpPr>
          <p:spPr>
            <a:xfrm>
              <a:off x="811567" y="4715123"/>
              <a:ext cx="1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ED32EFF7-DBEE-994B-9A91-73E2B7766357}"/>
                </a:ext>
              </a:extLst>
            </p:cNvPr>
            <p:cNvCxnSpPr/>
            <p:nvPr/>
          </p:nvCxnSpPr>
          <p:spPr>
            <a:xfrm>
              <a:off x="2066241" y="5726262"/>
              <a:ext cx="1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Lige forbindelse 16">
              <a:extLst>
                <a:ext uri="{FF2B5EF4-FFF2-40B4-BE49-F238E27FC236}">
                  <a16:creationId xmlns:a16="http://schemas.microsoft.com/office/drawing/2014/main" id="{9183F073-5994-0C49-9C54-62AD1599BFB8}"/>
                </a:ext>
              </a:extLst>
            </p:cNvPr>
            <p:cNvCxnSpPr/>
            <p:nvPr/>
          </p:nvCxnSpPr>
          <p:spPr>
            <a:xfrm>
              <a:off x="3737340" y="5727588"/>
              <a:ext cx="1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Lige forbindelse 17">
              <a:extLst>
                <a:ext uri="{FF2B5EF4-FFF2-40B4-BE49-F238E27FC236}">
                  <a16:creationId xmlns:a16="http://schemas.microsoft.com/office/drawing/2014/main" id="{6984C400-549E-D34B-80B1-C80802D022FF}"/>
                </a:ext>
              </a:extLst>
            </p:cNvPr>
            <p:cNvCxnSpPr/>
            <p:nvPr/>
          </p:nvCxnSpPr>
          <p:spPr>
            <a:xfrm>
              <a:off x="5087735" y="4716449"/>
              <a:ext cx="1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A73912E2-F5DE-5A4F-BB3A-D74A359B39E0}"/>
                </a:ext>
              </a:extLst>
            </p:cNvPr>
            <p:cNvSpPr txBox="1"/>
            <p:nvPr/>
          </p:nvSpPr>
          <p:spPr>
            <a:xfrm>
              <a:off x="2849040" y="4013577"/>
              <a:ext cx="1037547" cy="263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Plantebælter</a:t>
              </a:r>
            </a:p>
          </p:txBody>
        </p:sp>
        <p:cxnSp>
          <p:nvCxnSpPr>
            <p:cNvPr id="20" name="Lige pilforbindelse 19">
              <a:extLst>
                <a:ext uri="{FF2B5EF4-FFF2-40B4-BE49-F238E27FC236}">
                  <a16:creationId xmlns:a16="http://schemas.microsoft.com/office/drawing/2014/main" id="{06045930-4559-094D-A8F5-8E9AD3FF6FC3}"/>
                </a:ext>
              </a:extLst>
            </p:cNvPr>
            <p:cNvCxnSpPr>
              <a:cxnSpLocks/>
              <a:stCxn id="19" idx="2"/>
              <a:endCxn id="25" idx="0"/>
            </p:cNvCxnSpPr>
            <p:nvPr/>
          </p:nvCxnSpPr>
          <p:spPr>
            <a:xfrm flipH="1">
              <a:off x="2606241" y="4276926"/>
              <a:ext cx="761573" cy="547738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pilforbindelse 20">
              <a:extLst>
                <a:ext uri="{FF2B5EF4-FFF2-40B4-BE49-F238E27FC236}">
                  <a16:creationId xmlns:a16="http://schemas.microsoft.com/office/drawing/2014/main" id="{8D2C9474-2BEC-9E40-B441-9EDAA915C4B4}"/>
                </a:ext>
              </a:extLst>
            </p:cNvPr>
            <p:cNvCxnSpPr>
              <a:cxnSpLocks/>
              <a:stCxn id="19" idx="1"/>
              <a:endCxn id="26" idx="3"/>
            </p:cNvCxnSpPr>
            <p:nvPr/>
          </p:nvCxnSpPr>
          <p:spPr>
            <a:xfrm flipH="1">
              <a:off x="1890370" y="4145252"/>
              <a:ext cx="958670" cy="29918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3F319B80-D0C6-C543-85CA-F5E3D5F11AC2}"/>
                </a:ext>
              </a:extLst>
            </p:cNvPr>
            <p:cNvCxnSpPr>
              <a:cxnSpLocks/>
              <a:stCxn id="19" idx="3"/>
              <a:endCxn id="27" idx="1"/>
            </p:cNvCxnSpPr>
            <p:nvPr/>
          </p:nvCxnSpPr>
          <p:spPr>
            <a:xfrm>
              <a:off x="3886587" y="4145252"/>
              <a:ext cx="1204709" cy="21088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ge pilforbindelse 22">
              <a:extLst>
                <a:ext uri="{FF2B5EF4-FFF2-40B4-BE49-F238E27FC236}">
                  <a16:creationId xmlns:a16="http://schemas.microsoft.com/office/drawing/2014/main" id="{79590049-910B-4440-AF51-DD1B1E44CA43}"/>
                </a:ext>
              </a:extLst>
            </p:cNvPr>
            <p:cNvCxnSpPr>
              <a:cxnSpLocks/>
              <a:stCxn id="19" idx="2"/>
              <a:endCxn id="24" idx="0"/>
            </p:cNvCxnSpPr>
            <p:nvPr/>
          </p:nvCxnSpPr>
          <p:spPr>
            <a:xfrm>
              <a:off x="3367814" y="4276926"/>
              <a:ext cx="893364" cy="547738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865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Hvilke landområder ligger i de tempererede klimazoner?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Tempereret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60BC9-5D0B-6D42-808C-46BD84E7AF4D}" type="slidenum">
              <a:rPr lang="da-DK" sz="1800" smtClean="0"/>
              <a:pPr/>
              <a:t>16</a:t>
            </a:fld>
            <a:endParaRPr lang="da-DK" sz="1800" dirty="0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B38D119C-4EFF-EC4C-AEA2-5DBD07E4C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171877"/>
              </p:ext>
            </p:extLst>
          </p:nvPr>
        </p:nvGraphicFramePr>
        <p:xfrm>
          <a:off x="578089" y="2743086"/>
          <a:ext cx="12002951" cy="508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27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4039268279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848097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Klimazone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Land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By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Plantebælte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848097">
                <a:tc rowSpan="5">
                  <a:txBody>
                    <a:bodyPr/>
                    <a:lstStyle/>
                    <a:p>
                      <a:r>
                        <a:rPr lang="da-DK" sz="3100" dirty="0"/>
                        <a:t>Tempereret</a:t>
                      </a:r>
                    </a:p>
                    <a:p>
                      <a:r>
                        <a:rPr lang="da-DK" sz="3100" dirty="0"/>
                        <a:t>klima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603535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93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Sammenligningsnotat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Tempereret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60BC9-5D0B-6D42-808C-46BD84E7AF4D}" type="slidenum">
              <a:rPr lang="da-DK" sz="1800" smtClean="0"/>
              <a:pPr/>
              <a:t>17</a:t>
            </a:fld>
            <a:endParaRPr lang="da-DK" sz="1800" dirty="0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65A8A1A6-0521-8747-B28E-4C8D0ED63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19529"/>
              </p:ext>
            </p:extLst>
          </p:nvPr>
        </p:nvGraphicFramePr>
        <p:xfrm>
          <a:off x="580641" y="2018448"/>
          <a:ext cx="12002946" cy="6999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982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4000982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4000982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799956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Nåleskov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Fællestræk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Løvskov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6199216"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45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Tempereret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16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C25587E6-4092-1640-87D9-EB4FFFA66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01743"/>
              </p:ext>
            </p:extLst>
          </p:nvPr>
        </p:nvGraphicFramePr>
        <p:xfrm>
          <a:off x="580640" y="2029663"/>
          <a:ext cx="12002948" cy="695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578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4736185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4736185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1004628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Klimazone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Dyr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Tilpasning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2977050">
                <a:tc rowSpan="2">
                  <a:txBody>
                    <a:bodyPr/>
                    <a:lstStyle/>
                    <a:p>
                      <a:r>
                        <a:rPr lang="da-DK" sz="3100" dirty="0"/>
                        <a:t>Tempereret</a:t>
                      </a:r>
                    </a:p>
                    <a:p>
                      <a:r>
                        <a:rPr lang="da-DK" sz="3100" dirty="0"/>
                        <a:t>klima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2977050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09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Subtropisk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17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E80B0CB-8D89-4543-BE94-D6AE171D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24" y="4478050"/>
            <a:ext cx="9105752" cy="5016588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62D645F4-4085-8940-831B-F5C990F618D1}"/>
              </a:ext>
            </a:extLst>
          </p:cNvPr>
          <p:cNvGrpSpPr>
            <a:grpSpLocks noChangeAspect="1"/>
          </p:cNvGrpSpPr>
          <p:nvPr/>
        </p:nvGrpSpPr>
        <p:grpSpPr>
          <a:xfrm>
            <a:off x="9007751" y="1731669"/>
            <a:ext cx="3600000" cy="2808932"/>
            <a:chOff x="867833" y="1813354"/>
            <a:chExt cx="5113867" cy="3990139"/>
          </a:xfrm>
        </p:grpSpPr>
        <p:pic>
          <p:nvPicPr>
            <p:cNvPr id="9" name="Billede 8" descr="Et billede, der indeholder tekst, kort&#10;&#10;Automatisk genereret beskrivelse">
              <a:extLst>
                <a:ext uri="{FF2B5EF4-FFF2-40B4-BE49-F238E27FC236}">
                  <a16:creationId xmlns:a16="http://schemas.microsoft.com/office/drawing/2014/main" id="{FD3297B7-2759-4C4D-B98F-757C9E6C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1433930" y="1258105"/>
              <a:ext cx="3990139" cy="5100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25CB47F-E46E-2242-8BEA-5B6F714E0FC4}"/>
                </a:ext>
              </a:extLst>
            </p:cNvPr>
            <p:cNvSpPr/>
            <p:nvPr/>
          </p:nvSpPr>
          <p:spPr>
            <a:xfrm>
              <a:off x="867833" y="2849033"/>
              <a:ext cx="5109634" cy="723900"/>
            </a:xfrm>
            <a:custGeom>
              <a:avLst/>
              <a:gdLst>
                <a:gd name="connsiteX0" fmla="*/ 4234 w 5109634"/>
                <a:gd name="connsiteY0" fmla="*/ 105834 h 723900"/>
                <a:gd name="connsiteX1" fmla="*/ 207434 w 5109634"/>
                <a:gd name="connsiteY1" fmla="*/ 80434 h 723900"/>
                <a:gd name="connsiteX2" fmla="*/ 207434 w 5109634"/>
                <a:gd name="connsiteY2" fmla="*/ 80434 h 723900"/>
                <a:gd name="connsiteX3" fmla="*/ 249767 w 5109634"/>
                <a:gd name="connsiteY3" fmla="*/ 135467 h 723900"/>
                <a:gd name="connsiteX4" fmla="*/ 249767 w 5109634"/>
                <a:gd name="connsiteY4" fmla="*/ 135467 h 723900"/>
                <a:gd name="connsiteX5" fmla="*/ 283634 w 5109634"/>
                <a:gd name="connsiteY5" fmla="*/ 148167 h 723900"/>
                <a:gd name="connsiteX6" fmla="*/ 287867 w 5109634"/>
                <a:gd name="connsiteY6" fmla="*/ 93134 h 723900"/>
                <a:gd name="connsiteX7" fmla="*/ 287867 w 5109634"/>
                <a:gd name="connsiteY7" fmla="*/ 93134 h 723900"/>
                <a:gd name="connsiteX8" fmla="*/ 287867 w 5109634"/>
                <a:gd name="connsiteY8" fmla="*/ 93134 h 723900"/>
                <a:gd name="connsiteX9" fmla="*/ 287867 w 5109634"/>
                <a:gd name="connsiteY9" fmla="*/ 93134 h 723900"/>
                <a:gd name="connsiteX10" fmla="*/ 287867 w 5109634"/>
                <a:gd name="connsiteY10" fmla="*/ 93134 h 723900"/>
                <a:gd name="connsiteX11" fmla="*/ 300567 w 5109634"/>
                <a:gd name="connsiteY11" fmla="*/ 59267 h 723900"/>
                <a:gd name="connsiteX12" fmla="*/ 300567 w 5109634"/>
                <a:gd name="connsiteY12" fmla="*/ 59267 h 723900"/>
                <a:gd name="connsiteX13" fmla="*/ 317500 w 5109634"/>
                <a:gd name="connsiteY13" fmla="*/ 127000 h 723900"/>
                <a:gd name="connsiteX14" fmla="*/ 317500 w 5109634"/>
                <a:gd name="connsiteY14" fmla="*/ 127000 h 723900"/>
                <a:gd name="connsiteX15" fmla="*/ 372534 w 5109634"/>
                <a:gd name="connsiteY15" fmla="*/ 131234 h 723900"/>
                <a:gd name="connsiteX16" fmla="*/ 452967 w 5109634"/>
                <a:gd name="connsiteY16" fmla="*/ 211667 h 723900"/>
                <a:gd name="connsiteX17" fmla="*/ 541867 w 5109634"/>
                <a:gd name="connsiteY17" fmla="*/ 249767 h 723900"/>
                <a:gd name="connsiteX18" fmla="*/ 596900 w 5109634"/>
                <a:gd name="connsiteY18" fmla="*/ 211667 h 723900"/>
                <a:gd name="connsiteX19" fmla="*/ 643467 w 5109634"/>
                <a:gd name="connsiteY19" fmla="*/ 283634 h 723900"/>
                <a:gd name="connsiteX20" fmla="*/ 702734 w 5109634"/>
                <a:gd name="connsiteY20" fmla="*/ 309034 h 723900"/>
                <a:gd name="connsiteX21" fmla="*/ 838200 w 5109634"/>
                <a:gd name="connsiteY21" fmla="*/ 296334 h 723900"/>
                <a:gd name="connsiteX22" fmla="*/ 952500 w 5109634"/>
                <a:gd name="connsiteY22" fmla="*/ 194734 h 723900"/>
                <a:gd name="connsiteX23" fmla="*/ 1071034 w 5109634"/>
                <a:gd name="connsiteY23" fmla="*/ 160867 h 723900"/>
                <a:gd name="connsiteX24" fmla="*/ 1312334 w 5109634"/>
                <a:gd name="connsiteY24" fmla="*/ 127000 h 723900"/>
                <a:gd name="connsiteX25" fmla="*/ 1612900 w 5109634"/>
                <a:gd name="connsiteY25" fmla="*/ 97367 h 723900"/>
                <a:gd name="connsiteX26" fmla="*/ 1828800 w 5109634"/>
                <a:gd name="connsiteY26" fmla="*/ 76200 h 723900"/>
                <a:gd name="connsiteX27" fmla="*/ 2027767 w 5109634"/>
                <a:gd name="connsiteY27" fmla="*/ 84667 h 723900"/>
                <a:gd name="connsiteX28" fmla="*/ 2099734 w 5109634"/>
                <a:gd name="connsiteY28" fmla="*/ 135467 h 723900"/>
                <a:gd name="connsiteX29" fmla="*/ 2167467 w 5109634"/>
                <a:gd name="connsiteY29" fmla="*/ 110067 h 723900"/>
                <a:gd name="connsiteX30" fmla="*/ 2235200 w 5109634"/>
                <a:gd name="connsiteY30" fmla="*/ 38100 h 723900"/>
                <a:gd name="connsiteX31" fmla="*/ 2315634 w 5109634"/>
                <a:gd name="connsiteY31" fmla="*/ 21167 h 723900"/>
                <a:gd name="connsiteX32" fmla="*/ 2315634 w 5109634"/>
                <a:gd name="connsiteY32" fmla="*/ 21167 h 723900"/>
                <a:gd name="connsiteX33" fmla="*/ 2353734 w 5109634"/>
                <a:gd name="connsiteY33" fmla="*/ 38100 h 723900"/>
                <a:gd name="connsiteX34" fmla="*/ 2353734 w 5109634"/>
                <a:gd name="connsiteY34" fmla="*/ 38100 h 723900"/>
                <a:gd name="connsiteX35" fmla="*/ 2374900 w 5109634"/>
                <a:gd name="connsiteY35" fmla="*/ 0 h 723900"/>
                <a:gd name="connsiteX36" fmla="*/ 2425700 w 5109634"/>
                <a:gd name="connsiteY36" fmla="*/ 8467 h 723900"/>
                <a:gd name="connsiteX37" fmla="*/ 2527300 w 5109634"/>
                <a:gd name="connsiteY37" fmla="*/ 97367 h 723900"/>
                <a:gd name="connsiteX38" fmla="*/ 2573867 w 5109634"/>
                <a:gd name="connsiteY38" fmla="*/ 101600 h 723900"/>
                <a:gd name="connsiteX39" fmla="*/ 2654300 w 5109634"/>
                <a:gd name="connsiteY39" fmla="*/ 122767 h 723900"/>
                <a:gd name="connsiteX40" fmla="*/ 2650067 w 5109634"/>
                <a:gd name="connsiteY40" fmla="*/ 160867 h 723900"/>
                <a:gd name="connsiteX41" fmla="*/ 2675467 w 5109634"/>
                <a:gd name="connsiteY41" fmla="*/ 190500 h 723900"/>
                <a:gd name="connsiteX42" fmla="*/ 2764367 w 5109634"/>
                <a:gd name="connsiteY42" fmla="*/ 198967 h 723900"/>
                <a:gd name="connsiteX43" fmla="*/ 3060700 w 5109634"/>
                <a:gd name="connsiteY43" fmla="*/ 368300 h 723900"/>
                <a:gd name="connsiteX44" fmla="*/ 3111500 w 5109634"/>
                <a:gd name="connsiteY44" fmla="*/ 355600 h 723900"/>
                <a:gd name="connsiteX45" fmla="*/ 3132667 w 5109634"/>
                <a:gd name="connsiteY45" fmla="*/ 313267 h 723900"/>
                <a:gd name="connsiteX46" fmla="*/ 3132667 w 5109634"/>
                <a:gd name="connsiteY46" fmla="*/ 313267 h 723900"/>
                <a:gd name="connsiteX47" fmla="*/ 3162300 w 5109634"/>
                <a:gd name="connsiteY47" fmla="*/ 279400 h 723900"/>
                <a:gd name="connsiteX48" fmla="*/ 3217334 w 5109634"/>
                <a:gd name="connsiteY48" fmla="*/ 300567 h 723900"/>
                <a:gd name="connsiteX49" fmla="*/ 3221567 w 5109634"/>
                <a:gd name="connsiteY49" fmla="*/ 364067 h 723900"/>
                <a:gd name="connsiteX50" fmla="*/ 3221567 w 5109634"/>
                <a:gd name="connsiteY50" fmla="*/ 364067 h 723900"/>
                <a:gd name="connsiteX51" fmla="*/ 3238500 w 5109634"/>
                <a:gd name="connsiteY51" fmla="*/ 389467 h 723900"/>
                <a:gd name="connsiteX52" fmla="*/ 3289300 w 5109634"/>
                <a:gd name="connsiteY52" fmla="*/ 258234 h 723900"/>
                <a:gd name="connsiteX53" fmla="*/ 3289300 w 5109634"/>
                <a:gd name="connsiteY53" fmla="*/ 258234 h 723900"/>
                <a:gd name="connsiteX54" fmla="*/ 3505200 w 5109634"/>
                <a:gd name="connsiteY54" fmla="*/ 330200 h 723900"/>
                <a:gd name="connsiteX55" fmla="*/ 3733800 w 5109634"/>
                <a:gd name="connsiteY55" fmla="*/ 351367 h 723900"/>
                <a:gd name="connsiteX56" fmla="*/ 3776134 w 5109634"/>
                <a:gd name="connsiteY56" fmla="*/ 397934 h 723900"/>
                <a:gd name="connsiteX57" fmla="*/ 3788834 w 5109634"/>
                <a:gd name="connsiteY57" fmla="*/ 410634 h 723900"/>
                <a:gd name="connsiteX58" fmla="*/ 3843867 w 5109634"/>
                <a:gd name="connsiteY58" fmla="*/ 347134 h 723900"/>
                <a:gd name="connsiteX59" fmla="*/ 3962400 w 5109634"/>
                <a:gd name="connsiteY59" fmla="*/ 287867 h 723900"/>
                <a:gd name="connsiteX60" fmla="*/ 4182534 w 5109634"/>
                <a:gd name="connsiteY60" fmla="*/ 245534 h 723900"/>
                <a:gd name="connsiteX61" fmla="*/ 4419600 w 5109634"/>
                <a:gd name="connsiteY61" fmla="*/ 131234 h 723900"/>
                <a:gd name="connsiteX62" fmla="*/ 4555067 w 5109634"/>
                <a:gd name="connsiteY62" fmla="*/ 156634 h 723900"/>
                <a:gd name="connsiteX63" fmla="*/ 4728634 w 5109634"/>
                <a:gd name="connsiteY63" fmla="*/ 110067 h 723900"/>
                <a:gd name="connsiteX64" fmla="*/ 5003800 w 5109634"/>
                <a:gd name="connsiteY64" fmla="*/ 59267 h 723900"/>
                <a:gd name="connsiteX65" fmla="*/ 5109634 w 5109634"/>
                <a:gd name="connsiteY65" fmla="*/ 59267 h 723900"/>
                <a:gd name="connsiteX66" fmla="*/ 5105400 w 5109634"/>
                <a:gd name="connsiteY66" fmla="*/ 304800 h 723900"/>
                <a:gd name="connsiteX67" fmla="*/ 4584700 w 5109634"/>
                <a:gd name="connsiteY67" fmla="*/ 330200 h 723900"/>
                <a:gd name="connsiteX68" fmla="*/ 4385734 w 5109634"/>
                <a:gd name="connsiteY68" fmla="*/ 376767 h 723900"/>
                <a:gd name="connsiteX69" fmla="*/ 4326467 w 5109634"/>
                <a:gd name="connsiteY69" fmla="*/ 406400 h 723900"/>
                <a:gd name="connsiteX70" fmla="*/ 4165600 w 5109634"/>
                <a:gd name="connsiteY70" fmla="*/ 410634 h 723900"/>
                <a:gd name="connsiteX71" fmla="*/ 4064000 w 5109634"/>
                <a:gd name="connsiteY71" fmla="*/ 457200 h 723900"/>
                <a:gd name="connsiteX72" fmla="*/ 4025900 w 5109634"/>
                <a:gd name="connsiteY72" fmla="*/ 503767 h 723900"/>
                <a:gd name="connsiteX73" fmla="*/ 3924300 w 5109634"/>
                <a:gd name="connsiteY73" fmla="*/ 478367 h 723900"/>
                <a:gd name="connsiteX74" fmla="*/ 3881967 w 5109634"/>
                <a:gd name="connsiteY74" fmla="*/ 465667 h 723900"/>
                <a:gd name="connsiteX75" fmla="*/ 3797300 w 5109634"/>
                <a:gd name="connsiteY75" fmla="*/ 537634 h 723900"/>
                <a:gd name="connsiteX76" fmla="*/ 3818467 w 5109634"/>
                <a:gd name="connsiteY76" fmla="*/ 601134 h 723900"/>
                <a:gd name="connsiteX77" fmla="*/ 3877734 w 5109634"/>
                <a:gd name="connsiteY77" fmla="*/ 690034 h 723900"/>
                <a:gd name="connsiteX78" fmla="*/ 3852334 w 5109634"/>
                <a:gd name="connsiteY78" fmla="*/ 723900 h 723900"/>
                <a:gd name="connsiteX79" fmla="*/ 3852334 w 5109634"/>
                <a:gd name="connsiteY79" fmla="*/ 723900 h 723900"/>
                <a:gd name="connsiteX80" fmla="*/ 3797300 w 5109634"/>
                <a:gd name="connsiteY80" fmla="*/ 694267 h 723900"/>
                <a:gd name="connsiteX81" fmla="*/ 3759200 w 5109634"/>
                <a:gd name="connsiteY81" fmla="*/ 503767 h 723900"/>
                <a:gd name="connsiteX82" fmla="*/ 3725334 w 5109634"/>
                <a:gd name="connsiteY82" fmla="*/ 440267 h 723900"/>
                <a:gd name="connsiteX83" fmla="*/ 3691467 w 5109634"/>
                <a:gd name="connsiteY83" fmla="*/ 457200 h 723900"/>
                <a:gd name="connsiteX84" fmla="*/ 3657600 w 5109634"/>
                <a:gd name="connsiteY84" fmla="*/ 503767 h 723900"/>
                <a:gd name="connsiteX85" fmla="*/ 3657600 w 5109634"/>
                <a:gd name="connsiteY85" fmla="*/ 503767 h 723900"/>
                <a:gd name="connsiteX86" fmla="*/ 3619500 w 5109634"/>
                <a:gd name="connsiteY86" fmla="*/ 478367 h 723900"/>
                <a:gd name="connsiteX87" fmla="*/ 3687234 w 5109634"/>
                <a:gd name="connsiteY87" fmla="*/ 419100 h 723900"/>
                <a:gd name="connsiteX88" fmla="*/ 3661834 w 5109634"/>
                <a:gd name="connsiteY88" fmla="*/ 389467 h 723900"/>
                <a:gd name="connsiteX89" fmla="*/ 3589867 w 5109634"/>
                <a:gd name="connsiteY89" fmla="*/ 381000 h 723900"/>
                <a:gd name="connsiteX90" fmla="*/ 3522134 w 5109634"/>
                <a:gd name="connsiteY90" fmla="*/ 381000 h 723900"/>
                <a:gd name="connsiteX91" fmla="*/ 3437467 w 5109634"/>
                <a:gd name="connsiteY91" fmla="*/ 342900 h 723900"/>
                <a:gd name="connsiteX92" fmla="*/ 3327400 w 5109634"/>
                <a:gd name="connsiteY92" fmla="*/ 385234 h 723900"/>
                <a:gd name="connsiteX93" fmla="*/ 3238500 w 5109634"/>
                <a:gd name="connsiteY93" fmla="*/ 423334 h 723900"/>
                <a:gd name="connsiteX94" fmla="*/ 3119967 w 5109634"/>
                <a:gd name="connsiteY94" fmla="*/ 397934 h 723900"/>
                <a:gd name="connsiteX95" fmla="*/ 3060700 w 5109634"/>
                <a:gd name="connsiteY95" fmla="*/ 402167 h 723900"/>
                <a:gd name="connsiteX96" fmla="*/ 2959100 w 5109634"/>
                <a:gd name="connsiteY96" fmla="*/ 579967 h 723900"/>
                <a:gd name="connsiteX97" fmla="*/ 2959100 w 5109634"/>
                <a:gd name="connsiteY97" fmla="*/ 579967 h 723900"/>
                <a:gd name="connsiteX98" fmla="*/ 2891367 w 5109634"/>
                <a:gd name="connsiteY98" fmla="*/ 605367 h 723900"/>
                <a:gd name="connsiteX99" fmla="*/ 2815167 w 5109634"/>
                <a:gd name="connsiteY99" fmla="*/ 482600 h 723900"/>
                <a:gd name="connsiteX100" fmla="*/ 2768600 w 5109634"/>
                <a:gd name="connsiteY100" fmla="*/ 457200 h 723900"/>
                <a:gd name="connsiteX101" fmla="*/ 2624667 w 5109634"/>
                <a:gd name="connsiteY101" fmla="*/ 469900 h 723900"/>
                <a:gd name="connsiteX102" fmla="*/ 2531534 w 5109634"/>
                <a:gd name="connsiteY102" fmla="*/ 448734 h 723900"/>
                <a:gd name="connsiteX103" fmla="*/ 2459567 w 5109634"/>
                <a:gd name="connsiteY103" fmla="*/ 457200 h 723900"/>
                <a:gd name="connsiteX104" fmla="*/ 2493434 w 5109634"/>
                <a:gd name="connsiteY104" fmla="*/ 495300 h 723900"/>
                <a:gd name="connsiteX105" fmla="*/ 2535767 w 5109634"/>
                <a:gd name="connsiteY105" fmla="*/ 529167 h 723900"/>
                <a:gd name="connsiteX106" fmla="*/ 2535767 w 5109634"/>
                <a:gd name="connsiteY106" fmla="*/ 529167 h 723900"/>
                <a:gd name="connsiteX107" fmla="*/ 2501900 w 5109634"/>
                <a:gd name="connsiteY107" fmla="*/ 563034 h 723900"/>
                <a:gd name="connsiteX108" fmla="*/ 2417234 w 5109634"/>
                <a:gd name="connsiteY108" fmla="*/ 499534 h 723900"/>
                <a:gd name="connsiteX109" fmla="*/ 2366434 w 5109634"/>
                <a:gd name="connsiteY109" fmla="*/ 486834 h 723900"/>
                <a:gd name="connsiteX110" fmla="*/ 2324100 w 5109634"/>
                <a:gd name="connsiteY110" fmla="*/ 571500 h 723900"/>
                <a:gd name="connsiteX111" fmla="*/ 2332567 w 5109634"/>
                <a:gd name="connsiteY111" fmla="*/ 618067 h 723900"/>
                <a:gd name="connsiteX112" fmla="*/ 2273300 w 5109634"/>
                <a:gd name="connsiteY112" fmla="*/ 520700 h 723900"/>
                <a:gd name="connsiteX113" fmla="*/ 2120900 w 5109634"/>
                <a:gd name="connsiteY113" fmla="*/ 495300 h 723900"/>
                <a:gd name="connsiteX114" fmla="*/ 2019300 w 5109634"/>
                <a:gd name="connsiteY114" fmla="*/ 508000 h 723900"/>
                <a:gd name="connsiteX115" fmla="*/ 1993900 w 5109634"/>
                <a:gd name="connsiteY115" fmla="*/ 359834 h 723900"/>
                <a:gd name="connsiteX116" fmla="*/ 1871134 w 5109634"/>
                <a:gd name="connsiteY116" fmla="*/ 262467 h 723900"/>
                <a:gd name="connsiteX117" fmla="*/ 1617134 w 5109634"/>
                <a:gd name="connsiteY117" fmla="*/ 215900 h 723900"/>
                <a:gd name="connsiteX118" fmla="*/ 1430867 w 5109634"/>
                <a:gd name="connsiteY118" fmla="*/ 228600 h 723900"/>
                <a:gd name="connsiteX119" fmla="*/ 1143000 w 5109634"/>
                <a:gd name="connsiteY119" fmla="*/ 309034 h 723900"/>
                <a:gd name="connsiteX120" fmla="*/ 986367 w 5109634"/>
                <a:gd name="connsiteY120" fmla="*/ 393700 h 723900"/>
                <a:gd name="connsiteX121" fmla="*/ 850900 w 5109634"/>
                <a:gd name="connsiteY121" fmla="*/ 402167 h 723900"/>
                <a:gd name="connsiteX122" fmla="*/ 685800 w 5109634"/>
                <a:gd name="connsiteY122" fmla="*/ 406400 h 723900"/>
                <a:gd name="connsiteX123" fmla="*/ 588434 w 5109634"/>
                <a:gd name="connsiteY123" fmla="*/ 444500 h 723900"/>
                <a:gd name="connsiteX124" fmla="*/ 622300 w 5109634"/>
                <a:gd name="connsiteY124" fmla="*/ 546100 h 723900"/>
                <a:gd name="connsiteX125" fmla="*/ 622300 w 5109634"/>
                <a:gd name="connsiteY125" fmla="*/ 546100 h 723900"/>
                <a:gd name="connsiteX126" fmla="*/ 584200 w 5109634"/>
                <a:gd name="connsiteY126" fmla="*/ 571500 h 723900"/>
                <a:gd name="connsiteX127" fmla="*/ 554567 w 5109634"/>
                <a:gd name="connsiteY127" fmla="*/ 541867 h 723900"/>
                <a:gd name="connsiteX128" fmla="*/ 508000 w 5109634"/>
                <a:gd name="connsiteY128" fmla="*/ 469900 h 723900"/>
                <a:gd name="connsiteX129" fmla="*/ 503767 w 5109634"/>
                <a:gd name="connsiteY129" fmla="*/ 431800 h 723900"/>
                <a:gd name="connsiteX130" fmla="*/ 457200 w 5109634"/>
                <a:gd name="connsiteY130" fmla="*/ 440267 h 723900"/>
                <a:gd name="connsiteX131" fmla="*/ 431800 w 5109634"/>
                <a:gd name="connsiteY131" fmla="*/ 474134 h 723900"/>
                <a:gd name="connsiteX132" fmla="*/ 431800 w 5109634"/>
                <a:gd name="connsiteY132" fmla="*/ 474134 h 723900"/>
                <a:gd name="connsiteX133" fmla="*/ 419100 w 5109634"/>
                <a:gd name="connsiteY133" fmla="*/ 508000 h 723900"/>
                <a:gd name="connsiteX134" fmla="*/ 364067 w 5109634"/>
                <a:gd name="connsiteY134" fmla="*/ 478367 h 723900"/>
                <a:gd name="connsiteX135" fmla="*/ 304800 w 5109634"/>
                <a:gd name="connsiteY135" fmla="*/ 474134 h 723900"/>
                <a:gd name="connsiteX136" fmla="*/ 165100 w 5109634"/>
                <a:gd name="connsiteY136" fmla="*/ 414867 h 723900"/>
                <a:gd name="connsiteX137" fmla="*/ 0 w 5109634"/>
                <a:gd name="connsiteY137" fmla="*/ 397934 h 723900"/>
                <a:gd name="connsiteX138" fmla="*/ 4234 w 5109634"/>
                <a:gd name="connsiteY138" fmla="*/ 10583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109634" h="723900">
                  <a:moveTo>
                    <a:pt x="4234" y="105834"/>
                  </a:moveTo>
                  <a:lnTo>
                    <a:pt x="207434" y="80434"/>
                  </a:lnTo>
                  <a:lnTo>
                    <a:pt x="207434" y="80434"/>
                  </a:lnTo>
                  <a:lnTo>
                    <a:pt x="249767" y="135467"/>
                  </a:lnTo>
                  <a:lnTo>
                    <a:pt x="249767" y="135467"/>
                  </a:lnTo>
                  <a:lnTo>
                    <a:pt x="283634" y="148167"/>
                  </a:lnTo>
                  <a:lnTo>
                    <a:pt x="287867" y="93134"/>
                  </a:lnTo>
                  <a:lnTo>
                    <a:pt x="287867" y="93134"/>
                  </a:lnTo>
                  <a:lnTo>
                    <a:pt x="287867" y="93134"/>
                  </a:lnTo>
                  <a:lnTo>
                    <a:pt x="287867" y="93134"/>
                  </a:lnTo>
                  <a:lnTo>
                    <a:pt x="287867" y="93134"/>
                  </a:lnTo>
                  <a:lnTo>
                    <a:pt x="300567" y="59267"/>
                  </a:lnTo>
                  <a:lnTo>
                    <a:pt x="300567" y="59267"/>
                  </a:lnTo>
                  <a:lnTo>
                    <a:pt x="317500" y="127000"/>
                  </a:lnTo>
                  <a:lnTo>
                    <a:pt x="317500" y="127000"/>
                  </a:lnTo>
                  <a:lnTo>
                    <a:pt x="372534" y="131234"/>
                  </a:lnTo>
                  <a:lnTo>
                    <a:pt x="452967" y="211667"/>
                  </a:lnTo>
                  <a:lnTo>
                    <a:pt x="541867" y="249767"/>
                  </a:lnTo>
                  <a:lnTo>
                    <a:pt x="596900" y="211667"/>
                  </a:lnTo>
                  <a:lnTo>
                    <a:pt x="643467" y="283634"/>
                  </a:lnTo>
                  <a:lnTo>
                    <a:pt x="702734" y="309034"/>
                  </a:lnTo>
                  <a:lnTo>
                    <a:pt x="838200" y="296334"/>
                  </a:lnTo>
                  <a:lnTo>
                    <a:pt x="952500" y="194734"/>
                  </a:lnTo>
                  <a:lnTo>
                    <a:pt x="1071034" y="160867"/>
                  </a:lnTo>
                  <a:lnTo>
                    <a:pt x="1312334" y="127000"/>
                  </a:lnTo>
                  <a:lnTo>
                    <a:pt x="1612900" y="97367"/>
                  </a:lnTo>
                  <a:lnTo>
                    <a:pt x="1828800" y="76200"/>
                  </a:lnTo>
                  <a:lnTo>
                    <a:pt x="2027767" y="84667"/>
                  </a:lnTo>
                  <a:lnTo>
                    <a:pt x="2099734" y="135467"/>
                  </a:lnTo>
                  <a:lnTo>
                    <a:pt x="2167467" y="110067"/>
                  </a:lnTo>
                  <a:lnTo>
                    <a:pt x="2235200" y="38100"/>
                  </a:lnTo>
                  <a:lnTo>
                    <a:pt x="2315634" y="21167"/>
                  </a:lnTo>
                  <a:lnTo>
                    <a:pt x="2315634" y="21167"/>
                  </a:lnTo>
                  <a:lnTo>
                    <a:pt x="2353734" y="38100"/>
                  </a:lnTo>
                  <a:lnTo>
                    <a:pt x="2353734" y="38100"/>
                  </a:lnTo>
                  <a:lnTo>
                    <a:pt x="2374900" y="0"/>
                  </a:lnTo>
                  <a:lnTo>
                    <a:pt x="2425700" y="8467"/>
                  </a:lnTo>
                  <a:lnTo>
                    <a:pt x="2527300" y="97367"/>
                  </a:lnTo>
                  <a:lnTo>
                    <a:pt x="2573867" y="101600"/>
                  </a:lnTo>
                  <a:lnTo>
                    <a:pt x="2654300" y="122767"/>
                  </a:lnTo>
                  <a:lnTo>
                    <a:pt x="2650067" y="160867"/>
                  </a:lnTo>
                  <a:lnTo>
                    <a:pt x="2675467" y="190500"/>
                  </a:lnTo>
                  <a:lnTo>
                    <a:pt x="2764367" y="198967"/>
                  </a:lnTo>
                  <a:lnTo>
                    <a:pt x="3060700" y="368300"/>
                  </a:lnTo>
                  <a:lnTo>
                    <a:pt x="3111500" y="355600"/>
                  </a:lnTo>
                  <a:lnTo>
                    <a:pt x="3132667" y="313267"/>
                  </a:lnTo>
                  <a:lnTo>
                    <a:pt x="3132667" y="313267"/>
                  </a:lnTo>
                  <a:lnTo>
                    <a:pt x="3162300" y="279400"/>
                  </a:lnTo>
                  <a:lnTo>
                    <a:pt x="3217334" y="300567"/>
                  </a:lnTo>
                  <a:lnTo>
                    <a:pt x="3221567" y="364067"/>
                  </a:lnTo>
                  <a:lnTo>
                    <a:pt x="3221567" y="364067"/>
                  </a:lnTo>
                  <a:lnTo>
                    <a:pt x="3238500" y="389467"/>
                  </a:lnTo>
                  <a:lnTo>
                    <a:pt x="3289300" y="258234"/>
                  </a:lnTo>
                  <a:lnTo>
                    <a:pt x="3289300" y="258234"/>
                  </a:lnTo>
                  <a:lnTo>
                    <a:pt x="3505200" y="330200"/>
                  </a:lnTo>
                  <a:lnTo>
                    <a:pt x="3733800" y="351367"/>
                  </a:lnTo>
                  <a:lnTo>
                    <a:pt x="3776134" y="397934"/>
                  </a:lnTo>
                  <a:lnTo>
                    <a:pt x="3788834" y="410634"/>
                  </a:lnTo>
                  <a:lnTo>
                    <a:pt x="3843867" y="347134"/>
                  </a:lnTo>
                  <a:lnTo>
                    <a:pt x="3962400" y="287867"/>
                  </a:lnTo>
                  <a:lnTo>
                    <a:pt x="4182534" y="245534"/>
                  </a:lnTo>
                  <a:lnTo>
                    <a:pt x="4419600" y="131234"/>
                  </a:lnTo>
                  <a:lnTo>
                    <a:pt x="4555067" y="156634"/>
                  </a:lnTo>
                  <a:lnTo>
                    <a:pt x="4728634" y="110067"/>
                  </a:lnTo>
                  <a:lnTo>
                    <a:pt x="5003800" y="59267"/>
                  </a:lnTo>
                  <a:lnTo>
                    <a:pt x="5109634" y="59267"/>
                  </a:lnTo>
                  <a:cubicBezTo>
                    <a:pt x="5108223" y="141111"/>
                    <a:pt x="5106811" y="222956"/>
                    <a:pt x="5105400" y="304800"/>
                  </a:cubicBezTo>
                  <a:lnTo>
                    <a:pt x="4584700" y="330200"/>
                  </a:lnTo>
                  <a:lnTo>
                    <a:pt x="4385734" y="376767"/>
                  </a:lnTo>
                  <a:lnTo>
                    <a:pt x="4326467" y="406400"/>
                  </a:lnTo>
                  <a:lnTo>
                    <a:pt x="4165600" y="410634"/>
                  </a:lnTo>
                  <a:lnTo>
                    <a:pt x="4064000" y="457200"/>
                  </a:lnTo>
                  <a:lnTo>
                    <a:pt x="4025900" y="503767"/>
                  </a:lnTo>
                  <a:lnTo>
                    <a:pt x="3924300" y="478367"/>
                  </a:lnTo>
                  <a:lnTo>
                    <a:pt x="3881967" y="465667"/>
                  </a:lnTo>
                  <a:lnTo>
                    <a:pt x="3797300" y="537634"/>
                  </a:lnTo>
                  <a:lnTo>
                    <a:pt x="3818467" y="601134"/>
                  </a:lnTo>
                  <a:lnTo>
                    <a:pt x="3877734" y="690034"/>
                  </a:lnTo>
                  <a:lnTo>
                    <a:pt x="3852334" y="723900"/>
                  </a:lnTo>
                  <a:lnTo>
                    <a:pt x="3852334" y="723900"/>
                  </a:lnTo>
                  <a:lnTo>
                    <a:pt x="3797300" y="694267"/>
                  </a:lnTo>
                  <a:lnTo>
                    <a:pt x="3759200" y="503767"/>
                  </a:lnTo>
                  <a:lnTo>
                    <a:pt x="3725334" y="440267"/>
                  </a:lnTo>
                  <a:lnTo>
                    <a:pt x="3691467" y="457200"/>
                  </a:lnTo>
                  <a:lnTo>
                    <a:pt x="3657600" y="503767"/>
                  </a:lnTo>
                  <a:lnTo>
                    <a:pt x="3657600" y="503767"/>
                  </a:lnTo>
                  <a:lnTo>
                    <a:pt x="3619500" y="478367"/>
                  </a:lnTo>
                  <a:lnTo>
                    <a:pt x="3687234" y="419100"/>
                  </a:lnTo>
                  <a:lnTo>
                    <a:pt x="3661834" y="389467"/>
                  </a:lnTo>
                  <a:lnTo>
                    <a:pt x="3589867" y="381000"/>
                  </a:lnTo>
                  <a:lnTo>
                    <a:pt x="3522134" y="381000"/>
                  </a:lnTo>
                  <a:lnTo>
                    <a:pt x="3437467" y="342900"/>
                  </a:lnTo>
                  <a:lnTo>
                    <a:pt x="3327400" y="385234"/>
                  </a:lnTo>
                  <a:lnTo>
                    <a:pt x="3238500" y="423334"/>
                  </a:lnTo>
                  <a:lnTo>
                    <a:pt x="3119967" y="397934"/>
                  </a:lnTo>
                  <a:lnTo>
                    <a:pt x="3060700" y="402167"/>
                  </a:lnTo>
                  <a:lnTo>
                    <a:pt x="2959100" y="579967"/>
                  </a:lnTo>
                  <a:lnTo>
                    <a:pt x="2959100" y="579967"/>
                  </a:lnTo>
                  <a:lnTo>
                    <a:pt x="2891367" y="605367"/>
                  </a:lnTo>
                  <a:lnTo>
                    <a:pt x="2815167" y="482600"/>
                  </a:lnTo>
                  <a:lnTo>
                    <a:pt x="2768600" y="457200"/>
                  </a:lnTo>
                  <a:lnTo>
                    <a:pt x="2624667" y="469900"/>
                  </a:lnTo>
                  <a:lnTo>
                    <a:pt x="2531534" y="448734"/>
                  </a:lnTo>
                  <a:lnTo>
                    <a:pt x="2459567" y="457200"/>
                  </a:lnTo>
                  <a:lnTo>
                    <a:pt x="2493434" y="495300"/>
                  </a:lnTo>
                  <a:lnTo>
                    <a:pt x="2535767" y="529167"/>
                  </a:lnTo>
                  <a:lnTo>
                    <a:pt x="2535767" y="529167"/>
                  </a:lnTo>
                  <a:lnTo>
                    <a:pt x="2501900" y="563034"/>
                  </a:lnTo>
                  <a:lnTo>
                    <a:pt x="2417234" y="499534"/>
                  </a:lnTo>
                  <a:lnTo>
                    <a:pt x="2366434" y="486834"/>
                  </a:lnTo>
                  <a:lnTo>
                    <a:pt x="2324100" y="571500"/>
                  </a:lnTo>
                  <a:lnTo>
                    <a:pt x="2332567" y="618067"/>
                  </a:lnTo>
                  <a:lnTo>
                    <a:pt x="2273300" y="520700"/>
                  </a:lnTo>
                  <a:lnTo>
                    <a:pt x="2120900" y="495300"/>
                  </a:lnTo>
                  <a:lnTo>
                    <a:pt x="2019300" y="508000"/>
                  </a:lnTo>
                  <a:lnTo>
                    <a:pt x="1993900" y="359834"/>
                  </a:lnTo>
                  <a:lnTo>
                    <a:pt x="1871134" y="262467"/>
                  </a:lnTo>
                  <a:lnTo>
                    <a:pt x="1617134" y="215900"/>
                  </a:lnTo>
                  <a:lnTo>
                    <a:pt x="1430867" y="228600"/>
                  </a:lnTo>
                  <a:lnTo>
                    <a:pt x="1143000" y="309034"/>
                  </a:lnTo>
                  <a:lnTo>
                    <a:pt x="986367" y="393700"/>
                  </a:lnTo>
                  <a:lnTo>
                    <a:pt x="850900" y="402167"/>
                  </a:lnTo>
                  <a:lnTo>
                    <a:pt x="685800" y="406400"/>
                  </a:lnTo>
                  <a:lnTo>
                    <a:pt x="588434" y="444500"/>
                  </a:lnTo>
                  <a:lnTo>
                    <a:pt x="622300" y="546100"/>
                  </a:lnTo>
                  <a:lnTo>
                    <a:pt x="622300" y="546100"/>
                  </a:lnTo>
                  <a:lnTo>
                    <a:pt x="584200" y="571500"/>
                  </a:lnTo>
                  <a:lnTo>
                    <a:pt x="554567" y="541867"/>
                  </a:lnTo>
                  <a:lnTo>
                    <a:pt x="508000" y="469900"/>
                  </a:lnTo>
                  <a:lnTo>
                    <a:pt x="503767" y="431800"/>
                  </a:lnTo>
                  <a:lnTo>
                    <a:pt x="457200" y="440267"/>
                  </a:lnTo>
                  <a:lnTo>
                    <a:pt x="431800" y="474134"/>
                  </a:lnTo>
                  <a:lnTo>
                    <a:pt x="431800" y="474134"/>
                  </a:lnTo>
                  <a:lnTo>
                    <a:pt x="419100" y="508000"/>
                  </a:lnTo>
                  <a:lnTo>
                    <a:pt x="364067" y="478367"/>
                  </a:lnTo>
                  <a:lnTo>
                    <a:pt x="304800" y="474134"/>
                  </a:lnTo>
                  <a:lnTo>
                    <a:pt x="165100" y="414867"/>
                  </a:lnTo>
                  <a:lnTo>
                    <a:pt x="0" y="397934"/>
                  </a:lnTo>
                  <a:cubicBezTo>
                    <a:pt x="1411" y="300567"/>
                    <a:pt x="2823" y="203201"/>
                    <a:pt x="4234" y="105834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 dirty="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4567AFBE-347F-E64F-8302-B759A831EE21}"/>
                </a:ext>
              </a:extLst>
            </p:cNvPr>
            <p:cNvSpPr/>
            <p:nvPr/>
          </p:nvSpPr>
          <p:spPr>
            <a:xfrm>
              <a:off x="872067" y="3632200"/>
              <a:ext cx="5109633" cy="1045633"/>
            </a:xfrm>
            <a:custGeom>
              <a:avLst/>
              <a:gdLst>
                <a:gd name="connsiteX0" fmla="*/ 0 w 5109633"/>
                <a:gd name="connsiteY0" fmla="*/ 770467 h 1045633"/>
                <a:gd name="connsiteX1" fmla="*/ 101600 w 5109633"/>
                <a:gd name="connsiteY1" fmla="*/ 787400 h 1045633"/>
                <a:gd name="connsiteX2" fmla="*/ 194733 w 5109633"/>
                <a:gd name="connsiteY2" fmla="*/ 740833 h 1045633"/>
                <a:gd name="connsiteX3" fmla="*/ 351366 w 5109633"/>
                <a:gd name="connsiteY3" fmla="*/ 571500 h 1045633"/>
                <a:gd name="connsiteX4" fmla="*/ 469900 w 5109633"/>
                <a:gd name="connsiteY4" fmla="*/ 410633 h 1045633"/>
                <a:gd name="connsiteX5" fmla="*/ 558800 w 5109633"/>
                <a:gd name="connsiteY5" fmla="*/ 249767 h 1045633"/>
                <a:gd name="connsiteX6" fmla="*/ 639233 w 5109633"/>
                <a:gd name="connsiteY6" fmla="*/ 190500 h 1045633"/>
                <a:gd name="connsiteX7" fmla="*/ 774700 w 5109633"/>
                <a:gd name="connsiteY7" fmla="*/ 177800 h 1045633"/>
                <a:gd name="connsiteX8" fmla="*/ 850900 w 5109633"/>
                <a:gd name="connsiteY8" fmla="*/ 228600 h 1045633"/>
                <a:gd name="connsiteX9" fmla="*/ 901700 w 5109633"/>
                <a:gd name="connsiteY9" fmla="*/ 266700 h 1045633"/>
                <a:gd name="connsiteX10" fmla="*/ 914400 w 5109633"/>
                <a:gd name="connsiteY10" fmla="*/ 283633 h 1045633"/>
                <a:gd name="connsiteX11" fmla="*/ 927100 w 5109633"/>
                <a:gd name="connsiteY11" fmla="*/ 122767 h 1045633"/>
                <a:gd name="connsiteX12" fmla="*/ 969433 w 5109633"/>
                <a:gd name="connsiteY12" fmla="*/ 29633 h 1045633"/>
                <a:gd name="connsiteX13" fmla="*/ 1041400 w 5109633"/>
                <a:gd name="connsiteY13" fmla="*/ 0 h 1045633"/>
                <a:gd name="connsiteX14" fmla="*/ 1087966 w 5109633"/>
                <a:gd name="connsiteY14" fmla="*/ 12700 h 1045633"/>
                <a:gd name="connsiteX15" fmla="*/ 1028700 w 5109633"/>
                <a:gd name="connsiteY15" fmla="*/ 67733 h 1045633"/>
                <a:gd name="connsiteX16" fmla="*/ 965200 w 5109633"/>
                <a:gd name="connsiteY16" fmla="*/ 148167 h 1045633"/>
                <a:gd name="connsiteX17" fmla="*/ 948266 w 5109633"/>
                <a:gd name="connsiteY17" fmla="*/ 313267 h 1045633"/>
                <a:gd name="connsiteX18" fmla="*/ 1130300 w 5109633"/>
                <a:gd name="connsiteY18" fmla="*/ 448733 h 1045633"/>
                <a:gd name="connsiteX19" fmla="*/ 1206500 w 5109633"/>
                <a:gd name="connsiteY19" fmla="*/ 563033 h 1045633"/>
                <a:gd name="connsiteX20" fmla="*/ 1341966 w 5109633"/>
                <a:gd name="connsiteY20" fmla="*/ 605367 h 1045633"/>
                <a:gd name="connsiteX21" fmla="*/ 1456266 w 5109633"/>
                <a:gd name="connsiteY21" fmla="*/ 575733 h 1045633"/>
                <a:gd name="connsiteX22" fmla="*/ 1515533 w 5109633"/>
                <a:gd name="connsiteY22" fmla="*/ 482600 h 1045633"/>
                <a:gd name="connsiteX23" fmla="*/ 1528233 w 5109633"/>
                <a:gd name="connsiteY23" fmla="*/ 389467 h 1045633"/>
                <a:gd name="connsiteX24" fmla="*/ 1562100 w 5109633"/>
                <a:gd name="connsiteY24" fmla="*/ 351367 h 1045633"/>
                <a:gd name="connsiteX25" fmla="*/ 1562100 w 5109633"/>
                <a:gd name="connsiteY25" fmla="*/ 351367 h 1045633"/>
                <a:gd name="connsiteX26" fmla="*/ 1562100 w 5109633"/>
                <a:gd name="connsiteY26" fmla="*/ 423333 h 1045633"/>
                <a:gd name="connsiteX27" fmla="*/ 1532466 w 5109633"/>
                <a:gd name="connsiteY27" fmla="*/ 469900 h 1045633"/>
                <a:gd name="connsiteX28" fmla="*/ 1519766 w 5109633"/>
                <a:gd name="connsiteY28" fmla="*/ 567267 h 1045633"/>
                <a:gd name="connsiteX29" fmla="*/ 1418166 w 5109633"/>
                <a:gd name="connsiteY29" fmla="*/ 639233 h 1045633"/>
                <a:gd name="connsiteX30" fmla="*/ 1397000 w 5109633"/>
                <a:gd name="connsiteY30" fmla="*/ 668867 h 1045633"/>
                <a:gd name="connsiteX31" fmla="*/ 1435100 w 5109633"/>
                <a:gd name="connsiteY31" fmla="*/ 702733 h 1045633"/>
                <a:gd name="connsiteX32" fmla="*/ 1524000 w 5109633"/>
                <a:gd name="connsiteY32" fmla="*/ 715433 h 1045633"/>
                <a:gd name="connsiteX33" fmla="*/ 1731433 w 5109633"/>
                <a:gd name="connsiteY33" fmla="*/ 685800 h 1045633"/>
                <a:gd name="connsiteX34" fmla="*/ 1960033 w 5109633"/>
                <a:gd name="connsiteY34" fmla="*/ 601133 h 1045633"/>
                <a:gd name="connsiteX35" fmla="*/ 2095500 w 5109633"/>
                <a:gd name="connsiteY35" fmla="*/ 465667 h 1045633"/>
                <a:gd name="connsiteX36" fmla="*/ 2294466 w 5109633"/>
                <a:gd name="connsiteY36" fmla="*/ 385233 h 1045633"/>
                <a:gd name="connsiteX37" fmla="*/ 2429933 w 5109633"/>
                <a:gd name="connsiteY37" fmla="*/ 423333 h 1045633"/>
                <a:gd name="connsiteX38" fmla="*/ 2510366 w 5109633"/>
                <a:gd name="connsiteY38" fmla="*/ 524933 h 1045633"/>
                <a:gd name="connsiteX39" fmla="*/ 2556933 w 5109633"/>
                <a:gd name="connsiteY39" fmla="*/ 575733 h 1045633"/>
                <a:gd name="connsiteX40" fmla="*/ 2620433 w 5109633"/>
                <a:gd name="connsiteY40" fmla="*/ 571500 h 1045633"/>
                <a:gd name="connsiteX41" fmla="*/ 2679700 w 5109633"/>
                <a:gd name="connsiteY41" fmla="*/ 491067 h 1045633"/>
                <a:gd name="connsiteX42" fmla="*/ 2679700 w 5109633"/>
                <a:gd name="connsiteY42" fmla="*/ 491067 h 1045633"/>
                <a:gd name="connsiteX43" fmla="*/ 2700866 w 5109633"/>
                <a:gd name="connsiteY43" fmla="*/ 596900 h 1045633"/>
                <a:gd name="connsiteX44" fmla="*/ 2764366 w 5109633"/>
                <a:gd name="connsiteY44" fmla="*/ 690033 h 1045633"/>
                <a:gd name="connsiteX45" fmla="*/ 2865966 w 5109633"/>
                <a:gd name="connsiteY45" fmla="*/ 728133 h 1045633"/>
                <a:gd name="connsiteX46" fmla="*/ 3048000 w 5109633"/>
                <a:gd name="connsiteY46" fmla="*/ 723900 h 1045633"/>
                <a:gd name="connsiteX47" fmla="*/ 3255433 w 5109633"/>
                <a:gd name="connsiteY47" fmla="*/ 690033 h 1045633"/>
                <a:gd name="connsiteX48" fmla="*/ 3416300 w 5109633"/>
                <a:gd name="connsiteY48" fmla="*/ 626533 h 1045633"/>
                <a:gd name="connsiteX49" fmla="*/ 3666066 w 5109633"/>
                <a:gd name="connsiteY49" fmla="*/ 579967 h 1045633"/>
                <a:gd name="connsiteX50" fmla="*/ 3907366 w 5109633"/>
                <a:gd name="connsiteY50" fmla="*/ 546100 h 1045633"/>
                <a:gd name="connsiteX51" fmla="*/ 4080933 w 5109633"/>
                <a:gd name="connsiteY51" fmla="*/ 541867 h 1045633"/>
                <a:gd name="connsiteX52" fmla="*/ 4123266 w 5109633"/>
                <a:gd name="connsiteY52" fmla="*/ 563033 h 1045633"/>
                <a:gd name="connsiteX53" fmla="*/ 4237566 w 5109633"/>
                <a:gd name="connsiteY53" fmla="*/ 512233 h 1045633"/>
                <a:gd name="connsiteX54" fmla="*/ 4377266 w 5109633"/>
                <a:gd name="connsiteY54" fmla="*/ 575733 h 1045633"/>
                <a:gd name="connsiteX55" fmla="*/ 4377266 w 5109633"/>
                <a:gd name="connsiteY55" fmla="*/ 575733 h 1045633"/>
                <a:gd name="connsiteX56" fmla="*/ 4436533 w 5109633"/>
                <a:gd name="connsiteY56" fmla="*/ 554567 h 1045633"/>
                <a:gd name="connsiteX57" fmla="*/ 4428066 w 5109633"/>
                <a:gd name="connsiteY57" fmla="*/ 516467 h 1045633"/>
                <a:gd name="connsiteX58" fmla="*/ 4516966 w 5109633"/>
                <a:gd name="connsiteY58" fmla="*/ 546100 h 1045633"/>
                <a:gd name="connsiteX59" fmla="*/ 4622800 w 5109633"/>
                <a:gd name="connsiteY59" fmla="*/ 626533 h 1045633"/>
                <a:gd name="connsiteX60" fmla="*/ 4931833 w 5109633"/>
                <a:gd name="connsiteY60" fmla="*/ 690033 h 1045633"/>
                <a:gd name="connsiteX61" fmla="*/ 5109633 w 5109633"/>
                <a:gd name="connsiteY61" fmla="*/ 745067 h 1045633"/>
                <a:gd name="connsiteX62" fmla="*/ 5105400 w 5109633"/>
                <a:gd name="connsiteY62" fmla="*/ 905933 h 1045633"/>
                <a:gd name="connsiteX63" fmla="*/ 4356100 w 5109633"/>
                <a:gd name="connsiteY63" fmla="*/ 1011767 h 1045633"/>
                <a:gd name="connsiteX64" fmla="*/ 4021666 w 5109633"/>
                <a:gd name="connsiteY64" fmla="*/ 1007533 h 1045633"/>
                <a:gd name="connsiteX65" fmla="*/ 3767666 w 5109633"/>
                <a:gd name="connsiteY65" fmla="*/ 960967 h 1045633"/>
                <a:gd name="connsiteX66" fmla="*/ 3585633 w 5109633"/>
                <a:gd name="connsiteY66" fmla="*/ 910167 h 1045633"/>
                <a:gd name="connsiteX67" fmla="*/ 3225800 w 5109633"/>
                <a:gd name="connsiteY67" fmla="*/ 939800 h 1045633"/>
                <a:gd name="connsiteX68" fmla="*/ 2857500 w 5109633"/>
                <a:gd name="connsiteY68" fmla="*/ 1016000 h 1045633"/>
                <a:gd name="connsiteX69" fmla="*/ 2794000 w 5109633"/>
                <a:gd name="connsiteY69" fmla="*/ 1024467 h 1045633"/>
                <a:gd name="connsiteX70" fmla="*/ 2705100 w 5109633"/>
                <a:gd name="connsiteY70" fmla="*/ 1003300 h 1045633"/>
                <a:gd name="connsiteX71" fmla="*/ 2455333 w 5109633"/>
                <a:gd name="connsiteY71" fmla="*/ 973667 h 1045633"/>
                <a:gd name="connsiteX72" fmla="*/ 2222500 w 5109633"/>
                <a:gd name="connsiteY72" fmla="*/ 982133 h 1045633"/>
                <a:gd name="connsiteX73" fmla="*/ 1981200 w 5109633"/>
                <a:gd name="connsiteY73" fmla="*/ 999067 h 1045633"/>
                <a:gd name="connsiteX74" fmla="*/ 1701800 w 5109633"/>
                <a:gd name="connsiteY74" fmla="*/ 1032933 h 1045633"/>
                <a:gd name="connsiteX75" fmla="*/ 1587500 w 5109633"/>
                <a:gd name="connsiteY75" fmla="*/ 1045633 h 1045633"/>
                <a:gd name="connsiteX76" fmla="*/ 1502833 w 5109633"/>
                <a:gd name="connsiteY76" fmla="*/ 1037167 h 1045633"/>
                <a:gd name="connsiteX77" fmla="*/ 1401233 w 5109633"/>
                <a:gd name="connsiteY77" fmla="*/ 1045633 h 1045633"/>
                <a:gd name="connsiteX78" fmla="*/ 1346200 w 5109633"/>
                <a:gd name="connsiteY78" fmla="*/ 1041400 h 1045633"/>
                <a:gd name="connsiteX79" fmla="*/ 1223433 w 5109633"/>
                <a:gd name="connsiteY79" fmla="*/ 1032933 h 1045633"/>
                <a:gd name="connsiteX80" fmla="*/ 1134533 w 5109633"/>
                <a:gd name="connsiteY80" fmla="*/ 977900 h 1045633"/>
                <a:gd name="connsiteX81" fmla="*/ 1100666 w 5109633"/>
                <a:gd name="connsiteY81" fmla="*/ 918633 h 1045633"/>
                <a:gd name="connsiteX82" fmla="*/ 1100666 w 5109633"/>
                <a:gd name="connsiteY82" fmla="*/ 918633 h 1045633"/>
                <a:gd name="connsiteX83" fmla="*/ 1100666 w 5109633"/>
                <a:gd name="connsiteY83" fmla="*/ 918633 h 1045633"/>
                <a:gd name="connsiteX84" fmla="*/ 1100666 w 5109633"/>
                <a:gd name="connsiteY84" fmla="*/ 918633 h 1045633"/>
                <a:gd name="connsiteX85" fmla="*/ 1087966 w 5109633"/>
                <a:gd name="connsiteY85" fmla="*/ 884767 h 1045633"/>
                <a:gd name="connsiteX86" fmla="*/ 1037166 w 5109633"/>
                <a:gd name="connsiteY86" fmla="*/ 931333 h 1045633"/>
                <a:gd name="connsiteX87" fmla="*/ 910166 w 5109633"/>
                <a:gd name="connsiteY87" fmla="*/ 935567 h 1045633"/>
                <a:gd name="connsiteX88" fmla="*/ 732366 w 5109633"/>
                <a:gd name="connsiteY88" fmla="*/ 905933 h 1045633"/>
                <a:gd name="connsiteX89" fmla="*/ 440266 w 5109633"/>
                <a:gd name="connsiteY89" fmla="*/ 897467 h 1045633"/>
                <a:gd name="connsiteX90" fmla="*/ 397933 w 5109633"/>
                <a:gd name="connsiteY90" fmla="*/ 889000 h 1045633"/>
                <a:gd name="connsiteX91" fmla="*/ 381000 w 5109633"/>
                <a:gd name="connsiteY91" fmla="*/ 872067 h 1045633"/>
                <a:gd name="connsiteX92" fmla="*/ 207433 w 5109633"/>
                <a:gd name="connsiteY92" fmla="*/ 910167 h 1045633"/>
                <a:gd name="connsiteX93" fmla="*/ 80433 w 5109633"/>
                <a:gd name="connsiteY93" fmla="*/ 939800 h 1045633"/>
                <a:gd name="connsiteX94" fmla="*/ 0 w 5109633"/>
                <a:gd name="connsiteY94" fmla="*/ 939800 h 1045633"/>
                <a:gd name="connsiteX95" fmla="*/ 0 w 5109633"/>
                <a:gd name="connsiteY95" fmla="*/ 770467 h 104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5109633" h="1045633">
                  <a:moveTo>
                    <a:pt x="0" y="770467"/>
                  </a:moveTo>
                  <a:lnTo>
                    <a:pt x="101600" y="787400"/>
                  </a:lnTo>
                  <a:lnTo>
                    <a:pt x="194733" y="740833"/>
                  </a:lnTo>
                  <a:lnTo>
                    <a:pt x="351366" y="571500"/>
                  </a:lnTo>
                  <a:lnTo>
                    <a:pt x="469900" y="410633"/>
                  </a:lnTo>
                  <a:lnTo>
                    <a:pt x="558800" y="249767"/>
                  </a:lnTo>
                  <a:lnTo>
                    <a:pt x="639233" y="190500"/>
                  </a:lnTo>
                  <a:lnTo>
                    <a:pt x="774700" y="177800"/>
                  </a:lnTo>
                  <a:lnTo>
                    <a:pt x="850900" y="228600"/>
                  </a:lnTo>
                  <a:lnTo>
                    <a:pt x="901700" y="266700"/>
                  </a:lnTo>
                  <a:lnTo>
                    <a:pt x="914400" y="283633"/>
                  </a:lnTo>
                  <a:lnTo>
                    <a:pt x="927100" y="122767"/>
                  </a:lnTo>
                  <a:lnTo>
                    <a:pt x="969433" y="29633"/>
                  </a:lnTo>
                  <a:lnTo>
                    <a:pt x="1041400" y="0"/>
                  </a:lnTo>
                  <a:lnTo>
                    <a:pt x="1087966" y="12700"/>
                  </a:lnTo>
                  <a:lnTo>
                    <a:pt x="1028700" y="67733"/>
                  </a:lnTo>
                  <a:lnTo>
                    <a:pt x="965200" y="148167"/>
                  </a:lnTo>
                  <a:lnTo>
                    <a:pt x="948266" y="313267"/>
                  </a:lnTo>
                  <a:lnTo>
                    <a:pt x="1130300" y="448733"/>
                  </a:lnTo>
                  <a:lnTo>
                    <a:pt x="1206500" y="563033"/>
                  </a:lnTo>
                  <a:lnTo>
                    <a:pt x="1341966" y="605367"/>
                  </a:lnTo>
                  <a:lnTo>
                    <a:pt x="1456266" y="575733"/>
                  </a:lnTo>
                  <a:lnTo>
                    <a:pt x="1515533" y="482600"/>
                  </a:lnTo>
                  <a:lnTo>
                    <a:pt x="1528233" y="389467"/>
                  </a:lnTo>
                  <a:lnTo>
                    <a:pt x="1562100" y="351367"/>
                  </a:lnTo>
                  <a:lnTo>
                    <a:pt x="1562100" y="351367"/>
                  </a:lnTo>
                  <a:lnTo>
                    <a:pt x="1562100" y="423333"/>
                  </a:lnTo>
                  <a:lnTo>
                    <a:pt x="1532466" y="469900"/>
                  </a:lnTo>
                  <a:lnTo>
                    <a:pt x="1519766" y="567267"/>
                  </a:lnTo>
                  <a:lnTo>
                    <a:pt x="1418166" y="639233"/>
                  </a:lnTo>
                  <a:lnTo>
                    <a:pt x="1397000" y="668867"/>
                  </a:lnTo>
                  <a:lnTo>
                    <a:pt x="1435100" y="702733"/>
                  </a:lnTo>
                  <a:lnTo>
                    <a:pt x="1524000" y="715433"/>
                  </a:lnTo>
                  <a:lnTo>
                    <a:pt x="1731433" y="685800"/>
                  </a:lnTo>
                  <a:lnTo>
                    <a:pt x="1960033" y="601133"/>
                  </a:lnTo>
                  <a:lnTo>
                    <a:pt x="2095500" y="465667"/>
                  </a:lnTo>
                  <a:lnTo>
                    <a:pt x="2294466" y="385233"/>
                  </a:lnTo>
                  <a:lnTo>
                    <a:pt x="2429933" y="423333"/>
                  </a:lnTo>
                  <a:lnTo>
                    <a:pt x="2510366" y="524933"/>
                  </a:lnTo>
                  <a:lnTo>
                    <a:pt x="2556933" y="575733"/>
                  </a:lnTo>
                  <a:lnTo>
                    <a:pt x="2620433" y="571500"/>
                  </a:lnTo>
                  <a:lnTo>
                    <a:pt x="2679700" y="491067"/>
                  </a:lnTo>
                  <a:lnTo>
                    <a:pt x="2679700" y="491067"/>
                  </a:lnTo>
                  <a:lnTo>
                    <a:pt x="2700866" y="596900"/>
                  </a:lnTo>
                  <a:lnTo>
                    <a:pt x="2764366" y="690033"/>
                  </a:lnTo>
                  <a:lnTo>
                    <a:pt x="2865966" y="728133"/>
                  </a:lnTo>
                  <a:lnTo>
                    <a:pt x="3048000" y="723900"/>
                  </a:lnTo>
                  <a:lnTo>
                    <a:pt x="3255433" y="690033"/>
                  </a:lnTo>
                  <a:lnTo>
                    <a:pt x="3416300" y="626533"/>
                  </a:lnTo>
                  <a:lnTo>
                    <a:pt x="3666066" y="579967"/>
                  </a:lnTo>
                  <a:lnTo>
                    <a:pt x="3907366" y="546100"/>
                  </a:lnTo>
                  <a:lnTo>
                    <a:pt x="4080933" y="541867"/>
                  </a:lnTo>
                  <a:lnTo>
                    <a:pt x="4123266" y="563033"/>
                  </a:lnTo>
                  <a:lnTo>
                    <a:pt x="4237566" y="512233"/>
                  </a:lnTo>
                  <a:lnTo>
                    <a:pt x="4377266" y="575733"/>
                  </a:lnTo>
                  <a:lnTo>
                    <a:pt x="4377266" y="575733"/>
                  </a:lnTo>
                  <a:lnTo>
                    <a:pt x="4436533" y="554567"/>
                  </a:lnTo>
                  <a:lnTo>
                    <a:pt x="4428066" y="516467"/>
                  </a:lnTo>
                  <a:lnTo>
                    <a:pt x="4516966" y="546100"/>
                  </a:lnTo>
                  <a:lnTo>
                    <a:pt x="4622800" y="626533"/>
                  </a:lnTo>
                  <a:lnTo>
                    <a:pt x="4931833" y="690033"/>
                  </a:lnTo>
                  <a:lnTo>
                    <a:pt x="5109633" y="745067"/>
                  </a:lnTo>
                  <a:lnTo>
                    <a:pt x="5105400" y="905933"/>
                  </a:lnTo>
                  <a:lnTo>
                    <a:pt x="4356100" y="1011767"/>
                  </a:lnTo>
                  <a:lnTo>
                    <a:pt x="4021666" y="1007533"/>
                  </a:lnTo>
                  <a:lnTo>
                    <a:pt x="3767666" y="960967"/>
                  </a:lnTo>
                  <a:lnTo>
                    <a:pt x="3585633" y="910167"/>
                  </a:lnTo>
                  <a:lnTo>
                    <a:pt x="3225800" y="939800"/>
                  </a:lnTo>
                  <a:lnTo>
                    <a:pt x="2857500" y="1016000"/>
                  </a:lnTo>
                  <a:lnTo>
                    <a:pt x="2794000" y="1024467"/>
                  </a:lnTo>
                  <a:lnTo>
                    <a:pt x="2705100" y="1003300"/>
                  </a:lnTo>
                  <a:lnTo>
                    <a:pt x="2455333" y="973667"/>
                  </a:lnTo>
                  <a:lnTo>
                    <a:pt x="2222500" y="982133"/>
                  </a:lnTo>
                  <a:lnTo>
                    <a:pt x="1981200" y="999067"/>
                  </a:lnTo>
                  <a:lnTo>
                    <a:pt x="1701800" y="1032933"/>
                  </a:lnTo>
                  <a:lnTo>
                    <a:pt x="1587500" y="1045633"/>
                  </a:lnTo>
                  <a:lnTo>
                    <a:pt x="1502833" y="1037167"/>
                  </a:lnTo>
                  <a:lnTo>
                    <a:pt x="1401233" y="1045633"/>
                  </a:lnTo>
                  <a:lnTo>
                    <a:pt x="1346200" y="1041400"/>
                  </a:lnTo>
                  <a:lnTo>
                    <a:pt x="1223433" y="1032933"/>
                  </a:lnTo>
                  <a:lnTo>
                    <a:pt x="1134533" y="977900"/>
                  </a:lnTo>
                  <a:lnTo>
                    <a:pt x="1100666" y="918633"/>
                  </a:lnTo>
                  <a:lnTo>
                    <a:pt x="1100666" y="918633"/>
                  </a:lnTo>
                  <a:lnTo>
                    <a:pt x="1100666" y="918633"/>
                  </a:lnTo>
                  <a:lnTo>
                    <a:pt x="1100666" y="918633"/>
                  </a:lnTo>
                  <a:lnTo>
                    <a:pt x="1087966" y="884767"/>
                  </a:lnTo>
                  <a:lnTo>
                    <a:pt x="1037166" y="931333"/>
                  </a:lnTo>
                  <a:lnTo>
                    <a:pt x="910166" y="935567"/>
                  </a:lnTo>
                  <a:lnTo>
                    <a:pt x="732366" y="905933"/>
                  </a:lnTo>
                  <a:lnTo>
                    <a:pt x="440266" y="897467"/>
                  </a:lnTo>
                  <a:lnTo>
                    <a:pt x="397933" y="889000"/>
                  </a:lnTo>
                  <a:lnTo>
                    <a:pt x="381000" y="872067"/>
                  </a:lnTo>
                  <a:lnTo>
                    <a:pt x="207433" y="910167"/>
                  </a:lnTo>
                  <a:lnTo>
                    <a:pt x="80433" y="939800"/>
                  </a:lnTo>
                  <a:lnTo>
                    <a:pt x="0" y="939800"/>
                  </a:lnTo>
                  <a:lnTo>
                    <a:pt x="0" y="770467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 dirty="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7016CF10-405F-B548-8E39-AD8D7B7747A2}"/>
                </a:ext>
              </a:extLst>
            </p:cNvPr>
            <p:cNvSpPr/>
            <p:nvPr/>
          </p:nvSpPr>
          <p:spPr>
            <a:xfrm>
              <a:off x="3467100" y="3801533"/>
              <a:ext cx="135467" cy="143934"/>
            </a:xfrm>
            <a:custGeom>
              <a:avLst/>
              <a:gdLst>
                <a:gd name="connsiteX0" fmla="*/ 55033 w 135467"/>
                <a:gd name="connsiteY0" fmla="*/ 88900 h 143934"/>
                <a:gd name="connsiteX1" fmla="*/ 8467 w 135467"/>
                <a:gd name="connsiteY1" fmla="*/ 143934 h 143934"/>
                <a:gd name="connsiteX2" fmla="*/ 0 w 135467"/>
                <a:gd name="connsiteY2" fmla="*/ 59267 h 143934"/>
                <a:gd name="connsiteX3" fmla="*/ 12700 w 135467"/>
                <a:gd name="connsiteY3" fmla="*/ 8467 h 143934"/>
                <a:gd name="connsiteX4" fmla="*/ 63500 w 135467"/>
                <a:gd name="connsiteY4" fmla="*/ 0 h 143934"/>
                <a:gd name="connsiteX5" fmla="*/ 114300 w 135467"/>
                <a:gd name="connsiteY5" fmla="*/ 25400 h 143934"/>
                <a:gd name="connsiteX6" fmla="*/ 118533 w 135467"/>
                <a:gd name="connsiteY6" fmla="*/ 76200 h 143934"/>
                <a:gd name="connsiteX7" fmla="*/ 122767 w 135467"/>
                <a:gd name="connsiteY7" fmla="*/ 114300 h 143934"/>
                <a:gd name="connsiteX8" fmla="*/ 135467 w 135467"/>
                <a:gd name="connsiteY8" fmla="*/ 127000 h 143934"/>
                <a:gd name="connsiteX9" fmla="*/ 97367 w 135467"/>
                <a:gd name="connsiteY9" fmla="*/ 135467 h 143934"/>
                <a:gd name="connsiteX10" fmla="*/ 55033 w 135467"/>
                <a:gd name="connsiteY10" fmla="*/ 88900 h 1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467" h="143934">
                  <a:moveTo>
                    <a:pt x="55033" y="88900"/>
                  </a:moveTo>
                  <a:lnTo>
                    <a:pt x="8467" y="143934"/>
                  </a:lnTo>
                  <a:lnTo>
                    <a:pt x="0" y="59267"/>
                  </a:lnTo>
                  <a:lnTo>
                    <a:pt x="12700" y="8467"/>
                  </a:lnTo>
                  <a:lnTo>
                    <a:pt x="63500" y="0"/>
                  </a:lnTo>
                  <a:lnTo>
                    <a:pt x="114300" y="25400"/>
                  </a:lnTo>
                  <a:lnTo>
                    <a:pt x="118533" y="76200"/>
                  </a:lnTo>
                  <a:lnTo>
                    <a:pt x="122767" y="114300"/>
                  </a:lnTo>
                  <a:lnTo>
                    <a:pt x="135467" y="127000"/>
                  </a:lnTo>
                  <a:lnTo>
                    <a:pt x="97367" y="135467"/>
                  </a:lnTo>
                  <a:lnTo>
                    <a:pt x="55033" y="8890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79AF16C7-2CE9-134C-BCF8-6775F32E9CAD}"/>
                </a:ext>
              </a:extLst>
            </p:cNvPr>
            <p:cNvSpPr/>
            <p:nvPr/>
          </p:nvSpPr>
          <p:spPr>
            <a:xfrm>
              <a:off x="3471333" y="3958167"/>
              <a:ext cx="71967" cy="63500"/>
            </a:xfrm>
            <a:custGeom>
              <a:avLst/>
              <a:gdLst>
                <a:gd name="connsiteX0" fmla="*/ 0 w 71967"/>
                <a:gd name="connsiteY0" fmla="*/ 33866 h 63500"/>
                <a:gd name="connsiteX1" fmla="*/ 42334 w 71967"/>
                <a:gd name="connsiteY1" fmla="*/ 63500 h 63500"/>
                <a:gd name="connsiteX2" fmla="*/ 71967 w 71967"/>
                <a:gd name="connsiteY2" fmla="*/ 38100 h 63500"/>
                <a:gd name="connsiteX3" fmla="*/ 63500 w 71967"/>
                <a:gd name="connsiteY3" fmla="*/ 0 h 63500"/>
                <a:gd name="connsiteX4" fmla="*/ 63500 w 71967"/>
                <a:gd name="connsiteY4" fmla="*/ 0 h 63500"/>
                <a:gd name="connsiteX5" fmla="*/ 0 w 71967"/>
                <a:gd name="connsiteY5" fmla="*/ 33866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67" h="63500">
                  <a:moveTo>
                    <a:pt x="0" y="33866"/>
                  </a:moveTo>
                  <a:lnTo>
                    <a:pt x="42334" y="63500"/>
                  </a:lnTo>
                  <a:lnTo>
                    <a:pt x="71967" y="38100"/>
                  </a:lnTo>
                  <a:lnTo>
                    <a:pt x="63500" y="0"/>
                  </a:lnTo>
                  <a:lnTo>
                    <a:pt x="63500" y="0"/>
                  </a:lnTo>
                  <a:lnTo>
                    <a:pt x="0" y="33866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200717A8-01B8-6344-B61F-F83B9074A5C5}"/>
              </a:ext>
            </a:extLst>
          </p:cNvPr>
          <p:cNvSpPr/>
          <p:nvPr/>
        </p:nvSpPr>
        <p:spPr>
          <a:xfrm>
            <a:off x="538915" y="1631529"/>
            <a:ext cx="8467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/>
              <a:t>Subtropisk klima er kendetegnet ved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Lange varme somre, hvor gennemsnitstemperaturen for varmeste måned over 20 ˚C.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Korte og milde vinter, frost kan forekomme.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/>
              <a:t>Gennemsnitstemperaturen for koldeste måned over 5 ˚C</a:t>
            </a:r>
          </a:p>
        </p:txBody>
      </p:sp>
    </p:spTree>
    <p:extLst>
      <p:ext uri="{BB962C8B-B14F-4D97-AF65-F5344CB8AC3E}">
        <p14:creationId xmlns:p14="http://schemas.microsoft.com/office/powerpoint/2010/main" val="201407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dirty="0">
                <a:solidFill>
                  <a:schemeClr val="tx1"/>
                </a:solidFill>
              </a:rPr>
              <a:t>Målet med emnet er, at eleverne: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fastsætte og argumenterer for, hvilke klimazone og plantebælter et givent sted på Jorden tilhører ud fra temperatur og nedbør.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dyrs levevilkår og tilpasning til livet i polarklima.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planter og dyrs levevilkår og tilpasning til livet i det tempererede klima.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planter og dyrs levevilkår og tilpasning til livet i det subtropiske klima, herunder hvilken betydning brand på savannen har for planter og dyr.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planter og dyrs levevilkår og tilpasning til livet i det tropiske klima, herunder hvilke specielle faktorer der gør sig gældende i en tropisk regnskov.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Før-evaluering</a:t>
            </a:r>
          </a:p>
        </p:txBody>
      </p:sp>
      <p:sp>
        <p:nvSpPr>
          <p:cNvPr id="8" name="Rektangel 7"/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D87C7BB1-11DC-184D-9501-10BFC04C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8795" y="9181396"/>
            <a:ext cx="3081867" cy="527403"/>
          </a:xfrm>
        </p:spPr>
        <p:txBody>
          <a:bodyPr/>
          <a:lstStyle/>
          <a:p>
            <a:fld id="{73B60BC9-5D0B-6D42-808C-46BD84E7AF4D}" type="slidenum">
              <a:rPr lang="da-DK" smtClean="0"/>
              <a:t>2</a:t>
            </a:fld>
            <a:endParaRPr lang="da-DK"/>
          </a:p>
        </p:txBody>
      </p:sp>
      <p:pic>
        <p:nvPicPr>
          <p:cNvPr id="20482" name="Picture 2" descr="page4image60371552">
            <a:extLst>
              <a:ext uri="{FF2B5EF4-FFF2-40B4-BE49-F238E27FC236}">
                <a16:creationId xmlns:a16="http://schemas.microsoft.com/office/drawing/2014/main" id="{2F092DDE-C84B-054F-804E-761F8F9C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2140712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ge4image60371552">
            <a:extLst>
              <a:ext uri="{FF2B5EF4-FFF2-40B4-BE49-F238E27FC236}">
                <a16:creationId xmlns:a16="http://schemas.microsoft.com/office/drawing/2014/main" id="{179B6836-B175-D140-B67F-F3205E14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3485806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ge4image60371552">
            <a:extLst>
              <a:ext uri="{FF2B5EF4-FFF2-40B4-BE49-F238E27FC236}">
                <a16:creationId xmlns:a16="http://schemas.microsoft.com/office/drawing/2014/main" id="{88D407C1-3D61-9B49-AD33-14C35518D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4862994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ge4image60371552">
            <a:extLst>
              <a:ext uri="{FF2B5EF4-FFF2-40B4-BE49-F238E27FC236}">
                <a16:creationId xmlns:a16="http://schemas.microsoft.com/office/drawing/2014/main" id="{6137577D-566F-7B48-ABC6-30155E6A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6394306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age4image60371552">
            <a:extLst>
              <a:ext uri="{FF2B5EF4-FFF2-40B4-BE49-F238E27FC236}">
                <a16:creationId xmlns:a16="http://schemas.microsoft.com/office/drawing/2014/main" id="{B64ECB55-9EEE-9A4B-B1D2-CDDC5EE1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8050549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ladsholder til slidenummer 1">
            <a:extLst>
              <a:ext uri="{FF2B5EF4-FFF2-40B4-BE49-F238E27FC236}">
                <a16:creationId xmlns:a16="http://schemas.microsoft.com/office/drawing/2014/main" id="{DA9AC33E-895B-D645-A97A-C82BE2885549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265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chemeClr val="tx1"/>
                </a:solidFill>
              </a:rPr>
              <a:t>Græsstepper har forskellige navne alt efter, hvor i verden de ligger.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Græsstepper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17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BF569D1-A072-0E45-B95F-ED8747F20700}"/>
              </a:ext>
            </a:extLst>
          </p:cNvPr>
          <p:cNvGrpSpPr>
            <a:grpSpLocks noChangeAspect="1"/>
          </p:cNvGrpSpPr>
          <p:nvPr/>
        </p:nvGrpSpPr>
        <p:grpSpPr>
          <a:xfrm>
            <a:off x="2333407" y="3649109"/>
            <a:ext cx="8768206" cy="3559596"/>
            <a:chOff x="1028781" y="2888794"/>
            <a:chExt cx="4433867" cy="1800000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FB15CBB6-51B5-664A-BF59-91AEA9AF87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99851" y="2888794"/>
              <a:ext cx="2306927" cy="1800000"/>
              <a:chOff x="695306" y="4705402"/>
              <a:chExt cx="4869417" cy="3799405"/>
            </a:xfrm>
          </p:grpSpPr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9E14207E-98F7-A746-8A51-371F3CDA666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5306" y="4705402"/>
                <a:ext cx="4869417" cy="3799405"/>
                <a:chOff x="867833" y="1813354"/>
                <a:chExt cx="5113867" cy="3990139"/>
              </a:xfrm>
            </p:grpSpPr>
            <p:pic>
              <p:nvPicPr>
                <p:cNvPr id="38" name="Billede 37" descr="Et billede, der indeholder tekst, kort&#10;&#10;Automatisk genereret beskrivelse">
                  <a:extLst>
                    <a:ext uri="{FF2B5EF4-FFF2-40B4-BE49-F238E27FC236}">
                      <a16:creationId xmlns:a16="http://schemas.microsoft.com/office/drawing/2014/main" id="{ED053535-B7BA-7F4D-B3E4-B00CC338FC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1433930" y="1258105"/>
                  <a:ext cx="3990139" cy="510063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39" name="Kombinationstegning 38">
                  <a:extLst>
                    <a:ext uri="{FF2B5EF4-FFF2-40B4-BE49-F238E27FC236}">
                      <a16:creationId xmlns:a16="http://schemas.microsoft.com/office/drawing/2014/main" id="{347A4634-1DA6-F24E-8E30-A2F6826856D6}"/>
                    </a:ext>
                  </a:extLst>
                </p:cNvPr>
                <p:cNvSpPr/>
                <p:nvPr/>
              </p:nvSpPr>
              <p:spPr>
                <a:xfrm>
                  <a:off x="867833" y="2849033"/>
                  <a:ext cx="5109634" cy="723900"/>
                </a:xfrm>
                <a:custGeom>
                  <a:avLst/>
                  <a:gdLst>
                    <a:gd name="connsiteX0" fmla="*/ 4234 w 5109634"/>
                    <a:gd name="connsiteY0" fmla="*/ 105834 h 723900"/>
                    <a:gd name="connsiteX1" fmla="*/ 207434 w 5109634"/>
                    <a:gd name="connsiteY1" fmla="*/ 80434 h 723900"/>
                    <a:gd name="connsiteX2" fmla="*/ 207434 w 5109634"/>
                    <a:gd name="connsiteY2" fmla="*/ 80434 h 723900"/>
                    <a:gd name="connsiteX3" fmla="*/ 249767 w 5109634"/>
                    <a:gd name="connsiteY3" fmla="*/ 135467 h 723900"/>
                    <a:gd name="connsiteX4" fmla="*/ 249767 w 5109634"/>
                    <a:gd name="connsiteY4" fmla="*/ 135467 h 723900"/>
                    <a:gd name="connsiteX5" fmla="*/ 283634 w 5109634"/>
                    <a:gd name="connsiteY5" fmla="*/ 148167 h 723900"/>
                    <a:gd name="connsiteX6" fmla="*/ 287867 w 5109634"/>
                    <a:gd name="connsiteY6" fmla="*/ 93134 h 723900"/>
                    <a:gd name="connsiteX7" fmla="*/ 287867 w 5109634"/>
                    <a:gd name="connsiteY7" fmla="*/ 93134 h 723900"/>
                    <a:gd name="connsiteX8" fmla="*/ 287867 w 5109634"/>
                    <a:gd name="connsiteY8" fmla="*/ 93134 h 723900"/>
                    <a:gd name="connsiteX9" fmla="*/ 287867 w 5109634"/>
                    <a:gd name="connsiteY9" fmla="*/ 93134 h 723900"/>
                    <a:gd name="connsiteX10" fmla="*/ 287867 w 5109634"/>
                    <a:gd name="connsiteY10" fmla="*/ 93134 h 723900"/>
                    <a:gd name="connsiteX11" fmla="*/ 300567 w 5109634"/>
                    <a:gd name="connsiteY11" fmla="*/ 59267 h 723900"/>
                    <a:gd name="connsiteX12" fmla="*/ 300567 w 5109634"/>
                    <a:gd name="connsiteY12" fmla="*/ 59267 h 723900"/>
                    <a:gd name="connsiteX13" fmla="*/ 317500 w 5109634"/>
                    <a:gd name="connsiteY13" fmla="*/ 127000 h 723900"/>
                    <a:gd name="connsiteX14" fmla="*/ 317500 w 5109634"/>
                    <a:gd name="connsiteY14" fmla="*/ 127000 h 723900"/>
                    <a:gd name="connsiteX15" fmla="*/ 372534 w 5109634"/>
                    <a:gd name="connsiteY15" fmla="*/ 131234 h 723900"/>
                    <a:gd name="connsiteX16" fmla="*/ 452967 w 5109634"/>
                    <a:gd name="connsiteY16" fmla="*/ 211667 h 723900"/>
                    <a:gd name="connsiteX17" fmla="*/ 541867 w 5109634"/>
                    <a:gd name="connsiteY17" fmla="*/ 249767 h 723900"/>
                    <a:gd name="connsiteX18" fmla="*/ 596900 w 5109634"/>
                    <a:gd name="connsiteY18" fmla="*/ 211667 h 723900"/>
                    <a:gd name="connsiteX19" fmla="*/ 643467 w 5109634"/>
                    <a:gd name="connsiteY19" fmla="*/ 283634 h 723900"/>
                    <a:gd name="connsiteX20" fmla="*/ 702734 w 5109634"/>
                    <a:gd name="connsiteY20" fmla="*/ 309034 h 723900"/>
                    <a:gd name="connsiteX21" fmla="*/ 838200 w 5109634"/>
                    <a:gd name="connsiteY21" fmla="*/ 296334 h 723900"/>
                    <a:gd name="connsiteX22" fmla="*/ 952500 w 5109634"/>
                    <a:gd name="connsiteY22" fmla="*/ 194734 h 723900"/>
                    <a:gd name="connsiteX23" fmla="*/ 1071034 w 5109634"/>
                    <a:gd name="connsiteY23" fmla="*/ 160867 h 723900"/>
                    <a:gd name="connsiteX24" fmla="*/ 1312334 w 5109634"/>
                    <a:gd name="connsiteY24" fmla="*/ 127000 h 723900"/>
                    <a:gd name="connsiteX25" fmla="*/ 1612900 w 5109634"/>
                    <a:gd name="connsiteY25" fmla="*/ 97367 h 723900"/>
                    <a:gd name="connsiteX26" fmla="*/ 1828800 w 5109634"/>
                    <a:gd name="connsiteY26" fmla="*/ 76200 h 723900"/>
                    <a:gd name="connsiteX27" fmla="*/ 2027767 w 5109634"/>
                    <a:gd name="connsiteY27" fmla="*/ 84667 h 723900"/>
                    <a:gd name="connsiteX28" fmla="*/ 2099734 w 5109634"/>
                    <a:gd name="connsiteY28" fmla="*/ 135467 h 723900"/>
                    <a:gd name="connsiteX29" fmla="*/ 2167467 w 5109634"/>
                    <a:gd name="connsiteY29" fmla="*/ 110067 h 723900"/>
                    <a:gd name="connsiteX30" fmla="*/ 2235200 w 5109634"/>
                    <a:gd name="connsiteY30" fmla="*/ 38100 h 723900"/>
                    <a:gd name="connsiteX31" fmla="*/ 2315634 w 5109634"/>
                    <a:gd name="connsiteY31" fmla="*/ 21167 h 723900"/>
                    <a:gd name="connsiteX32" fmla="*/ 2315634 w 5109634"/>
                    <a:gd name="connsiteY32" fmla="*/ 21167 h 723900"/>
                    <a:gd name="connsiteX33" fmla="*/ 2353734 w 5109634"/>
                    <a:gd name="connsiteY33" fmla="*/ 38100 h 723900"/>
                    <a:gd name="connsiteX34" fmla="*/ 2353734 w 5109634"/>
                    <a:gd name="connsiteY34" fmla="*/ 38100 h 723900"/>
                    <a:gd name="connsiteX35" fmla="*/ 2374900 w 5109634"/>
                    <a:gd name="connsiteY35" fmla="*/ 0 h 723900"/>
                    <a:gd name="connsiteX36" fmla="*/ 2425700 w 5109634"/>
                    <a:gd name="connsiteY36" fmla="*/ 8467 h 723900"/>
                    <a:gd name="connsiteX37" fmla="*/ 2527300 w 5109634"/>
                    <a:gd name="connsiteY37" fmla="*/ 97367 h 723900"/>
                    <a:gd name="connsiteX38" fmla="*/ 2573867 w 5109634"/>
                    <a:gd name="connsiteY38" fmla="*/ 101600 h 723900"/>
                    <a:gd name="connsiteX39" fmla="*/ 2654300 w 5109634"/>
                    <a:gd name="connsiteY39" fmla="*/ 122767 h 723900"/>
                    <a:gd name="connsiteX40" fmla="*/ 2650067 w 5109634"/>
                    <a:gd name="connsiteY40" fmla="*/ 160867 h 723900"/>
                    <a:gd name="connsiteX41" fmla="*/ 2675467 w 5109634"/>
                    <a:gd name="connsiteY41" fmla="*/ 190500 h 723900"/>
                    <a:gd name="connsiteX42" fmla="*/ 2764367 w 5109634"/>
                    <a:gd name="connsiteY42" fmla="*/ 198967 h 723900"/>
                    <a:gd name="connsiteX43" fmla="*/ 3060700 w 5109634"/>
                    <a:gd name="connsiteY43" fmla="*/ 368300 h 723900"/>
                    <a:gd name="connsiteX44" fmla="*/ 3111500 w 5109634"/>
                    <a:gd name="connsiteY44" fmla="*/ 355600 h 723900"/>
                    <a:gd name="connsiteX45" fmla="*/ 3132667 w 5109634"/>
                    <a:gd name="connsiteY45" fmla="*/ 313267 h 723900"/>
                    <a:gd name="connsiteX46" fmla="*/ 3132667 w 5109634"/>
                    <a:gd name="connsiteY46" fmla="*/ 313267 h 723900"/>
                    <a:gd name="connsiteX47" fmla="*/ 3162300 w 5109634"/>
                    <a:gd name="connsiteY47" fmla="*/ 279400 h 723900"/>
                    <a:gd name="connsiteX48" fmla="*/ 3217334 w 5109634"/>
                    <a:gd name="connsiteY48" fmla="*/ 300567 h 723900"/>
                    <a:gd name="connsiteX49" fmla="*/ 3221567 w 5109634"/>
                    <a:gd name="connsiteY49" fmla="*/ 364067 h 723900"/>
                    <a:gd name="connsiteX50" fmla="*/ 3221567 w 5109634"/>
                    <a:gd name="connsiteY50" fmla="*/ 364067 h 723900"/>
                    <a:gd name="connsiteX51" fmla="*/ 3238500 w 5109634"/>
                    <a:gd name="connsiteY51" fmla="*/ 389467 h 723900"/>
                    <a:gd name="connsiteX52" fmla="*/ 3289300 w 5109634"/>
                    <a:gd name="connsiteY52" fmla="*/ 258234 h 723900"/>
                    <a:gd name="connsiteX53" fmla="*/ 3289300 w 5109634"/>
                    <a:gd name="connsiteY53" fmla="*/ 258234 h 723900"/>
                    <a:gd name="connsiteX54" fmla="*/ 3505200 w 5109634"/>
                    <a:gd name="connsiteY54" fmla="*/ 330200 h 723900"/>
                    <a:gd name="connsiteX55" fmla="*/ 3733800 w 5109634"/>
                    <a:gd name="connsiteY55" fmla="*/ 351367 h 723900"/>
                    <a:gd name="connsiteX56" fmla="*/ 3776134 w 5109634"/>
                    <a:gd name="connsiteY56" fmla="*/ 397934 h 723900"/>
                    <a:gd name="connsiteX57" fmla="*/ 3788834 w 5109634"/>
                    <a:gd name="connsiteY57" fmla="*/ 410634 h 723900"/>
                    <a:gd name="connsiteX58" fmla="*/ 3843867 w 5109634"/>
                    <a:gd name="connsiteY58" fmla="*/ 347134 h 723900"/>
                    <a:gd name="connsiteX59" fmla="*/ 3962400 w 5109634"/>
                    <a:gd name="connsiteY59" fmla="*/ 287867 h 723900"/>
                    <a:gd name="connsiteX60" fmla="*/ 4182534 w 5109634"/>
                    <a:gd name="connsiteY60" fmla="*/ 245534 h 723900"/>
                    <a:gd name="connsiteX61" fmla="*/ 4419600 w 5109634"/>
                    <a:gd name="connsiteY61" fmla="*/ 131234 h 723900"/>
                    <a:gd name="connsiteX62" fmla="*/ 4555067 w 5109634"/>
                    <a:gd name="connsiteY62" fmla="*/ 156634 h 723900"/>
                    <a:gd name="connsiteX63" fmla="*/ 4728634 w 5109634"/>
                    <a:gd name="connsiteY63" fmla="*/ 110067 h 723900"/>
                    <a:gd name="connsiteX64" fmla="*/ 5003800 w 5109634"/>
                    <a:gd name="connsiteY64" fmla="*/ 59267 h 723900"/>
                    <a:gd name="connsiteX65" fmla="*/ 5109634 w 5109634"/>
                    <a:gd name="connsiteY65" fmla="*/ 59267 h 723900"/>
                    <a:gd name="connsiteX66" fmla="*/ 5105400 w 5109634"/>
                    <a:gd name="connsiteY66" fmla="*/ 304800 h 723900"/>
                    <a:gd name="connsiteX67" fmla="*/ 4584700 w 5109634"/>
                    <a:gd name="connsiteY67" fmla="*/ 330200 h 723900"/>
                    <a:gd name="connsiteX68" fmla="*/ 4385734 w 5109634"/>
                    <a:gd name="connsiteY68" fmla="*/ 376767 h 723900"/>
                    <a:gd name="connsiteX69" fmla="*/ 4326467 w 5109634"/>
                    <a:gd name="connsiteY69" fmla="*/ 406400 h 723900"/>
                    <a:gd name="connsiteX70" fmla="*/ 4165600 w 5109634"/>
                    <a:gd name="connsiteY70" fmla="*/ 410634 h 723900"/>
                    <a:gd name="connsiteX71" fmla="*/ 4064000 w 5109634"/>
                    <a:gd name="connsiteY71" fmla="*/ 457200 h 723900"/>
                    <a:gd name="connsiteX72" fmla="*/ 4025900 w 5109634"/>
                    <a:gd name="connsiteY72" fmla="*/ 503767 h 723900"/>
                    <a:gd name="connsiteX73" fmla="*/ 3924300 w 5109634"/>
                    <a:gd name="connsiteY73" fmla="*/ 478367 h 723900"/>
                    <a:gd name="connsiteX74" fmla="*/ 3881967 w 5109634"/>
                    <a:gd name="connsiteY74" fmla="*/ 465667 h 723900"/>
                    <a:gd name="connsiteX75" fmla="*/ 3797300 w 5109634"/>
                    <a:gd name="connsiteY75" fmla="*/ 537634 h 723900"/>
                    <a:gd name="connsiteX76" fmla="*/ 3818467 w 5109634"/>
                    <a:gd name="connsiteY76" fmla="*/ 601134 h 723900"/>
                    <a:gd name="connsiteX77" fmla="*/ 3877734 w 5109634"/>
                    <a:gd name="connsiteY77" fmla="*/ 690034 h 723900"/>
                    <a:gd name="connsiteX78" fmla="*/ 3852334 w 5109634"/>
                    <a:gd name="connsiteY78" fmla="*/ 723900 h 723900"/>
                    <a:gd name="connsiteX79" fmla="*/ 3852334 w 5109634"/>
                    <a:gd name="connsiteY79" fmla="*/ 723900 h 723900"/>
                    <a:gd name="connsiteX80" fmla="*/ 3797300 w 5109634"/>
                    <a:gd name="connsiteY80" fmla="*/ 694267 h 723900"/>
                    <a:gd name="connsiteX81" fmla="*/ 3759200 w 5109634"/>
                    <a:gd name="connsiteY81" fmla="*/ 503767 h 723900"/>
                    <a:gd name="connsiteX82" fmla="*/ 3725334 w 5109634"/>
                    <a:gd name="connsiteY82" fmla="*/ 440267 h 723900"/>
                    <a:gd name="connsiteX83" fmla="*/ 3691467 w 5109634"/>
                    <a:gd name="connsiteY83" fmla="*/ 457200 h 723900"/>
                    <a:gd name="connsiteX84" fmla="*/ 3657600 w 5109634"/>
                    <a:gd name="connsiteY84" fmla="*/ 503767 h 723900"/>
                    <a:gd name="connsiteX85" fmla="*/ 3657600 w 5109634"/>
                    <a:gd name="connsiteY85" fmla="*/ 503767 h 723900"/>
                    <a:gd name="connsiteX86" fmla="*/ 3619500 w 5109634"/>
                    <a:gd name="connsiteY86" fmla="*/ 478367 h 723900"/>
                    <a:gd name="connsiteX87" fmla="*/ 3687234 w 5109634"/>
                    <a:gd name="connsiteY87" fmla="*/ 419100 h 723900"/>
                    <a:gd name="connsiteX88" fmla="*/ 3661834 w 5109634"/>
                    <a:gd name="connsiteY88" fmla="*/ 389467 h 723900"/>
                    <a:gd name="connsiteX89" fmla="*/ 3589867 w 5109634"/>
                    <a:gd name="connsiteY89" fmla="*/ 381000 h 723900"/>
                    <a:gd name="connsiteX90" fmla="*/ 3522134 w 5109634"/>
                    <a:gd name="connsiteY90" fmla="*/ 381000 h 723900"/>
                    <a:gd name="connsiteX91" fmla="*/ 3437467 w 5109634"/>
                    <a:gd name="connsiteY91" fmla="*/ 342900 h 723900"/>
                    <a:gd name="connsiteX92" fmla="*/ 3327400 w 5109634"/>
                    <a:gd name="connsiteY92" fmla="*/ 385234 h 723900"/>
                    <a:gd name="connsiteX93" fmla="*/ 3238500 w 5109634"/>
                    <a:gd name="connsiteY93" fmla="*/ 423334 h 723900"/>
                    <a:gd name="connsiteX94" fmla="*/ 3119967 w 5109634"/>
                    <a:gd name="connsiteY94" fmla="*/ 397934 h 723900"/>
                    <a:gd name="connsiteX95" fmla="*/ 3060700 w 5109634"/>
                    <a:gd name="connsiteY95" fmla="*/ 402167 h 723900"/>
                    <a:gd name="connsiteX96" fmla="*/ 2959100 w 5109634"/>
                    <a:gd name="connsiteY96" fmla="*/ 579967 h 723900"/>
                    <a:gd name="connsiteX97" fmla="*/ 2959100 w 5109634"/>
                    <a:gd name="connsiteY97" fmla="*/ 579967 h 723900"/>
                    <a:gd name="connsiteX98" fmla="*/ 2891367 w 5109634"/>
                    <a:gd name="connsiteY98" fmla="*/ 605367 h 723900"/>
                    <a:gd name="connsiteX99" fmla="*/ 2815167 w 5109634"/>
                    <a:gd name="connsiteY99" fmla="*/ 482600 h 723900"/>
                    <a:gd name="connsiteX100" fmla="*/ 2768600 w 5109634"/>
                    <a:gd name="connsiteY100" fmla="*/ 457200 h 723900"/>
                    <a:gd name="connsiteX101" fmla="*/ 2624667 w 5109634"/>
                    <a:gd name="connsiteY101" fmla="*/ 469900 h 723900"/>
                    <a:gd name="connsiteX102" fmla="*/ 2531534 w 5109634"/>
                    <a:gd name="connsiteY102" fmla="*/ 448734 h 723900"/>
                    <a:gd name="connsiteX103" fmla="*/ 2459567 w 5109634"/>
                    <a:gd name="connsiteY103" fmla="*/ 457200 h 723900"/>
                    <a:gd name="connsiteX104" fmla="*/ 2493434 w 5109634"/>
                    <a:gd name="connsiteY104" fmla="*/ 495300 h 723900"/>
                    <a:gd name="connsiteX105" fmla="*/ 2535767 w 5109634"/>
                    <a:gd name="connsiteY105" fmla="*/ 529167 h 723900"/>
                    <a:gd name="connsiteX106" fmla="*/ 2535767 w 5109634"/>
                    <a:gd name="connsiteY106" fmla="*/ 529167 h 723900"/>
                    <a:gd name="connsiteX107" fmla="*/ 2501900 w 5109634"/>
                    <a:gd name="connsiteY107" fmla="*/ 563034 h 723900"/>
                    <a:gd name="connsiteX108" fmla="*/ 2417234 w 5109634"/>
                    <a:gd name="connsiteY108" fmla="*/ 499534 h 723900"/>
                    <a:gd name="connsiteX109" fmla="*/ 2366434 w 5109634"/>
                    <a:gd name="connsiteY109" fmla="*/ 486834 h 723900"/>
                    <a:gd name="connsiteX110" fmla="*/ 2324100 w 5109634"/>
                    <a:gd name="connsiteY110" fmla="*/ 571500 h 723900"/>
                    <a:gd name="connsiteX111" fmla="*/ 2332567 w 5109634"/>
                    <a:gd name="connsiteY111" fmla="*/ 618067 h 723900"/>
                    <a:gd name="connsiteX112" fmla="*/ 2273300 w 5109634"/>
                    <a:gd name="connsiteY112" fmla="*/ 520700 h 723900"/>
                    <a:gd name="connsiteX113" fmla="*/ 2120900 w 5109634"/>
                    <a:gd name="connsiteY113" fmla="*/ 495300 h 723900"/>
                    <a:gd name="connsiteX114" fmla="*/ 2019300 w 5109634"/>
                    <a:gd name="connsiteY114" fmla="*/ 508000 h 723900"/>
                    <a:gd name="connsiteX115" fmla="*/ 1993900 w 5109634"/>
                    <a:gd name="connsiteY115" fmla="*/ 359834 h 723900"/>
                    <a:gd name="connsiteX116" fmla="*/ 1871134 w 5109634"/>
                    <a:gd name="connsiteY116" fmla="*/ 262467 h 723900"/>
                    <a:gd name="connsiteX117" fmla="*/ 1617134 w 5109634"/>
                    <a:gd name="connsiteY117" fmla="*/ 215900 h 723900"/>
                    <a:gd name="connsiteX118" fmla="*/ 1430867 w 5109634"/>
                    <a:gd name="connsiteY118" fmla="*/ 228600 h 723900"/>
                    <a:gd name="connsiteX119" fmla="*/ 1143000 w 5109634"/>
                    <a:gd name="connsiteY119" fmla="*/ 309034 h 723900"/>
                    <a:gd name="connsiteX120" fmla="*/ 986367 w 5109634"/>
                    <a:gd name="connsiteY120" fmla="*/ 393700 h 723900"/>
                    <a:gd name="connsiteX121" fmla="*/ 850900 w 5109634"/>
                    <a:gd name="connsiteY121" fmla="*/ 402167 h 723900"/>
                    <a:gd name="connsiteX122" fmla="*/ 685800 w 5109634"/>
                    <a:gd name="connsiteY122" fmla="*/ 406400 h 723900"/>
                    <a:gd name="connsiteX123" fmla="*/ 588434 w 5109634"/>
                    <a:gd name="connsiteY123" fmla="*/ 444500 h 723900"/>
                    <a:gd name="connsiteX124" fmla="*/ 622300 w 5109634"/>
                    <a:gd name="connsiteY124" fmla="*/ 546100 h 723900"/>
                    <a:gd name="connsiteX125" fmla="*/ 622300 w 5109634"/>
                    <a:gd name="connsiteY125" fmla="*/ 546100 h 723900"/>
                    <a:gd name="connsiteX126" fmla="*/ 584200 w 5109634"/>
                    <a:gd name="connsiteY126" fmla="*/ 571500 h 723900"/>
                    <a:gd name="connsiteX127" fmla="*/ 554567 w 5109634"/>
                    <a:gd name="connsiteY127" fmla="*/ 541867 h 723900"/>
                    <a:gd name="connsiteX128" fmla="*/ 508000 w 5109634"/>
                    <a:gd name="connsiteY128" fmla="*/ 469900 h 723900"/>
                    <a:gd name="connsiteX129" fmla="*/ 503767 w 5109634"/>
                    <a:gd name="connsiteY129" fmla="*/ 431800 h 723900"/>
                    <a:gd name="connsiteX130" fmla="*/ 457200 w 5109634"/>
                    <a:gd name="connsiteY130" fmla="*/ 440267 h 723900"/>
                    <a:gd name="connsiteX131" fmla="*/ 431800 w 5109634"/>
                    <a:gd name="connsiteY131" fmla="*/ 474134 h 723900"/>
                    <a:gd name="connsiteX132" fmla="*/ 431800 w 5109634"/>
                    <a:gd name="connsiteY132" fmla="*/ 474134 h 723900"/>
                    <a:gd name="connsiteX133" fmla="*/ 419100 w 5109634"/>
                    <a:gd name="connsiteY133" fmla="*/ 508000 h 723900"/>
                    <a:gd name="connsiteX134" fmla="*/ 364067 w 5109634"/>
                    <a:gd name="connsiteY134" fmla="*/ 478367 h 723900"/>
                    <a:gd name="connsiteX135" fmla="*/ 304800 w 5109634"/>
                    <a:gd name="connsiteY135" fmla="*/ 474134 h 723900"/>
                    <a:gd name="connsiteX136" fmla="*/ 165100 w 5109634"/>
                    <a:gd name="connsiteY136" fmla="*/ 414867 h 723900"/>
                    <a:gd name="connsiteX137" fmla="*/ 0 w 5109634"/>
                    <a:gd name="connsiteY137" fmla="*/ 397934 h 723900"/>
                    <a:gd name="connsiteX138" fmla="*/ 4234 w 5109634"/>
                    <a:gd name="connsiteY138" fmla="*/ 105834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5109634" h="723900">
                      <a:moveTo>
                        <a:pt x="4234" y="105834"/>
                      </a:moveTo>
                      <a:lnTo>
                        <a:pt x="207434" y="80434"/>
                      </a:lnTo>
                      <a:lnTo>
                        <a:pt x="207434" y="80434"/>
                      </a:lnTo>
                      <a:lnTo>
                        <a:pt x="249767" y="135467"/>
                      </a:lnTo>
                      <a:lnTo>
                        <a:pt x="249767" y="135467"/>
                      </a:lnTo>
                      <a:lnTo>
                        <a:pt x="283634" y="148167"/>
                      </a:lnTo>
                      <a:lnTo>
                        <a:pt x="287867" y="93134"/>
                      </a:lnTo>
                      <a:lnTo>
                        <a:pt x="287867" y="93134"/>
                      </a:lnTo>
                      <a:lnTo>
                        <a:pt x="287867" y="93134"/>
                      </a:lnTo>
                      <a:lnTo>
                        <a:pt x="287867" y="93134"/>
                      </a:lnTo>
                      <a:lnTo>
                        <a:pt x="287867" y="93134"/>
                      </a:lnTo>
                      <a:lnTo>
                        <a:pt x="300567" y="59267"/>
                      </a:lnTo>
                      <a:lnTo>
                        <a:pt x="300567" y="59267"/>
                      </a:lnTo>
                      <a:lnTo>
                        <a:pt x="317500" y="127000"/>
                      </a:lnTo>
                      <a:lnTo>
                        <a:pt x="317500" y="127000"/>
                      </a:lnTo>
                      <a:lnTo>
                        <a:pt x="372534" y="131234"/>
                      </a:lnTo>
                      <a:lnTo>
                        <a:pt x="452967" y="211667"/>
                      </a:lnTo>
                      <a:lnTo>
                        <a:pt x="541867" y="249767"/>
                      </a:lnTo>
                      <a:lnTo>
                        <a:pt x="596900" y="211667"/>
                      </a:lnTo>
                      <a:lnTo>
                        <a:pt x="643467" y="283634"/>
                      </a:lnTo>
                      <a:lnTo>
                        <a:pt x="702734" y="309034"/>
                      </a:lnTo>
                      <a:lnTo>
                        <a:pt x="838200" y="296334"/>
                      </a:lnTo>
                      <a:lnTo>
                        <a:pt x="952500" y="194734"/>
                      </a:lnTo>
                      <a:lnTo>
                        <a:pt x="1071034" y="160867"/>
                      </a:lnTo>
                      <a:lnTo>
                        <a:pt x="1312334" y="127000"/>
                      </a:lnTo>
                      <a:lnTo>
                        <a:pt x="1612900" y="97367"/>
                      </a:lnTo>
                      <a:lnTo>
                        <a:pt x="1828800" y="76200"/>
                      </a:lnTo>
                      <a:lnTo>
                        <a:pt x="2027767" y="84667"/>
                      </a:lnTo>
                      <a:lnTo>
                        <a:pt x="2099734" y="135467"/>
                      </a:lnTo>
                      <a:lnTo>
                        <a:pt x="2167467" y="110067"/>
                      </a:lnTo>
                      <a:lnTo>
                        <a:pt x="2235200" y="38100"/>
                      </a:lnTo>
                      <a:lnTo>
                        <a:pt x="2315634" y="21167"/>
                      </a:lnTo>
                      <a:lnTo>
                        <a:pt x="2315634" y="21167"/>
                      </a:lnTo>
                      <a:lnTo>
                        <a:pt x="2353734" y="38100"/>
                      </a:lnTo>
                      <a:lnTo>
                        <a:pt x="2353734" y="38100"/>
                      </a:lnTo>
                      <a:lnTo>
                        <a:pt x="2374900" y="0"/>
                      </a:lnTo>
                      <a:lnTo>
                        <a:pt x="2425700" y="8467"/>
                      </a:lnTo>
                      <a:lnTo>
                        <a:pt x="2527300" y="97367"/>
                      </a:lnTo>
                      <a:lnTo>
                        <a:pt x="2573867" y="101600"/>
                      </a:lnTo>
                      <a:lnTo>
                        <a:pt x="2654300" y="122767"/>
                      </a:lnTo>
                      <a:lnTo>
                        <a:pt x="2650067" y="160867"/>
                      </a:lnTo>
                      <a:lnTo>
                        <a:pt x="2675467" y="190500"/>
                      </a:lnTo>
                      <a:lnTo>
                        <a:pt x="2764367" y="198967"/>
                      </a:lnTo>
                      <a:lnTo>
                        <a:pt x="3060700" y="368300"/>
                      </a:lnTo>
                      <a:lnTo>
                        <a:pt x="3111500" y="355600"/>
                      </a:lnTo>
                      <a:lnTo>
                        <a:pt x="3132667" y="313267"/>
                      </a:lnTo>
                      <a:lnTo>
                        <a:pt x="3132667" y="313267"/>
                      </a:lnTo>
                      <a:lnTo>
                        <a:pt x="3162300" y="279400"/>
                      </a:lnTo>
                      <a:lnTo>
                        <a:pt x="3217334" y="300567"/>
                      </a:lnTo>
                      <a:lnTo>
                        <a:pt x="3221567" y="364067"/>
                      </a:lnTo>
                      <a:lnTo>
                        <a:pt x="3221567" y="364067"/>
                      </a:lnTo>
                      <a:lnTo>
                        <a:pt x="3238500" y="389467"/>
                      </a:lnTo>
                      <a:lnTo>
                        <a:pt x="3289300" y="258234"/>
                      </a:lnTo>
                      <a:lnTo>
                        <a:pt x="3289300" y="258234"/>
                      </a:lnTo>
                      <a:lnTo>
                        <a:pt x="3505200" y="330200"/>
                      </a:lnTo>
                      <a:lnTo>
                        <a:pt x="3733800" y="351367"/>
                      </a:lnTo>
                      <a:lnTo>
                        <a:pt x="3776134" y="397934"/>
                      </a:lnTo>
                      <a:lnTo>
                        <a:pt x="3788834" y="410634"/>
                      </a:lnTo>
                      <a:lnTo>
                        <a:pt x="3843867" y="347134"/>
                      </a:lnTo>
                      <a:lnTo>
                        <a:pt x="3962400" y="287867"/>
                      </a:lnTo>
                      <a:lnTo>
                        <a:pt x="4182534" y="245534"/>
                      </a:lnTo>
                      <a:lnTo>
                        <a:pt x="4419600" y="131234"/>
                      </a:lnTo>
                      <a:lnTo>
                        <a:pt x="4555067" y="156634"/>
                      </a:lnTo>
                      <a:lnTo>
                        <a:pt x="4728634" y="110067"/>
                      </a:lnTo>
                      <a:lnTo>
                        <a:pt x="5003800" y="59267"/>
                      </a:lnTo>
                      <a:lnTo>
                        <a:pt x="5109634" y="59267"/>
                      </a:lnTo>
                      <a:cubicBezTo>
                        <a:pt x="5108223" y="141111"/>
                        <a:pt x="5106811" y="222956"/>
                        <a:pt x="5105400" y="304800"/>
                      </a:cubicBezTo>
                      <a:lnTo>
                        <a:pt x="4584700" y="330200"/>
                      </a:lnTo>
                      <a:lnTo>
                        <a:pt x="4385734" y="376767"/>
                      </a:lnTo>
                      <a:lnTo>
                        <a:pt x="4326467" y="406400"/>
                      </a:lnTo>
                      <a:lnTo>
                        <a:pt x="4165600" y="410634"/>
                      </a:lnTo>
                      <a:lnTo>
                        <a:pt x="4064000" y="457200"/>
                      </a:lnTo>
                      <a:lnTo>
                        <a:pt x="4025900" y="503767"/>
                      </a:lnTo>
                      <a:lnTo>
                        <a:pt x="3924300" y="478367"/>
                      </a:lnTo>
                      <a:lnTo>
                        <a:pt x="3881967" y="465667"/>
                      </a:lnTo>
                      <a:lnTo>
                        <a:pt x="3797300" y="537634"/>
                      </a:lnTo>
                      <a:lnTo>
                        <a:pt x="3818467" y="601134"/>
                      </a:lnTo>
                      <a:lnTo>
                        <a:pt x="3877734" y="690034"/>
                      </a:lnTo>
                      <a:lnTo>
                        <a:pt x="3852334" y="723900"/>
                      </a:lnTo>
                      <a:lnTo>
                        <a:pt x="3852334" y="723900"/>
                      </a:lnTo>
                      <a:lnTo>
                        <a:pt x="3797300" y="694267"/>
                      </a:lnTo>
                      <a:lnTo>
                        <a:pt x="3759200" y="503767"/>
                      </a:lnTo>
                      <a:lnTo>
                        <a:pt x="3725334" y="440267"/>
                      </a:lnTo>
                      <a:lnTo>
                        <a:pt x="3691467" y="457200"/>
                      </a:lnTo>
                      <a:lnTo>
                        <a:pt x="3657600" y="503767"/>
                      </a:lnTo>
                      <a:lnTo>
                        <a:pt x="3657600" y="503767"/>
                      </a:lnTo>
                      <a:lnTo>
                        <a:pt x="3619500" y="478367"/>
                      </a:lnTo>
                      <a:lnTo>
                        <a:pt x="3687234" y="419100"/>
                      </a:lnTo>
                      <a:lnTo>
                        <a:pt x="3661834" y="389467"/>
                      </a:lnTo>
                      <a:lnTo>
                        <a:pt x="3589867" y="381000"/>
                      </a:lnTo>
                      <a:lnTo>
                        <a:pt x="3522134" y="381000"/>
                      </a:lnTo>
                      <a:lnTo>
                        <a:pt x="3437467" y="342900"/>
                      </a:lnTo>
                      <a:lnTo>
                        <a:pt x="3327400" y="385234"/>
                      </a:lnTo>
                      <a:lnTo>
                        <a:pt x="3238500" y="423334"/>
                      </a:lnTo>
                      <a:lnTo>
                        <a:pt x="3119967" y="397934"/>
                      </a:lnTo>
                      <a:lnTo>
                        <a:pt x="3060700" y="402167"/>
                      </a:lnTo>
                      <a:lnTo>
                        <a:pt x="2959100" y="579967"/>
                      </a:lnTo>
                      <a:lnTo>
                        <a:pt x="2959100" y="579967"/>
                      </a:lnTo>
                      <a:lnTo>
                        <a:pt x="2891367" y="605367"/>
                      </a:lnTo>
                      <a:lnTo>
                        <a:pt x="2815167" y="482600"/>
                      </a:lnTo>
                      <a:lnTo>
                        <a:pt x="2768600" y="457200"/>
                      </a:lnTo>
                      <a:lnTo>
                        <a:pt x="2624667" y="469900"/>
                      </a:lnTo>
                      <a:lnTo>
                        <a:pt x="2531534" y="448734"/>
                      </a:lnTo>
                      <a:lnTo>
                        <a:pt x="2459567" y="457200"/>
                      </a:lnTo>
                      <a:lnTo>
                        <a:pt x="2493434" y="495300"/>
                      </a:lnTo>
                      <a:lnTo>
                        <a:pt x="2535767" y="529167"/>
                      </a:lnTo>
                      <a:lnTo>
                        <a:pt x="2535767" y="529167"/>
                      </a:lnTo>
                      <a:lnTo>
                        <a:pt x="2501900" y="563034"/>
                      </a:lnTo>
                      <a:lnTo>
                        <a:pt x="2417234" y="499534"/>
                      </a:lnTo>
                      <a:lnTo>
                        <a:pt x="2366434" y="486834"/>
                      </a:lnTo>
                      <a:lnTo>
                        <a:pt x="2324100" y="571500"/>
                      </a:lnTo>
                      <a:lnTo>
                        <a:pt x="2332567" y="618067"/>
                      </a:lnTo>
                      <a:lnTo>
                        <a:pt x="2273300" y="520700"/>
                      </a:lnTo>
                      <a:lnTo>
                        <a:pt x="2120900" y="495300"/>
                      </a:lnTo>
                      <a:lnTo>
                        <a:pt x="2019300" y="508000"/>
                      </a:lnTo>
                      <a:lnTo>
                        <a:pt x="1993900" y="359834"/>
                      </a:lnTo>
                      <a:lnTo>
                        <a:pt x="1871134" y="262467"/>
                      </a:lnTo>
                      <a:lnTo>
                        <a:pt x="1617134" y="215900"/>
                      </a:lnTo>
                      <a:lnTo>
                        <a:pt x="1430867" y="228600"/>
                      </a:lnTo>
                      <a:lnTo>
                        <a:pt x="1143000" y="309034"/>
                      </a:lnTo>
                      <a:lnTo>
                        <a:pt x="986367" y="393700"/>
                      </a:lnTo>
                      <a:lnTo>
                        <a:pt x="850900" y="402167"/>
                      </a:lnTo>
                      <a:lnTo>
                        <a:pt x="685800" y="406400"/>
                      </a:lnTo>
                      <a:lnTo>
                        <a:pt x="588434" y="444500"/>
                      </a:lnTo>
                      <a:lnTo>
                        <a:pt x="622300" y="546100"/>
                      </a:lnTo>
                      <a:lnTo>
                        <a:pt x="622300" y="546100"/>
                      </a:lnTo>
                      <a:lnTo>
                        <a:pt x="584200" y="571500"/>
                      </a:lnTo>
                      <a:lnTo>
                        <a:pt x="554567" y="541867"/>
                      </a:lnTo>
                      <a:lnTo>
                        <a:pt x="508000" y="469900"/>
                      </a:lnTo>
                      <a:lnTo>
                        <a:pt x="503767" y="431800"/>
                      </a:lnTo>
                      <a:lnTo>
                        <a:pt x="457200" y="440267"/>
                      </a:lnTo>
                      <a:lnTo>
                        <a:pt x="431800" y="474134"/>
                      </a:lnTo>
                      <a:lnTo>
                        <a:pt x="431800" y="474134"/>
                      </a:lnTo>
                      <a:lnTo>
                        <a:pt x="419100" y="508000"/>
                      </a:lnTo>
                      <a:lnTo>
                        <a:pt x="364067" y="478367"/>
                      </a:lnTo>
                      <a:lnTo>
                        <a:pt x="304800" y="474134"/>
                      </a:lnTo>
                      <a:lnTo>
                        <a:pt x="165100" y="414867"/>
                      </a:lnTo>
                      <a:lnTo>
                        <a:pt x="0" y="397934"/>
                      </a:lnTo>
                      <a:cubicBezTo>
                        <a:pt x="1411" y="300567"/>
                        <a:pt x="2823" y="203201"/>
                        <a:pt x="4234" y="105834"/>
                      </a:cubicBezTo>
                      <a:close/>
                    </a:path>
                  </a:pathLst>
                </a:custGeom>
                <a:solidFill>
                  <a:srgbClr val="FFFF00">
                    <a:alpha val="5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 dirty="0"/>
                </a:p>
              </p:txBody>
            </p:sp>
            <p:sp>
              <p:nvSpPr>
                <p:cNvPr id="40" name="Kombinationstegning 39">
                  <a:extLst>
                    <a:ext uri="{FF2B5EF4-FFF2-40B4-BE49-F238E27FC236}">
                      <a16:creationId xmlns:a16="http://schemas.microsoft.com/office/drawing/2014/main" id="{A2963D74-1923-9446-A2F0-4979A82D1031}"/>
                    </a:ext>
                  </a:extLst>
                </p:cNvPr>
                <p:cNvSpPr/>
                <p:nvPr/>
              </p:nvSpPr>
              <p:spPr>
                <a:xfrm>
                  <a:off x="872067" y="3632200"/>
                  <a:ext cx="5109633" cy="1045633"/>
                </a:xfrm>
                <a:custGeom>
                  <a:avLst/>
                  <a:gdLst>
                    <a:gd name="connsiteX0" fmla="*/ 0 w 5109633"/>
                    <a:gd name="connsiteY0" fmla="*/ 770467 h 1045633"/>
                    <a:gd name="connsiteX1" fmla="*/ 101600 w 5109633"/>
                    <a:gd name="connsiteY1" fmla="*/ 787400 h 1045633"/>
                    <a:gd name="connsiteX2" fmla="*/ 194733 w 5109633"/>
                    <a:gd name="connsiteY2" fmla="*/ 740833 h 1045633"/>
                    <a:gd name="connsiteX3" fmla="*/ 351366 w 5109633"/>
                    <a:gd name="connsiteY3" fmla="*/ 571500 h 1045633"/>
                    <a:gd name="connsiteX4" fmla="*/ 469900 w 5109633"/>
                    <a:gd name="connsiteY4" fmla="*/ 410633 h 1045633"/>
                    <a:gd name="connsiteX5" fmla="*/ 558800 w 5109633"/>
                    <a:gd name="connsiteY5" fmla="*/ 249767 h 1045633"/>
                    <a:gd name="connsiteX6" fmla="*/ 639233 w 5109633"/>
                    <a:gd name="connsiteY6" fmla="*/ 190500 h 1045633"/>
                    <a:gd name="connsiteX7" fmla="*/ 774700 w 5109633"/>
                    <a:gd name="connsiteY7" fmla="*/ 177800 h 1045633"/>
                    <a:gd name="connsiteX8" fmla="*/ 850900 w 5109633"/>
                    <a:gd name="connsiteY8" fmla="*/ 228600 h 1045633"/>
                    <a:gd name="connsiteX9" fmla="*/ 901700 w 5109633"/>
                    <a:gd name="connsiteY9" fmla="*/ 266700 h 1045633"/>
                    <a:gd name="connsiteX10" fmla="*/ 914400 w 5109633"/>
                    <a:gd name="connsiteY10" fmla="*/ 283633 h 1045633"/>
                    <a:gd name="connsiteX11" fmla="*/ 927100 w 5109633"/>
                    <a:gd name="connsiteY11" fmla="*/ 122767 h 1045633"/>
                    <a:gd name="connsiteX12" fmla="*/ 969433 w 5109633"/>
                    <a:gd name="connsiteY12" fmla="*/ 29633 h 1045633"/>
                    <a:gd name="connsiteX13" fmla="*/ 1041400 w 5109633"/>
                    <a:gd name="connsiteY13" fmla="*/ 0 h 1045633"/>
                    <a:gd name="connsiteX14" fmla="*/ 1087966 w 5109633"/>
                    <a:gd name="connsiteY14" fmla="*/ 12700 h 1045633"/>
                    <a:gd name="connsiteX15" fmla="*/ 1028700 w 5109633"/>
                    <a:gd name="connsiteY15" fmla="*/ 67733 h 1045633"/>
                    <a:gd name="connsiteX16" fmla="*/ 965200 w 5109633"/>
                    <a:gd name="connsiteY16" fmla="*/ 148167 h 1045633"/>
                    <a:gd name="connsiteX17" fmla="*/ 948266 w 5109633"/>
                    <a:gd name="connsiteY17" fmla="*/ 313267 h 1045633"/>
                    <a:gd name="connsiteX18" fmla="*/ 1130300 w 5109633"/>
                    <a:gd name="connsiteY18" fmla="*/ 448733 h 1045633"/>
                    <a:gd name="connsiteX19" fmla="*/ 1206500 w 5109633"/>
                    <a:gd name="connsiteY19" fmla="*/ 563033 h 1045633"/>
                    <a:gd name="connsiteX20" fmla="*/ 1341966 w 5109633"/>
                    <a:gd name="connsiteY20" fmla="*/ 605367 h 1045633"/>
                    <a:gd name="connsiteX21" fmla="*/ 1456266 w 5109633"/>
                    <a:gd name="connsiteY21" fmla="*/ 575733 h 1045633"/>
                    <a:gd name="connsiteX22" fmla="*/ 1515533 w 5109633"/>
                    <a:gd name="connsiteY22" fmla="*/ 482600 h 1045633"/>
                    <a:gd name="connsiteX23" fmla="*/ 1528233 w 5109633"/>
                    <a:gd name="connsiteY23" fmla="*/ 389467 h 1045633"/>
                    <a:gd name="connsiteX24" fmla="*/ 1562100 w 5109633"/>
                    <a:gd name="connsiteY24" fmla="*/ 351367 h 1045633"/>
                    <a:gd name="connsiteX25" fmla="*/ 1562100 w 5109633"/>
                    <a:gd name="connsiteY25" fmla="*/ 351367 h 1045633"/>
                    <a:gd name="connsiteX26" fmla="*/ 1562100 w 5109633"/>
                    <a:gd name="connsiteY26" fmla="*/ 423333 h 1045633"/>
                    <a:gd name="connsiteX27" fmla="*/ 1532466 w 5109633"/>
                    <a:gd name="connsiteY27" fmla="*/ 469900 h 1045633"/>
                    <a:gd name="connsiteX28" fmla="*/ 1519766 w 5109633"/>
                    <a:gd name="connsiteY28" fmla="*/ 567267 h 1045633"/>
                    <a:gd name="connsiteX29" fmla="*/ 1418166 w 5109633"/>
                    <a:gd name="connsiteY29" fmla="*/ 639233 h 1045633"/>
                    <a:gd name="connsiteX30" fmla="*/ 1397000 w 5109633"/>
                    <a:gd name="connsiteY30" fmla="*/ 668867 h 1045633"/>
                    <a:gd name="connsiteX31" fmla="*/ 1435100 w 5109633"/>
                    <a:gd name="connsiteY31" fmla="*/ 702733 h 1045633"/>
                    <a:gd name="connsiteX32" fmla="*/ 1524000 w 5109633"/>
                    <a:gd name="connsiteY32" fmla="*/ 715433 h 1045633"/>
                    <a:gd name="connsiteX33" fmla="*/ 1731433 w 5109633"/>
                    <a:gd name="connsiteY33" fmla="*/ 685800 h 1045633"/>
                    <a:gd name="connsiteX34" fmla="*/ 1960033 w 5109633"/>
                    <a:gd name="connsiteY34" fmla="*/ 601133 h 1045633"/>
                    <a:gd name="connsiteX35" fmla="*/ 2095500 w 5109633"/>
                    <a:gd name="connsiteY35" fmla="*/ 465667 h 1045633"/>
                    <a:gd name="connsiteX36" fmla="*/ 2294466 w 5109633"/>
                    <a:gd name="connsiteY36" fmla="*/ 385233 h 1045633"/>
                    <a:gd name="connsiteX37" fmla="*/ 2429933 w 5109633"/>
                    <a:gd name="connsiteY37" fmla="*/ 423333 h 1045633"/>
                    <a:gd name="connsiteX38" fmla="*/ 2510366 w 5109633"/>
                    <a:gd name="connsiteY38" fmla="*/ 524933 h 1045633"/>
                    <a:gd name="connsiteX39" fmla="*/ 2556933 w 5109633"/>
                    <a:gd name="connsiteY39" fmla="*/ 575733 h 1045633"/>
                    <a:gd name="connsiteX40" fmla="*/ 2620433 w 5109633"/>
                    <a:gd name="connsiteY40" fmla="*/ 571500 h 1045633"/>
                    <a:gd name="connsiteX41" fmla="*/ 2679700 w 5109633"/>
                    <a:gd name="connsiteY41" fmla="*/ 491067 h 1045633"/>
                    <a:gd name="connsiteX42" fmla="*/ 2679700 w 5109633"/>
                    <a:gd name="connsiteY42" fmla="*/ 491067 h 1045633"/>
                    <a:gd name="connsiteX43" fmla="*/ 2700866 w 5109633"/>
                    <a:gd name="connsiteY43" fmla="*/ 596900 h 1045633"/>
                    <a:gd name="connsiteX44" fmla="*/ 2764366 w 5109633"/>
                    <a:gd name="connsiteY44" fmla="*/ 690033 h 1045633"/>
                    <a:gd name="connsiteX45" fmla="*/ 2865966 w 5109633"/>
                    <a:gd name="connsiteY45" fmla="*/ 728133 h 1045633"/>
                    <a:gd name="connsiteX46" fmla="*/ 3048000 w 5109633"/>
                    <a:gd name="connsiteY46" fmla="*/ 723900 h 1045633"/>
                    <a:gd name="connsiteX47" fmla="*/ 3255433 w 5109633"/>
                    <a:gd name="connsiteY47" fmla="*/ 690033 h 1045633"/>
                    <a:gd name="connsiteX48" fmla="*/ 3416300 w 5109633"/>
                    <a:gd name="connsiteY48" fmla="*/ 626533 h 1045633"/>
                    <a:gd name="connsiteX49" fmla="*/ 3666066 w 5109633"/>
                    <a:gd name="connsiteY49" fmla="*/ 579967 h 1045633"/>
                    <a:gd name="connsiteX50" fmla="*/ 3907366 w 5109633"/>
                    <a:gd name="connsiteY50" fmla="*/ 546100 h 1045633"/>
                    <a:gd name="connsiteX51" fmla="*/ 4080933 w 5109633"/>
                    <a:gd name="connsiteY51" fmla="*/ 541867 h 1045633"/>
                    <a:gd name="connsiteX52" fmla="*/ 4123266 w 5109633"/>
                    <a:gd name="connsiteY52" fmla="*/ 563033 h 1045633"/>
                    <a:gd name="connsiteX53" fmla="*/ 4237566 w 5109633"/>
                    <a:gd name="connsiteY53" fmla="*/ 512233 h 1045633"/>
                    <a:gd name="connsiteX54" fmla="*/ 4377266 w 5109633"/>
                    <a:gd name="connsiteY54" fmla="*/ 575733 h 1045633"/>
                    <a:gd name="connsiteX55" fmla="*/ 4377266 w 5109633"/>
                    <a:gd name="connsiteY55" fmla="*/ 575733 h 1045633"/>
                    <a:gd name="connsiteX56" fmla="*/ 4436533 w 5109633"/>
                    <a:gd name="connsiteY56" fmla="*/ 554567 h 1045633"/>
                    <a:gd name="connsiteX57" fmla="*/ 4428066 w 5109633"/>
                    <a:gd name="connsiteY57" fmla="*/ 516467 h 1045633"/>
                    <a:gd name="connsiteX58" fmla="*/ 4516966 w 5109633"/>
                    <a:gd name="connsiteY58" fmla="*/ 546100 h 1045633"/>
                    <a:gd name="connsiteX59" fmla="*/ 4622800 w 5109633"/>
                    <a:gd name="connsiteY59" fmla="*/ 626533 h 1045633"/>
                    <a:gd name="connsiteX60" fmla="*/ 4931833 w 5109633"/>
                    <a:gd name="connsiteY60" fmla="*/ 690033 h 1045633"/>
                    <a:gd name="connsiteX61" fmla="*/ 5109633 w 5109633"/>
                    <a:gd name="connsiteY61" fmla="*/ 745067 h 1045633"/>
                    <a:gd name="connsiteX62" fmla="*/ 5105400 w 5109633"/>
                    <a:gd name="connsiteY62" fmla="*/ 905933 h 1045633"/>
                    <a:gd name="connsiteX63" fmla="*/ 4356100 w 5109633"/>
                    <a:gd name="connsiteY63" fmla="*/ 1011767 h 1045633"/>
                    <a:gd name="connsiteX64" fmla="*/ 4021666 w 5109633"/>
                    <a:gd name="connsiteY64" fmla="*/ 1007533 h 1045633"/>
                    <a:gd name="connsiteX65" fmla="*/ 3767666 w 5109633"/>
                    <a:gd name="connsiteY65" fmla="*/ 960967 h 1045633"/>
                    <a:gd name="connsiteX66" fmla="*/ 3585633 w 5109633"/>
                    <a:gd name="connsiteY66" fmla="*/ 910167 h 1045633"/>
                    <a:gd name="connsiteX67" fmla="*/ 3225800 w 5109633"/>
                    <a:gd name="connsiteY67" fmla="*/ 939800 h 1045633"/>
                    <a:gd name="connsiteX68" fmla="*/ 2857500 w 5109633"/>
                    <a:gd name="connsiteY68" fmla="*/ 1016000 h 1045633"/>
                    <a:gd name="connsiteX69" fmla="*/ 2794000 w 5109633"/>
                    <a:gd name="connsiteY69" fmla="*/ 1024467 h 1045633"/>
                    <a:gd name="connsiteX70" fmla="*/ 2705100 w 5109633"/>
                    <a:gd name="connsiteY70" fmla="*/ 1003300 h 1045633"/>
                    <a:gd name="connsiteX71" fmla="*/ 2455333 w 5109633"/>
                    <a:gd name="connsiteY71" fmla="*/ 973667 h 1045633"/>
                    <a:gd name="connsiteX72" fmla="*/ 2222500 w 5109633"/>
                    <a:gd name="connsiteY72" fmla="*/ 982133 h 1045633"/>
                    <a:gd name="connsiteX73" fmla="*/ 1981200 w 5109633"/>
                    <a:gd name="connsiteY73" fmla="*/ 999067 h 1045633"/>
                    <a:gd name="connsiteX74" fmla="*/ 1701800 w 5109633"/>
                    <a:gd name="connsiteY74" fmla="*/ 1032933 h 1045633"/>
                    <a:gd name="connsiteX75" fmla="*/ 1587500 w 5109633"/>
                    <a:gd name="connsiteY75" fmla="*/ 1045633 h 1045633"/>
                    <a:gd name="connsiteX76" fmla="*/ 1502833 w 5109633"/>
                    <a:gd name="connsiteY76" fmla="*/ 1037167 h 1045633"/>
                    <a:gd name="connsiteX77" fmla="*/ 1401233 w 5109633"/>
                    <a:gd name="connsiteY77" fmla="*/ 1045633 h 1045633"/>
                    <a:gd name="connsiteX78" fmla="*/ 1346200 w 5109633"/>
                    <a:gd name="connsiteY78" fmla="*/ 1041400 h 1045633"/>
                    <a:gd name="connsiteX79" fmla="*/ 1223433 w 5109633"/>
                    <a:gd name="connsiteY79" fmla="*/ 1032933 h 1045633"/>
                    <a:gd name="connsiteX80" fmla="*/ 1134533 w 5109633"/>
                    <a:gd name="connsiteY80" fmla="*/ 977900 h 1045633"/>
                    <a:gd name="connsiteX81" fmla="*/ 1100666 w 5109633"/>
                    <a:gd name="connsiteY81" fmla="*/ 918633 h 1045633"/>
                    <a:gd name="connsiteX82" fmla="*/ 1100666 w 5109633"/>
                    <a:gd name="connsiteY82" fmla="*/ 918633 h 1045633"/>
                    <a:gd name="connsiteX83" fmla="*/ 1100666 w 5109633"/>
                    <a:gd name="connsiteY83" fmla="*/ 918633 h 1045633"/>
                    <a:gd name="connsiteX84" fmla="*/ 1100666 w 5109633"/>
                    <a:gd name="connsiteY84" fmla="*/ 918633 h 1045633"/>
                    <a:gd name="connsiteX85" fmla="*/ 1087966 w 5109633"/>
                    <a:gd name="connsiteY85" fmla="*/ 884767 h 1045633"/>
                    <a:gd name="connsiteX86" fmla="*/ 1037166 w 5109633"/>
                    <a:gd name="connsiteY86" fmla="*/ 931333 h 1045633"/>
                    <a:gd name="connsiteX87" fmla="*/ 910166 w 5109633"/>
                    <a:gd name="connsiteY87" fmla="*/ 935567 h 1045633"/>
                    <a:gd name="connsiteX88" fmla="*/ 732366 w 5109633"/>
                    <a:gd name="connsiteY88" fmla="*/ 905933 h 1045633"/>
                    <a:gd name="connsiteX89" fmla="*/ 440266 w 5109633"/>
                    <a:gd name="connsiteY89" fmla="*/ 897467 h 1045633"/>
                    <a:gd name="connsiteX90" fmla="*/ 397933 w 5109633"/>
                    <a:gd name="connsiteY90" fmla="*/ 889000 h 1045633"/>
                    <a:gd name="connsiteX91" fmla="*/ 381000 w 5109633"/>
                    <a:gd name="connsiteY91" fmla="*/ 872067 h 1045633"/>
                    <a:gd name="connsiteX92" fmla="*/ 207433 w 5109633"/>
                    <a:gd name="connsiteY92" fmla="*/ 910167 h 1045633"/>
                    <a:gd name="connsiteX93" fmla="*/ 80433 w 5109633"/>
                    <a:gd name="connsiteY93" fmla="*/ 939800 h 1045633"/>
                    <a:gd name="connsiteX94" fmla="*/ 0 w 5109633"/>
                    <a:gd name="connsiteY94" fmla="*/ 939800 h 1045633"/>
                    <a:gd name="connsiteX95" fmla="*/ 0 w 5109633"/>
                    <a:gd name="connsiteY95" fmla="*/ 770467 h 1045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5109633" h="1045633">
                      <a:moveTo>
                        <a:pt x="0" y="770467"/>
                      </a:moveTo>
                      <a:lnTo>
                        <a:pt x="101600" y="787400"/>
                      </a:lnTo>
                      <a:lnTo>
                        <a:pt x="194733" y="740833"/>
                      </a:lnTo>
                      <a:lnTo>
                        <a:pt x="351366" y="571500"/>
                      </a:lnTo>
                      <a:lnTo>
                        <a:pt x="469900" y="410633"/>
                      </a:lnTo>
                      <a:lnTo>
                        <a:pt x="558800" y="249767"/>
                      </a:lnTo>
                      <a:lnTo>
                        <a:pt x="639233" y="190500"/>
                      </a:lnTo>
                      <a:lnTo>
                        <a:pt x="774700" y="177800"/>
                      </a:lnTo>
                      <a:lnTo>
                        <a:pt x="850900" y="228600"/>
                      </a:lnTo>
                      <a:lnTo>
                        <a:pt x="901700" y="266700"/>
                      </a:lnTo>
                      <a:lnTo>
                        <a:pt x="914400" y="283633"/>
                      </a:lnTo>
                      <a:lnTo>
                        <a:pt x="927100" y="122767"/>
                      </a:lnTo>
                      <a:lnTo>
                        <a:pt x="969433" y="29633"/>
                      </a:lnTo>
                      <a:lnTo>
                        <a:pt x="1041400" y="0"/>
                      </a:lnTo>
                      <a:lnTo>
                        <a:pt x="1087966" y="12700"/>
                      </a:lnTo>
                      <a:lnTo>
                        <a:pt x="1028700" y="67733"/>
                      </a:lnTo>
                      <a:lnTo>
                        <a:pt x="965200" y="148167"/>
                      </a:lnTo>
                      <a:lnTo>
                        <a:pt x="948266" y="313267"/>
                      </a:lnTo>
                      <a:lnTo>
                        <a:pt x="1130300" y="448733"/>
                      </a:lnTo>
                      <a:lnTo>
                        <a:pt x="1206500" y="563033"/>
                      </a:lnTo>
                      <a:lnTo>
                        <a:pt x="1341966" y="605367"/>
                      </a:lnTo>
                      <a:lnTo>
                        <a:pt x="1456266" y="575733"/>
                      </a:lnTo>
                      <a:lnTo>
                        <a:pt x="1515533" y="482600"/>
                      </a:lnTo>
                      <a:lnTo>
                        <a:pt x="1528233" y="389467"/>
                      </a:lnTo>
                      <a:lnTo>
                        <a:pt x="1562100" y="351367"/>
                      </a:lnTo>
                      <a:lnTo>
                        <a:pt x="1562100" y="351367"/>
                      </a:lnTo>
                      <a:lnTo>
                        <a:pt x="1562100" y="423333"/>
                      </a:lnTo>
                      <a:lnTo>
                        <a:pt x="1532466" y="469900"/>
                      </a:lnTo>
                      <a:lnTo>
                        <a:pt x="1519766" y="567267"/>
                      </a:lnTo>
                      <a:lnTo>
                        <a:pt x="1418166" y="639233"/>
                      </a:lnTo>
                      <a:lnTo>
                        <a:pt x="1397000" y="668867"/>
                      </a:lnTo>
                      <a:lnTo>
                        <a:pt x="1435100" y="702733"/>
                      </a:lnTo>
                      <a:lnTo>
                        <a:pt x="1524000" y="715433"/>
                      </a:lnTo>
                      <a:lnTo>
                        <a:pt x="1731433" y="685800"/>
                      </a:lnTo>
                      <a:lnTo>
                        <a:pt x="1960033" y="601133"/>
                      </a:lnTo>
                      <a:lnTo>
                        <a:pt x="2095500" y="465667"/>
                      </a:lnTo>
                      <a:lnTo>
                        <a:pt x="2294466" y="385233"/>
                      </a:lnTo>
                      <a:lnTo>
                        <a:pt x="2429933" y="423333"/>
                      </a:lnTo>
                      <a:lnTo>
                        <a:pt x="2510366" y="524933"/>
                      </a:lnTo>
                      <a:lnTo>
                        <a:pt x="2556933" y="575733"/>
                      </a:lnTo>
                      <a:lnTo>
                        <a:pt x="2620433" y="571500"/>
                      </a:lnTo>
                      <a:lnTo>
                        <a:pt x="2679700" y="491067"/>
                      </a:lnTo>
                      <a:lnTo>
                        <a:pt x="2679700" y="491067"/>
                      </a:lnTo>
                      <a:lnTo>
                        <a:pt x="2700866" y="596900"/>
                      </a:lnTo>
                      <a:lnTo>
                        <a:pt x="2764366" y="690033"/>
                      </a:lnTo>
                      <a:lnTo>
                        <a:pt x="2865966" y="728133"/>
                      </a:lnTo>
                      <a:lnTo>
                        <a:pt x="3048000" y="723900"/>
                      </a:lnTo>
                      <a:lnTo>
                        <a:pt x="3255433" y="690033"/>
                      </a:lnTo>
                      <a:lnTo>
                        <a:pt x="3416300" y="626533"/>
                      </a:lnTo>
                      <a:lnTo>
                        <a:pt x="3666066" y="579967"/>
                      </a:lnTo>
                      <a:lnTo>
                        <a:pt x="3907366" y="546100"/>
                      </a:lnTo>
                      <a:lnTo>
                        <a:pt x="4080933" y="541867"/>
                      </a:lnTo>
                      <a:lnTo>
                        <a:pt x="4123266" y="563033"/>
                      </a:lnTo>
                      <a:lnTo>
                        <a:pt x="4237566" y="512233"/>
                      </a:lnTo>
                      <a:lnTo>
                        <a:pt x="4377266" y="575733"/>
                      </a:lnTo>
                      <a:lnTo>
                        <a:pt x="4377266" y="575733"/>
                      </a:lnTo>
                      <a:lnTo>
                        <a:pt x="4436533" y="554567"/>
                      </a:lnTo>
                      <a:lnTo>
                        <a:pt x="4428066" y="516467"/>
                      </a:lnTo>
                      <a:lnTo>
                        <a:pt x="4516966" y="546100"/>
                      </a:lnTo>
                      <a:lnTo>
                        <a:pt x="4622800" y="626533"/>
                      </a:lnTo>
                      <a:lnTo>
                        <a:pt x="4931833" y="690033"/>
                      </a:lnTo>
                      <a:lnTo>
                        <a:pt x="5109633" y="745067"/>
                      </a:lnTo>
                      <a:lnTo>
                        <a:pt x="5105400" y="905933"/>
                      </a:lnTo>
                      <a:lnTo>
                        <a:pt x="4356100" y="1011767"/>
                      </a:lnTo>
                      <a:lnTo>
                        <a:pt x="4021666" y="1007533"/>
                      </a:lnTo>
                      <a:lnTo>
                        <a:pt x="3767666" y="960967"/>
                      </a:lnTo>
                      <a:lnTo>
                        <a:pt x="3585633" y="910167"/>
                      </a:lnTo>
                      <a:lnTo>
                        <a:pt x="3225800" y="939800"/>
                      </a:lnTo>
                      <a:lnTo>
                        <a:pt x="2857500" y="1016000"/>
                      </a:lnTo>
                      <a:lnTo>
                        <a:pt x="2794000" y="1024467"/>
                      </a:lnTo>
                      <a:lnTo>
                        <a:pt x="2705100" y="1003300"/>
                      </a:lnTo>
                      <a:lnTo>
                        <a:pt x="2455333" y="973667"/>
                      </a:lnTo>
                      <a:lnTo>
                        <a:pt x="2222500" y="982133"/>
                      </a:lnTo>
                      <a:lnTo>
                        <a:pt x="1981200" y="999067"/>
                      </a:lnTo>
                      <a:lnTo>
                        <a:pt x="1701800" y="1032933"/>
                      </a:lnTo>
                      <a:lnTo>
                        <a:pt x="1587500" y="1045633"/>
                      </a:lnTo>
                      <a:lnTo>
                        <a:pt x="1502833" y="1037167"/>
                      </a:lnTo>
                      <a:lnTo>
                        <a:pt x="1401233" y="1045633"/>
                      </a:lnTo>
                      <a:lnTo>
                        <a:pt x="1346200" y="1041400"/>
                      </a:lnTo>
                      <a:lnTo>
                        <a:pt x="1223433" y="1032933"/>
                      </a:lnTo>
                      <a:lnTo>
                        <a:pt x="1134533" y="977900"/>
                      </a:lnTo>
                      <a:lnTo>
                        <a:pt x="1100666" y="918633"/>
                      </a:lnTo>
                      <a:lnTo>
                        <a:pt x="1100666" y="918633"/>
                      </a:lnTo>
                      <a:lnTo>
                        <a:pt x="1100666" y="918633"/>
                      </a:lnTo>
                      <a:lnTo>
                        <a:pt x="1100666" y="918633"/>
                      </a:lnTo>
                      <a:lnTo>
                        <a:pt x="1087966" y="884767"/>
                      </a:lnTo>
                      <a:lnTo>
                        <a:pt x="1037166" y="931333"/>
                      </a:lnTo>
                      <a:lnTo>
                        <a:pt x="910166" y="935567"/>
                      </a:lnTo>
                      <a:lnTo>
                        <a:pt x="732366" y="905933"/>
                      </a:lnTo>
                      <a:lnTo>
                        <a:pt x="440266" y="897467"/>
                      </a:lnTo>
                      <a:lnTo>
                        <a:pt x="397933" y="889000"/>
                      </a:lnTo>
                      <a:lnTo>
                        <a:pt x="381000" y="872067"/>
                      </a:lnTo>
                      <a:lnTo>
                        <a:pt x="207433" y="910167"/>
                      </a:lnTo>
                      <a:lnTo>
                        <a:pt x="80433" y="939800"/>
                      </a:lnTo>
                      <a:lnTo>
                        <a:pt x="0" y="939800"/>
                      </a:lnTo>
                      <a:lnTo>
                        <a:pt x="0" y="770467"/>
                      </a:lnTo>
                      <a:close/>
                    </a:path>
                  </a:pathLst>
                </a:custGeom>
                <a:solidFill>
                  <a:srgbClr val="FFFF00">
                    <a:alpha val="5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41" name="Kombinationstegning 40">
                  <a:extLst>
                    <a:ext uri="{FF2B5EF4-FFF2-40B4-BE49-F238E27FC236}">
                      <a16:creationId xmlns:a16="http://schemas.microsoft.com/office/drawing/2014/main" id="{C95A309E-186E-2B42-805F-0E46E27B9EFE}"/>
                    </a:ext>
                  </a:extLst>
                </p:cNvPr>
                <p:cNvSpPr/>
                <p:nvPr/>
              </p:nvSpPr>
              <p:spPr>
                <a:xfrm>
                  <a:off x="3467100" y="3801533"/>
                  <a:ext cx="135467" cy="143934"/>
                </a:xfrm>
                <a:custGeom>
                  <a:avLst/>
                  <a:gdLst>
                    <a:gd name="connsiteX0" fmla="*/ 55033 w 135467"/>
                    <a:gd name="connsiteY0" fmla="*/ 88900 h 143934"/>
                    <a:gd name="connsiteX1" fmla="*/ 8467 w 135467"/>
                    <a:gd name="connsiteY1" fmla="*/ 143934 h 143934"/>
                    <a:gd name="connsiteX2" fmla="*/ 0 w 135467"/>
                    <a:gd name="connsiteY2" fmla="*/ 59267 h 143934"/>
                    <a:gd name="connsiteX3" fmla="*/ 12700 w 135467"/>
                    <a:gd name="connsiteY3" fmla="*/ 8467 h 143934"/>
                    <a:gd name="connsiteX4" fmla="*/ 63500 w 135467"/>
                    <a:gd name="connsiteY4" fmla="*/ 0 h 143934"/>
                    <a:gd name="connsiteX5" fmla="*/ 114300 w 135467"/>
                    <a:gd name="connsiteY5" fmla="*/ 25400 h 143934"/>
                    <a:gd name="connsiteX6" fmla="*/ 118533 w 135467"/>
                    <a:gd name="connsiteY6" fmla="*/ 76200 h 143934"/>
                    <a:gd name="connsiteX7" fmla="*/ 122767 w 135467"/>
                    <a:gd name="connsiteY7" fmla="*/ 114300 h 143934"/>
                    <a:gd name="connsiteX8" fmla="*/ 135467 w 135467"/>
                    <a:gd name="connsiteY8" fmla="*/ 127000 h 143934"/>
                    <a:gd name="connsiteX9" fmla="*/ 97367 w 135467"/>
                    <a:gd name="connsiteY9" fmla="*/ 135467 h 143934"/>
                    <a:gd name="connsiteX10" fmla="*/ 55033 w 135467"/>
                    <a:gd name="connsiteY10" fmla="*/ 88900 h 143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5467" h="143934">
                      <a:moveTo>
                        <a:pt x="55033" y="88900"/>
                      </a:moveTo>
                      <a:lnTo>
                        <a:pt x="8467" y="143934"/>
                      </a:lnTo>
                      <a:lnTo>
                        <a:pt x="0" y="59267"/>
                      </a:lnTo>
                      <a:lnTo>
                        <a:pt x="12700" y="8467"/>
                      </a:lnTo>
                      <a:lnTo>
                        <a:pt x="63500" y="0"/>
                      </a:lnTo>
                      <a:lnTo>
                        <a:pt x="114300" y="25400"/>
                      </a:lnTo>
                      <a:lnTo>
                        <a:pt x="118533" y="76200"/>
                      </a:lnTo>
                      <a:lnTo>
                        <a:pt x="122767" y="114300"/>
                      </a:lnTo>
                      <a:lnTo>
                        <a:pt x="135467" y="127000"/>
                      </a:lnTo>
                      <a:lnTo>
                        <a:pt x="97367" y="135467"/>
                      </a:lnTo>
                      <a:lnTo>
                        <a:pt x="55033" y="88900"/>
                      </a:lnTo>
                      <a:close/>
                    </a:path>
                  </a:pathLst>
                </a:cu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  <p:sp>
              <p:nvSpPr>
                <p:cNvPr id="42" name="Kombinationstegning 41">
                  <a:extLst>
                    <a:ext uri="{FF2B5EF4-FFF2-40B4-BE49-F238E27FC236}">
                      <a16:creationId xmlns:a16="http://schemas.microsoft.com/office/drawing/2014/main" id="{09BB448C-0F18-1244-AC74-6580A47ABE24}"/>
                    </a:ext>
                  </a:extLst>
                </p:cNvPr>
                <p:cNvSpPr/>
                <p:nvPr/>
              </p:nvSpPr>
              <p:spPr>
                <a:xfrm>
                  <a:off x="3471333" y="3958167"/>
                  <a:ext cx="71967" cy="63500"/>
                </a:xfrm>
                <a:custGeom>
                  <a:avLst/>
                  <a:gdLst>
                    <a:gd name="connsiteX0" fmla="*/ 0 w 71967"/>
                    <a:gd name="connsiteY0" fmla="*/ 33866 h 63500"/>
                    <a:gd name="connsiteX1" fmla="*/ 42334 w 71967"/>
                    <a:gd name="connsiteY1" fmla="*/ 63500 h 63500"/>
                    <a:gd name="connsiteX2" fmla="*/ 71967 w 71967"/>
                    <a:gd name="connsiteY2" fmla="*/ 38100 h 63500"/>
                    <a:gd name="connsiteX3" fmla="*/ 63500 w 71967"/>
                    <a:gd name="connsiteY3" fmla="*/ 0 h 63500"/>
                    <a:gd name="connsiteX4" fmla="*/ 63500 w 71967"/>
                    <a:gd name="connsiteY4" fmla="*/ 0 h 63500"/>
                    <a:gd name="connsiteX5" fmla="*/ 0 w 71967"/>
                    <a:gd name="connsiteY5" fmla="*/ 33866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1967" h="63500">
                      <a:moveTo>
                        <a:pt x="0" y="33866"/>
                      </a:moveTo>
                      <a:lnTo>
                        <a:pt x="42334" y="63500"/>
                      </a:lnTo>
                      <a:lnTo>
                        <a:pt x="71967" y="38100"/>
                      </a:lnTo>
                      <a:lnTo>
                        <a:pt x="63500" y="0"/>
                      </a:lnTo>
                      <a:lnTo>
                        <a:pt x="63500" y="0"/>
                      </a:lnTo>
                      <a:lnTo>
                        <a:pt x="0" y="33866"/>
                      </a:lnTo>
                      <a:close/>
                    </a:path>
                  </a:pathLst>
                </a:custGeom>
                <a:solidFill>
                  <a:srgbClr val="FFFF00">
                    <a:alpha val="2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</p:grpSp>
          <p:sp>
            <p:nvSpPr>
              <p:cNvPr id="23" name="Kombinationstegning 22">
                <a:extLst>
                  <a:ext uri="{FF2B5EF4-FFF2-40B4-BE49-F238E27FC236}">
                    <a16:creationId xmlns:a16="http://schemas.microsoft.com/office/drawing/2014/main" id="{2A5F2465-F41A-7A46-B3E4-260F081A948B}"/>
                  </a:ext>
                </a:extLst>
              </p:cNvPr>
              <p:cNvSpPr/>
              <p:nvPr/>
            </p:nvSpPr>
            <p:spPr>
              <a:xfrm>
                <a:off x="1680519" y="7138086"/>
                <a:ext cx="102973" cy="366584"/>
              </a:xfrm>
              <a:custGeom>
                <a:avLst/>
                <a:gdLst>
                  <a:gd name="connsiteX0" fmla="*/ 0 w 102973"/>
                  <a:gd name="connsiteY0" fmla="*/ 366584 h 366584"/>
                  <a:gd name="connsiteX1" fmla="*/ 20595 w 102973"/>
                  <a:gd name="connsiteY1" fmla="*/ 288325 h 366584"/>
                  <a:gd name="connsiteX2" fmla="*/ 16476 w 102973"/>
                  <a:gd name="connsiteY2" fmla="*/ 230660 h 366584"/>
                  <a:gd name="connsiteX3" fmla="*/ 41189 w 102973"/>
                  <a:gd name="connsiteY3" fmla="*/ 90617 h 366584"/>
                  <a:gd name="connsiteX4" fmla="*/ 102973 w 102973"/>
                  <a:gd name="connsiteY4" fmla="*/ 0 h 366584"/>
                  <a:gd name="connsiteX5" fmla="*/ 102973 w 102973"/>
                  <a:gd name="connsiteY5" fmla="*/ 0 h 366584"/>
                  <a:gd name="connsiteX6" fmla="*/ 98854 w 102973"/>
                  <a:gd name="connsiteY6" fmla="*/ 70022 h 366584"/>
                  <a:gd name="connsiteX7" fmla="*/ 65903 w 102973"/>
                  <a:gd name="connsiteY7" fmla="*/ 131806 h 366584"/>
                  <a:gd name="connsiteX8" fmla="*/ 53546 w 102973"/>
                  <a:gd name="connsiteY8" fmla="*/ 243017 h 366584"/>
                  <a:gd name="connsiteX9" fmla="*/ 0 w 102973"/>
                  <a:gd name="connsiteY9" fmla="*/ 366584 h 36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973" h="366584">
                    <a:moveTo>
                      <a:pt x="0" y="366584"/>
                    </a:moveTo>
                    <a:lnTo>
                      <a:pt x="20595" y="288325"/>
                    </a:lnTo>
                    <a:lnTo>
                      <a:pt x="16476" y="230660"/>
                    </a:lnTo>
                    <a:lnTo>
                      <a:pt x="41189" y="90617"/>
                    </a:lnTo>
                    <a:lnTo>
                      <a:pt x="102973" y="0"/>
                    </a:lnTo>
                    <a:lnTo>
                      <a:pt x="102973" y="0"/>
                    </a:lnTo>
                    <a:lnTo>
                      <a:pt x="98854" y="70022"/>
                    </a:lnTo>
                    <a:lnTo>
                      <a:pt x="65903" y="131806"/>
                    </a:lnTo>
                    <a:lnTo>
                      <a:pt x="53546" y="243017"/>
                    </a:lnTo>
                    <a:lnTo>
                      <a:pt x="0" y="36658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4" name="Kombinationstegning 23">
                <a:extLst>
                  <a:ext uri="{FF2B5EF4-FFF2-40B4-BE49-F238E27FC236}">
                    <a16:creationId xmlns:a16="http://schemas.microsoft.com/office/drawing/2014/main" id="{4405A20C-5578-DD4E-8745-B31C5ADCC1D8}"/>
                  </a:ext>
                </a:extLst>
              </p:cNvPr>
              <p:cNvSpPr/>
              <p:nvPr/>
            </p:nvSpPr>
            <p:spPr>
              <a:xfrm>
                <a:off x="1783492" y="7055708"/>
                <a:ext cx="230659" cy="255373"/>
              </a:xfrm>
              <a:custGeom>
                <a:avLst/>
                <a:gdLst>
                  <a:gd name="connsiteX0" fmla="*/ 230659 w 230659"/>
                  <a:gd name="connsiteY0" fmla="*/ 24714 h 255373"/>
                  <a:gd name="connsiteX1" fmla="*/ 205946 w 230659"/>
                  <a:gd name="connsiteY1" fmla="*/ 86497 h 255373"/>
                  <a:gd name="connsiteX2" fmla="*/ 205946 w 230659"/>
                  <a:gd name="connsiteY2" fmla="*/ 86497 h 255373"/>
                  <a:gd name="connsiteX3" fmla="*/ 164757 w 230659"/>
                  <a:gd name="connsiteY3" fmla="*/ 107092 h 255373"/>
                  <a:gd name="connsiteX4" fmla="*/ 160638 w 230659"/>
                  <a:gd name="connsiteY4" fmla="*/ 156519 h 255373"/>
                  <a:gd name="connsiteX5" fmla="*/ 90616 w 230659"/>
                  <a:gd name="connsiteY5" fmla="*/ 172995 h 255373"/>
                  <a:gd name="connsiteX6" fmla="*/ 70022 w 230659"/>
                  <a:gd name="connsiteY6" fmla="*/ 226541 h 255373"/>
                  <a:gd name="connsiteX7" fmla="*/ 28832 w 230659"/>
                  <a:gd name="connsiteY7" fmla="*/ 255373 h 255373"/>
                  <a:gd name="connsiteX8" fmla="*/ 0 w 230659"/>
                  <a:gd name="connsiteY8" fmla="*/ 230660 h 255373"/>
                  <a:gd name="connsiteX9" fmla="*/ 28832 w 230659"/>
                  <a:gd name="connsiteY9" fmla="*/ 185351 h 255373"/>
                  <a:gd name="connsiteX10" fmla="*/ 41189 w 230659"/>
                  <a:gd name="connsiteY10" fmla="*/ 123568 h 255373"/>
                  <a:gd name="connsiteX11" fmla="*/ 41189 w 230659"/>
                  <a:gd name="connsiteY11" fmla="*/ 53546 h 255373"/>
                  <a:gd name="connsiteX12" fmla="*/ 41189 w 230659"/>
                  <a:gd name="connsiteY12" fmla="*/ 53546 h 255373"/>
                  <a:gd name="connsiteX13" fmla="*/ 41189 w 230659"/>
                  <a:gd name="connsiteY13" fmla="*/ 53546 h 255373"/>
                  <a:gd name="connsiteX14" fmla="*/ 41189 w 230659"/>
                  <a:gd name="connsiteY14" fmla="*/ 53546 h 255373"/>
                  <a:gd name="connsiteX15" fmla="*/ 41189 w 230659"/>
                  <a:gd name="connsiteY15" fmla="*/ 53546 h 255373"/>
                  <a:gd name="connsiteX16" fmla="*/ 41189 w 230659"/>
                  <a:gd name="connsiteY16" fmla="*/ 53546 h 255373"/>
                  <a:gd name="connsiteX17" fmla="*/ 41189 w 230659"/>
                  <a:gd name="connsiteY17" fmla="*/ 53546 h 255373"/>
                  <a:gd name="connsiteX18" fmla="*/ 65903 w 230659"/>
                  <a:gd name="connsiteY18" fmla="*/ 24714 h 255373"/>
                  <a:gd name="connsiteX19" fmla="*/ 78259 w 230659"/>
                  <a:gd name="connsiteY19" fmla="*/ 61784 h 255373"/>
                  <a:gd name="connsiteX20" fmla="*/ 78259 w 230659"/>
                  <a:gd name="connsiteY20" fmla="*/ 61784 h 255373"/>
                  <a:gd name="connsiteX21" fmla="*/ 102973 w 230659"/>
                  <a:gd name="connsiteY21" fmla="*/ 102973 h 255373"/>
                  <a:gd name="connsiteX22" fmla="*/ 102973 w 230659"/>
                  <a:gd name="connsiteY22" fmla="*/ 102973 h 255373"/>
                  <a:gd name="connsiteX23" fmla="*/ 102973 w 230659"/>
                  <a:gd name="connsiteY23" fmla="*/ 102973 h 255373"/>
                  <a:gd name="connsiteX24" fmla="*/ 102973 w 230659"/>
                  <a:gd name="connsiteY24" fmla="*/ 102973 h 255373"/>
                  <a:gd name="connsiteX25" fmla="*/ 102973 w 230659"/>
                  <a:gd name="connsiteY25" fmla="*/ 102973 h 255373"/>
                  <a:gd name="connsiteX26" fmla="*/ 102973 w 230659"/>
                  <a:gd name="connsiteY26" fmla="*/ 102973 h 255373"/>
                  <a:gd name="connsiteX27" fmla="*/ 102973 w 230659"/>
                  <a:gd name="connsiteY27" fmla="*/ 102973 h 255373"/>
                  <a:gd name="connsiteX28" fmla="*/ 135924 w 230659"/>
                  <a:gd name="connsiteY28" fmla="*/ 82378 h 255373"/>
                  <a:gd name="connsiteX29" fmla="*/ 135924 w 230659"/>
                  <a:gd name="connsiteY29" fmla="*/ 32951 h 255373"/>
                  <a:gd name="connsiteX30" fmla="*/ 135924 w 230659"/>
                  <a:gd name="connsiteY30" fmla="*/ 32951 h 255373"/>
                  <a:gd name="connsiteX31" fmla="*/ 185351 w 230659"/>
                  <a:gd name="connsiteY31" fmla="*/ 0 h 255373"/>
                  <a:gd name="connsiteX32" fmla="*/ 230659 w 230659"/>
                  <a:gd name="connsiteY32" fmla="*/ 24714 h 255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0659" h="255373">
                    <a:moveTo>
                      <a:pt x="230659" y="24714"/>
                    </a:moveTo>
                    <a:lnTo>
                      <a:pt x="205946" y="86497"/>
                    </a:lnTo>
                    <a:lnTo>
                      <a:pt x="205946" y="86497"/>
                    </a:lnTo>
                    <a:lnTo>
                      <a:pt x="164757" y="107092"/>
                    </a:lnTo>
                    <a:lnTo>
                      <a:pt x="160638" y="156519"/>
                    </a:lnTo>
                    <a:lnTo>
                      <a:pt x="90616" y="172995"/>
                    </a:lnTo>
                    <a:lnTo>
                      <a:pt x="70022" y="226541"/>
                    </a:lnTo>
                    <a:lnTo>
                      <a:pt x="28832" y="255373"/>
                    </a:lnTo>
                    <a:lnTo>
                      <a:pt x="0" y="230660"/>
                    </a:lnTo>
                    <a:lnTo>
                      <a:pt x="28832" y="185351"/>
                    </a:lnTo>
                    <a:lnTo>
                      <a:pt x="41189" y="123568"/>
                    </a:lnTo>
                    <a:lnTo>
                      <a:pt x="41189" y="53546"/>
                    </a:lnTo>
                    <a:lnTo>
                      <a:pt x="41189" y="53546"/>
                    </a:lnTo>
                    <a:lnTo>
                      <a:pt x="41189" y="53546"/>
                    </a:lnTo>
                    <a:lnTo>
                      <a:pt x="41189" y="53546"/>
                    </a:lnTo>
                    <a:lnTo>
                      <a:pt x="41189" y="53546"/>
                    </a:lnTo>
                    <a:lnTo>
                      <a:pt x="41189" y="53546"/>
                    </a:lnTo>
                    <a:lnTo>
                      <a:pt x="41189" y="53546"/>
                    </a:lnTo>
                    <a:lnTo>
                      <a:pt x="65903" y="24714"/>
                    </a:lnTo>
                    <a:lnTo>
                      <a:pt x="78259" y="61784"/>
                    </a:lnTo>
                    <a:lnTo>
                      <a:pt x="78259" y="61784"/>
                    </a:lnTo>
                    <a:lnTo>
                      <a:pt x="102973" y="102973"/>
                    </a:lnTo>
                    <a:lnTo>
                      <a:pt x="102973" y="102973"/>
                    </a:lnTo>
                    <a:lnTo>
                      <a:pt x="102973" y="102973"/>
                    </a:lnTo>
                    <a:lnTo>
                      <a:pt x="102973" y="102973"/>
                    </a:lnTo>
                    <a:lnTo>
                      <a:pt x="102973" y="102973"/>
                    </a:lnTo>
                    <a:lnTo>
                      <a:pt x="102973" y="102973"/>
                    </a:lnTo>
                    <a:lnTo>
                      <a:pt x="102973" y="102973"/>
                    </a:lnTo>
                    <a:lnTo>
                      <a:pt x="135924" y="82378"/>
                    </a:lnTo>
                    <a:lnTo>
                      <a:pt x="135924" y="32951"/>
                    </a:lnTo>
                    <a:lnTo>
                      <a:pt x="135924" y="32951"/>
                    </a:lnTo>
                    <a:lnTo>
                      <a:pt x="185351" y="0"/>
                    </a:lnTo>
                    <a:lnTo>
                      <a:pt x="230659" y="247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5" name="Kombinationstegning 24">
                <a:extLst>
                  <a:ext uri="{FF2B5EF4-FFF2-40B4-BE49-F238E27FC236}">
                    <a16:creationId xmlns:a16="http://schemas.microsoft.com/office/drawing/2014/main" id="{F9064D7C-0122-3745-B95E-940EB0C40BA0}"/>
                  </a:ext>
                </a:extLst>
              </p:cNvPr>
              <p:cNvSpPr/>
              <p:nvPr/>
            </p:nvSpPr>
            <p:spPr>
              <a:xfrm>
                <a:off x="2961503" y="6775622"/>
                <a:ext cx="317156" cy="383059"/>
              </a:xfrm>
              <a:custGeom>
                <a:avLst/>
                <a:gdLst>
                  <a:gd name="connsiteX0" fmla="*/ 28832 w 317156"/>
                  <a:gd name="connsiteY0" fmla="*/ 0 h 383059"/>
                  <a:gd name="connsiteX1" fmla="*/ 24713 w 317156"/>
                  <a:gd name="connsiteY1" fmla="*/ 90616 h 383059"/>
                  <a:gd name="connsiteX2" fmla="*/ 0 w 317156"/>
                  <a:gd name="connsiteY2" fmla="*/ 131805 h 383059"/>
                  <a:gd name="connsiteX3" fmla="*/ 32951 w 317156"/>
                  <a:gd name="connsiteY3" fmla="*/ 189470 h 383059"/>
                  <a:gd name="connsiteX4" fmla="*/ 53546 w 317156"/>
                  <a:gd name="connsiteY4" fmla="*/ 226540 h 383059"/>
                  <a:gd name="connsiteX5" fmla="*/ 115329 w 317156"/>
                  <a:gd name="connsiteY5" fmla="*/ 218302 h 383059"/>
                  <a:gd name="connsiteX6" fmla="*/ 115329 w 317156"/>
                  <a:gd name="connsiteY6" fmla="*/ 218302 h 383059"/>
                  <a:gd name="connsiteX7" fmla="*/ 131805 w 317156"/>
                  <a:gd name="connsiteY7" fmla="*/ 296562 h 383059"/>
                  <a:gd name="connsiteX8" fmla="*/ 140043 w 317156"/>
                  <a:gd name="connsiteY8" fmla="*/ 370702 h 383059"/>
                  <a:gd name="connsiteX9" fmla="*/ 181232 w 317156"/>
                  <a:gd name="connsiteY9" fmla="*/ 383059 h 383059"/>
                  <a:gd name="connsiteX10" fmla="*/ 234778 w 317156"/>
                  <a:gd name="connsiteY10" fmla="*/ 374821 h 383059"/>
                  <a:gd name="connsiteX11" fmla="*/ 280086 w 317156"/>
                  <a:gd name="connsiteY11" fmla="*/ 308919 h 383059"/>
                  <a:gd name="connsiteX12" fmla="*/ 300681 w 317156"/>
                  <a:gd name="connsiteY12" fmla="*/ 247135 h 383059"/>
                  <a:gd name="connsiteX13" fmla="*/ 317156 w 317156"/>
                  <a:gd name="connsiteY13" fmla="*/ 193589 h 383059"/>
                  <a:gd name="connsiteX14" fmla="*/ 288324 w 317156"/>
                  <a:gd name="connsiteY14" fmla="*/ 140043 h 383059"/>
                  <a:gd name="connsiteX15" fmla="*/ 222421 w 317156"/>
                  <a:gd name="connsiteY15" fmla="*/ 197708 h 383059"/>
                  <a:gd name="connsiteX16" fmla="*/ 140043 w 317156"/>
                  <a:gd name="connsiteY16" fmla="*/ 193589 h 383059"/>
                  <a:gd name="connsiteX17" fmla="*/ 70021 w 317156"/>
                  <a:gd name="connsiteY17" fmla="*/ 90616 h 383059"/>
                  <a:gd name="connsiteX18" fmla="*/ 82378 w 317156"/>
                  <a:gd name="connsiteY18" fmla="*/ 16475 h 383059"/>
                  <a:gd name="connsiteX19" fmla="*/ 28832 w 317156"/>
                  <a:gd name="connsiteY19" fmla="*/ 0 h 383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7156" h="383059">
                    <a:moveTo>
                      <a:pt x="28832" y="0"/>
                    </a:moveTo>
                    <a:lnTo>
                      <a:pt x="24713" y="90616"/>
                    </a:lnTo>
                    <a:lnTo>
                      <a:pt x="0" y="131805"/>
                    </a:lnTo>
                    <a:lnTo>
                      <a:pt x="32951" y="189470"/>
                    </a:lnTo>
                    <a:lnTo>
                      <a:pt x="53546" y="226540"/>
                    </a:lnTo>
                    <a:lnTo>
                      <a:pt x="115329" y="218302"/>
                    </a:lnTo>
                    <a:lnTo>
                      <a:pt x="115329" y="218302"/>
                    </a:lnTo>
                    <a:lnTo>
                      <a:pt x="131805" y="296562"/>
                    </a:lnTo>
                    <a:lnTo>
                      <a:pt x="140043" y="370702"/>
                    </a:lnTo>
                    <a:lnTo>
                      <a:pt x="181232" y="383059"/>
                    </a:lnTo>
                    <a:lnTo>
                      <a:pt x="234778" y="374821"/>
                    </a:lnTo>
                    <a:lnTo>
                      <a:pt x="280086" y="308919"/>
                    </a:lnTo>
                    <a:lnTo>
                      <a:pt x="300681" y="247135"/>
                    </a:lnTo>
                    <a:lnTo>
                      <a:pt x="317156" y="193589"/>
                    </a:lnTo>
                    <a:lnTo>
                      <a:pt x="288324" y="140043"/>
                    </a:lnTo>
                    <a:lnTo>
                      <a:pt x="222421" y="197708"/>
                    </a:lnTo>
                    <a:lnTo>
                      <a:pt x="140043" y="193589"/>
                    </a:lnTo>
                    <a:lnTo>
                      <a:pt x="70021" y="90616"/>
                    </a:lnTo>
                    <a:lnTo>
                      <a:pt x="82378" y="16475"/>
                    </a:lnTo>
                    <a:lnTo>
                      <a:pt x="288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6" name="Kombinationstegning 25">
                <a:extLst>
                  <a:ext uri="{FF2B5EF4-FFF2-40B4-BE49-F238E27FC236}">
                    <a16:creationId xmlns:a16="http://schemas.microsoft.com/office/drawing/2014/main" id="{12926A13-066D-F348-BE82-7E88E00AA84A}"/>
                  </a:ext>
                </a:extLst>
              </p:cNvPr>
              <p:cNvSpPr/>
              <p:nvPr/>
            </p:nvSpPr>
            <p:spPr>
              <a:xfrm>
                <a:off x="3447535" y="6878595"/>
                <a:ext cx="52154" cy="156055"/>
              </a:xfrm>
              <a:custGeom>
                <a:avLst/>
                <a:gdLst>
                  <a:gd name="connsiteX0" fmla="*/ 49427 w 49427"/>
                  <a:gd name="connsiteY0" fmla="*/ 0 h 152400"/>
                  <a:gd name="connsiteX1" fmla="*/ 12357 w 49427"/>
                  <a:gd name="connsiteY1" fmla="*/ 74140 h 152400"/>
                  <a:gd name="connsiteX2" fmla="*/ 0 w 49427"/>
                  <a:gd name="connsiteY2" fmla="*/ 135924 h 152400"/>
                  <a:gd name="connsiteX3" fmla="*/ 12357 w 49427"/>
                  <a:gd name="connsiteY3" fmla="*/ 152400 h 152400"/>
                  <a:gd name="connsiteX4" fmla="*/ 41189 w 49427"/>
                  <a:gd name="connsiteY4" fmla="*/ 119448 h 152400"/>
                  <a:gd name="connsiteX5" fmla="*/ 49427 w 49427"/>
                  <a:gd name="connsiteY5" fmla="*/ 0 h 152400"/>
                  <a:gd name="connsiteX0" fmla="*/ 49427 w 49427"/>
                  <a:gd name="connsiteY0" fmla="*/ 0 h 152400"/>
                  <a:gd name="connsiteX1" fmla="*/ 1392 w 49427"/>
                  <a:gd name="connsiteY1" fmla="*/ 77796 h 152400"/>
                  <a:gd name="connsiteX2" fmla="*/ 0 w 49427"/>
                  <a:gd name="connsiteY2" fmla="*/ 135924 h 152400"/>
                  <a:gd name="connsiteX3" fmla="*/ 12357 w 49427"/>
                  <a:gd name="connsiteY3" fmla="*/ 152400 h 152400"/>
                  <a:gd name="connsiteX4" fmla="*/ 41189 w 49427"/>
                  <a:gd name="connsiteY4" fmla="*/ 119448 h 152400"/>
                  <a:gd name="connsiteX5" fmla="*/ 49427 w 49427"/>
                  <a:gd name="connsiteY5" fmla="*/ 0 h 152400"/>
                  <a:gd name="connsiteX0" fmla="*/ 49427 w 52154"/>
                  <a:gd name="connsiteY0" fmla="*/ 0 h 152400"/>
                  <a:gd name="connsiteX1" fmla="*/ 1392 w 52154"/>
                  <a:gd name="connsiteY1" fmla="*/ 77796 h 152400"/>
                  <a:gd name="connsiteX2" fmla="*/ 0 w 52154"/>
                  <a:gd name="connsiteY2" fmla="*/ 135924 h 152400"/>
                  <a:gd name="connsiteX3" fmla="*/ 12357 w 52154"/>
                  <a:gd name="connsiteY3" fmla="*/ 152400 h 152400"/>
                  <a:gd name="connsiteX4" fmla="*/ 52154 w 52154"/>
                  <a:gd name="connsiteY4" fmla="*/ 82898 h 152400"/>
                  <a:gd name="connsiteX5" fmla="*/ 49427 w 52154"/>
                  <a:gd name="connsiteY5" fmla="*/ 0 h 152400"/>
                  <a:gd name="connsiteX0" fmla="*/ 49427 w 52154"/>
                  <a:gd name="connsiteY0" fmla="*/ 0 h 156055"/>
                  <a:gd name="connsiteX1" fmla="*/ 1392 w 52154"/>
                  <a:gd name="connsiteY1" fmla="*/ 77796 h 156055"/>
                  <a:gd name="connsiteX2" fmla="*/ 0 w 52154"/>
                  <a:gd name="connsiteY2" fmla="*/ 135924 h 156055"/>
                  <a:gd name="connsiteX3" fmla="*/ 30632 w 52154"/>
                  <a:gd name="connsiteY3" fmla="*/ 156055 h 156055"/>
                  <a:gd name="connsiteX4" fmla="*/ 52154 w 52154"/>
                  <a:gd name="connsiteY4" fmla="*/ 82898 h 156055"/>
                  <a:gd name="connsiteX5" fmla="*/ 49427 w 52154"/>
                  <a:gd name="connsiteY5" fmla="*/ 0 h 15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154" h="156055">
                    <a:moveTo>
                      <a:pt x="49427" y="0"/>
                    </a:moveTo>
                    <a:lnTo>
                      <a:pt x="1392" y="77796"/>
                    </a:lnTo>
                    <a:lnTo>
                      <a:pt x="0" y="135924"/>
                    </a:lnTo>
                    <a:lnTo>
                      <a:pt x="30632" y="156055"/>
                    </a:lnTo>
                    <a:lnTo>
                      <a:pt x="52154" y="82898"/>
                    </a:lnTo>
                    <a:lnTo>
                      <a:pt x="494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7" name="Kombinationstegning 26">
                <a:extLst>
                  <a:ext uri="{FF2B5EF4-FFF2-40B4-BE49-F238E27FC236}">
                    <a16:creationId xmlns:a16="http://schemas.microsoft.com/office/drawing/2014/main" id="{E1BEA0B1-F845-1443-9A02-A7A7E4F42743}"/>
                  </a:ext>
                </a:extLst>
              </p:cNvPr>
              <p:cNvSpPr/>
              <p:nvPr/>
            </p:nvSpPr>
            <p:spPr>
              <a:xfrm>
                <a:off x="4740876" y="7142205"/>
                <a:ext cx="156519" cy="164757"/>
              </a:xfrm>
              <a:custGeom>
                <a:avLst/>
                <a:gdLst>
                  <a:gd name="connsiteX0" fmla="*/ 0 w 156519"/>
                  <a:gd name="connsiteY0" fmla="*/ 61784 h 164757"/>
                  <a:gd name="connsiteX1" fmla="*/ 28832 w 156519"/>
                  <a:gd name="connsiteY1" fmla="*/ 94736 h 164757"/>
                  <a:gd name="connsiteX2" fmla="*/ 49427 w 156519"/>
                  <a:gd name="connsiteY2" fmla="*/ 131806 h 164757"/>
                  <a:gd name="connsiteX3" fmla="*/ 49427 w 156519"/>
                  <a:gd name="connsiteY3" fmla="*/ 131806 h 164757"/>
                  <a:gd name="connsiteX4" fmla="*/ 98854 w 156519"/>
                  <a:gd name="connsiteY4" fmla="*/ 107092 h 164757"/>
                  <a:gd name="connsiteX5" fmla="*/ 111210 w 156519"/>
                  <a:gd name="connsiteY5" fmla="*/ 164757 h 164757"/>
                  <a:gd name="connsiteX6" fmla="*/ 148281 w 156519"/>
                  <a:gd name="connsiteY6" fmla="*/ 152400 h 164757"/>
                  <a:gd name="connsiteX7" fmla="*/ 156519 w 156519"/>
                  <a:gd name="connsiteY7" fmla="*/ 111211 h 164757"/>
                  <a:gd name="connsiteX8" fmla="*/ 148281 w 156519"/>
                  <a:gd name="connsiteY8" fmla="*/ 70022 h 164757"/>
                  <a:gd name="connsiteX9" fmla="*/ 111210 w 156519"/>
                  <a:gd name="connsiteY9" fmla="*/ 28833 h 164757"/>
                  <a:gd name="connsiteX10" fmla="*/ 65902 w 156519"/>
                  <a:gd name="connsiteY10" fmla="*/ 0 h 164757"/>
                  <a:gd name="connsiteX11" fmla="*/ 65902 w 156519"/>
                  <a:gd name="connsiteY11" fmla="*/ 0 h 164757"/>
                  <a:gd name="connsiteX12" fmla="*/ 57665 w 156519"/>
                  <a:gd name="connsiteY12" fmla="*/ 41190 h 164757"/>
                  <a:gd name="connsiteX13" fmla="*/ 74140 w 156519"/>
                  <a:gd name="connsiteY13" fmla="*/ 57665 h 164757"/>
                  <a:gd name="connsiteX14" fmla="*/ 0 w 156519"/>
                  <a:gd name="connsiteY14" fmla="*/ 61784 h 16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19" h="164757">
                    <a:moveTo>
                      <a:pt x="0" y="61784"/>
                    </a:moveTo>
                    <a:lnTo>
                      <a:pt x="28832" y="94736"/>
                    </a:lnTo>
                    <a:lnTo>
                      <a:pt x="49427" y="131806"/>
                    </a:lnTo>
                    <a:lnTo>
                      <a:pt x="49427" y="131806"/>
                    </a:lnTo>
                    <a:lnTo>
                      <a:pt x="98854" y="107092"/>
                    </a:lnTo>
                    <a:lnTo>
                      <a:pt x="111210" y="164757"/>
                    </a:lnTo>
                    <a:lnTo>
                      <a:pt x="148281" y="152400"/>
                    </a:lnTo>
                    <a:lnTo>
                      <a:pt x="156519" y="111211"/>
                    </a:lnTo>
                    <a:lnTo>
                      <a:pt x="148281" y="70022"/>
                    </a:lnTo>
                    <a:lnTo>
                      <a:pt x="111210" y="28833"/>
                    </a:lnTo>
                    <a:lnTo>
                      <a:pt x="65902" y="0"/>
                    </a:lnTo>
                    <a:lnTo>
                      <a:pt x="65902" y="0"/>
                    </a:lnTo>
                    <a:lnTo>
                      <a:pt x="57665" y="41190"/>
                    </a:lnTo>
                    <a:lnTo>
                      <a:pt x="74140" y="57665"/>
                    </a:lnTo>
                    <a:lnTo>
                      <a:pt x="0" y="6178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8" name="Kombinationstegning 27">
                <a:extLst>
                  <a:ext uri="{FF2B5EF4-FFF2-40B4-BE49-F238E27FC236}">
                    <a16:creationId xmlns:a16="http://schemas.microsoft.com/office/drawing/2014/main" id="{55BE76E7-1A7A-CF42-8C3C-81FC8E351AD9}"/>
                  </a:ext>
                </a:extLst>
              </p:cNvPr>
              <p:cNvSpPr/>
              <p:nvPr/>
            </p:nvSpPr>
            <p:spPr>
              <a:xfrm>
                <a:off x="4744995" y="6903308"/>
                <a:ext cx="189470" cy="201827"/>
              </a:xfrm>
              <a:custGeom>
                <a:avLst/>
                <a:gdLst>
                  <a:gd name="connsiteX0" fmla="*/ 94735 w 189470"/>
                  <a:gd name="connsiteY0" fmla="*/ 41189 h 201827"/>
                  <a:gd name="connsiteX1" fmla="*/ 53546 w 189470"/>
                  <a:gd name="connsiteY1" fmla="*/ 12357 h 201827"/>
                  <a:gd name="connsiteX2" fmla="*/ 0 w 189470"/>
                  <a:gd name="connsiteY2" fmla="*/ 37070 h 201827"/>
                  <a:gd name="connsiteX3" fmla="*/ 16475 w 189470"/>
                  <a:gd name="connsiteY3" fmla="*/ 94735 h 201827"/>
                  <a:gd name="connsiteX4" fmla="*/ 65902 w 189470"/>
                  <a:gd name="connsiteY4" fmla="*/ 140043 h 201827"/>
                  <a:gd name="connsiteX5" fmla="*/ 111210 w 189470"/>
                  <a:gd name="connsiteY5" fmla="*/ 168876 h 201827"/>
                  <a:gd name="connsiteX6" fmla="*/ 127686 w 189470"/>
                  <a:gd name="connsiteY6" fmla="*/ 201827 h 201827"/>
                  <a:gd name="connsiteX7" fmla="*/ 168875 w 189470"/>
                  <a:gd name="connsiteY7" fmla="*/ 189470 h 201827"/>
                  <a:gd name="connsiteX8" fmla="*/ 168875 w 189470"/>
                  <a:gd name="connsiteY8" fmla="*/ 140043 h 201827"/>
                  <a:gd name="connsiteX9" fmla="*/ 189470 w 189470"/>
                  <a:gd name="connsiteY9" fmla="*/ 86497 h 201827"/>
                  <a:gd name="connsiteX10" fmla="*/ 177113 w 189470"/>
                  <a:gd name="connsiteY10" fmla="*/ 28833 h 201827"/>
                  <a:gd name="connsiteX11" fmla="*/ 140043 w 189470"/>
                  <a:gd name="connsiteY11" fmla="*/ 0 h 201827"/>
                  <a:gd name="connsiteX12" fmla="*/ 94735 w 189470"/>
                  <a:gd name="connsiteY12" fmla="*/ 41189 h 20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470" h="201827">
                    <a:moveTo>
                      <a:pt x="94735" y="41189"/>
                    </a:moveTo>
                    <a:lnTo>
                      <a:pt x="53546" y="12357"/>
                    </a:lnTo>
                    <a:lnTo>
                      <a:pt x="0" y="37070"/>
                    </a:lnTo>
                    <a:lnTo>
                      <a:pt x="16475" y="94735"/>
                    </a:lnTo>
                    <a:lnTo>
                      <a:pt x="65902" y="140043"/>
                    </a:lnTo>
                    <a:lnTo>
                      <a:pt x="111210" y="168876"/>
                    </a:lnTo>
                    <a:lnTo>
                      <a:pt x="127686" y="201827"/>
                    </a:lnTo>
                    <a:lnTo>
                      <a:pt x="168875" y="189470"/>
                    </a:lnTo>
                    <a:lnTo>
                      <a:pt x="168875" y="140043"/>
                    </a:lnTo>
                    <a:lnTo>
                      <a:pt x="189470" y="86497"/>
                    </a:lnTo>
                    <a:lnTo>
                      <a:pt x="177113" y="28833"/>
                    </a:lnTo>
                    <a:lnTo>
                      <a:pt x="140043" y="0"/>
                    </a:lnTo>
                    <a:lnTo>
                      <a:pt x="94735" y="4118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9" name="Kombinationstegning 28">
                <a:extLst>
                  <a:ext uri="{FF2B5EF4-FFF2-40B4-BE49-F238E27FC236}">
                    <a16:creationId xmlns:a16="http://schemas.microsoft.com/office/drawing/2014/main" id="{C47D3328-FFF3-8645-A709-3A7307D64A1C}"/>
                  </a:ext>
                </a:extLst>
              </p:cNvPr>
              <p:cNvSpPr/>
              <p:nvPr/>
            </p:nvSpPr>
            <p:spPr>
              <a:xfrm>
                <a:off x="1099751" y="5684108"/>
                <a:ext cx="284206" cy="399535"/>
              </a:xfrm>
              <a:custGeom>
                <a:avLst/>
                <a:gdLst>
                  <a:gd name="connsiteX0" fmla="*/ 275968 w 284206"/>
                  <a:gd name="connsiteY0" fmla="*/ 345989 h 399535"/>
                  <a:gd name="connsiteX1" fmla="*/ 234779 w 284206"/>
                  <a:gd name="connsiteY1" fmla="*/ 350108 h 399535"/>
                  <a:gd name="connsiteX2" fmla="*/ 205946 w 284206"/>
                  <a:gd name="connsiteY2" fmla="*/ 370703 h 399535"/>
                  <a:gd name="connsiteX3" fmla="*/ 205946 w 284206"/>
                  <a:gd name="connsiteY3" fmla="*/ 370703 h 399535"/>
                  <a:gd name="connsiteX4" fmla="*/ 135925 w 284206"/>
                  <a:gd name="connsiteY4" fmla="*/ 399535 h 399535"/>
                  <a:gd name="connsiteX5" fmla="*/ 98854 w 284206"/>
                  <a:gd name="connsiteY5" fmla="*/ 370703 h 399535"/>
                  <a:gd name="connsiteX6" fmla="*/ 82379 w 284206"/>
                  <a:gd name="connsiteY6" fmla="*/ 308919 h 399535"/>
                  <a:gd name="connsiteX7" fmla="*/ 32952 w 284206"/>
                  <a:gd name="connsiteY7" fmla="*/ 255373 h 399535"/>
                  <a:gd name="connsiteX8" fmla="*/ 4119 w 284206"/>
                  <a:gd name="connsiteY8" fmla="*/ 210065 h 399535"/>
                  <a:gd name="connsiteX9" fmla="*/ 16476 w 284206"/>
                  <a:gd name="connsiteY9" fmla="*/ 127687 h 399535"/>
                  <a:gd name="connsiteX10" fmla="*/ 0 w 284206"/>
                  <a:gd name="connsiteY10" fmla="*/ 24714 h 399535"/>
                  <a:gd name="connsiteX11" fmla="*/ 0 w 284206"/>
                  <a:gd name="connsiteY11" fmla="*/ 24714 h 399535"/>
                  <a:gd name="connsiteX12" fmla="*/ 37071 w 284206"/>
                  <a:gd name="connsiteY12" fmla="*/ 0 h 399535"/>
                  <a:gd name="connsiteX13" fmla="*/ 37071 w 284206"/>
                  <a:gd name="connsiteY13" fmla="*/ 0 h 399535"/>
                  <a:gd name="connsiteX14" fmla="*/ 82379 w 284206"/>
                  <a:gd name="connsiteY14" fmla="*/ 32951 h 399535"/>
                  <a:gd name="connsiteX15" fmla="*/ 82379 w 284206"/>
                  <a:gd name="connsiteY15" fmla="*/ 32951 h 399535"/>
                  <a:gd name="connsiteX16" fmla="*/ 90617 w 284206"/>
                  <a:gd name="connsiteY16" fmla="*/ 102973 h 399535"/>
                  <a:gd name="connsiteX17" fmla="*/ 90617 w 284206"/>
                  <a:gd name="connsiteY17" fmla="*/ 102973 h 399535"/>
                  <a:gd name="connsiteX18" fmla="*/ 168876 w 284206"/>
                  <a:gd name="connsiteY18" fmla="*/ 148281 h 399535"/>
                  <a:gd name="connsiteX19" fmla="*/ 214184 w 284206"/>
                  <a:gd name="connsiteY19" fmla="*/ 172995 h 399535"/>
                  <a:gd name="connsiteX20" fmla="*/ 284206 w 284206"/>
                  <a:gd name="connsiteY20" fmla="*/ 193589 h 399535"/>
                  <a:gd name="connsiteX21" fmla="*/ 284206 w 284206"/>
                  <a:gd name="connsiteY21" fmla="*/ 193589 h 399535"/>
                  <a:gd name="connsiteX22" fmla="*/ 280087 w 284206"/>
                  <a:gd name="connsiteY22" fmla="*/ 234778 h 399535"/>
                  <a:gd name="connsiteX23" fmla="*/ 280087 w 284206"/>
                  <a:gd name="connsiteY23" fmla="*/ 234778 h 399535"/>
                  <a:gd name="connsiteX24" fmla="*/ 210065 w 284206"/>
                  <a:gd name="connsiteY24" fmla="*/ 238897 h 399535"/>
                  <a:gd name="connsiteX25" fmla="*/ 172995 w 284206"/>
                  <a:gd name="connsiteY25" fmla="*/ 255373 h 399535"/>
                  <a:gd name="connsiteX26" fmla="*/ 172995 w 284206"/>
                  <a:gd name="connsiteY26" fmla="*/ 255373 h 399535"/>
                  <a:gd name="connsiteX27" fmla="*/ 218303 w 284206"/>
                  <a:gd name="connsiteY27" fmla="*/ 308919 h 399535"/>
                  <a:gd name="connsiteX28" fmla="*/ 275968 w 284206"/>
                  <a:gd name="connsiteY28" fmla="*/ 345989 h 39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84206" h="399535">
                    <a:moveTo>
                      <a:pt x="275968" y="345989"/>
                    </a:moveTo>
                    <a:lnTo>
                      <a:pt x="234779" y="350108"/>
                    </a:lnTo>
                    <a:lnTo>
                      <a:pt x="205946" y="370703"/>
                    </a:lnTo>
                    <a:lnTo>
                      <a:pt x="205946" y="370703"/>
                    </a:lnTo>
                    <a:lnTo>
                      <a:pt x="135925" y="399535"/>
                    </a:lnTo>
                    <a:lnTo>
                      <a:pt x="98854" y="370703"/>
                    </a:lnTo>
                    <a:lnTo>
                      <a:pt x="82379" y="308919"/>
                    </a:lnTo>
                    <a:lnTo>
                      <a:pt x="32952" y="255373"/>
                    </a:lnTo>
                    <a:lnTo>
                      <a:pt x="4119" y="210065"/>
                    </a:lnTo>
                    <a:lnTo>
                      <a:pt x="16476" y="127687"/>
                    </a:lnTo>
                    <a:lnTo>
                      <a:pt x="0" y="24714"/>
                    </a:lnTo>
                    <a:lnTo>
                      <a:pt x="0" y="24714"/>
                    </a:lnTo>
                    <a:lnTo>
                      <a:pt x="37071" y="0"/>
                    </a:lnTo>
                    <a:lnTo>
                      <a:pt x="37071" y="0"/>
                    </a:lnTo>
                    <a:lnTo>
                      <a:pt x="82379" y="32951"/>
                    </a:lnTo>
                    <a:lnTo>
                      <a:pt x="82379" y="32951"/>
                    </a:lnTo>
                    <a:lnTo>
                      <a:pt x="90617" y="102973"/>
                    </a:lnTo>
                    <a:lnTo>
                      <a:pt x="90617" y="102973"/>
                    </a:lnTo>
                    <a:lnTo>
                      <a:pt x="168876" y="148281"/>
                    </a:lnTo>
                    <a:lnTo>
                      <a:pt x="214184" y="172995"/>
                    </a:lnTo>
                    <a:lnTo>
                      <a:pt x="284206" y="193589"/>
                    </a:lnTo>
                    <a:lnTo>
                      <a:pt x="284206" y="193589"/>
                    </a:lnTo>
                    <a:lnTo>
                      <a:pt x="280087" y="234778"/>
                    </a:lnTo>
                    <a:lnTo>
                      <a:pt x="280087" y="234778"/>
                    </a:lnTo>
                    <a:lnTo>
                      <a:pt x="210065" y="238897"/>
                    </a:lnTo>
                    <a:lnTo>
                      <a:pt x="172995" y="255373"/>
                    </a:lnTo>
                    <a:lnTo>
                      <a:pt x="172995" y="255373"/>
                    </a:lnTo>
                    <a:lnTo>
                      <a:pt x="218303" y="308919"/>
                    </a:lnTo>
                    <a:lnTo>
                      <a:pt x="275968" y="34598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0" name="Kombinationstegning 29">
                <a:extLst>
                  <a:ext uri="{FF2B5EF4-FFF2-40B4-BE49-F238E27FC236}">
                    <a16:creationId xmlns:a16="http://schemas.microsoft.com/office/drawing/2014/main" id="{8B912507-6A1B-AC40-80F8-72794C1510FE}"/>
                  </a:ext>
                </a:extLst>
              </p:cNvPr>
              <p:cNvSpPr/>
              <p:nvPr/>
            </p:nvSpPr>
            <p:spPr>
              <a:xfrm>
                <a:off x="3258065" y="5482281"/>
                <a:ext cx="1552832" cy="424249"/>
              </a:xfrm>
              <a:custGeom>
                <a:avLst/>
                <a:gdLst>
                  <a:gd name="connsiteX0" fmla="*/ 243016 w 1552832"/>
                  <a:gd name="connsiteY0" fmla="*/ 205946 h 424249"/>
                  <a:gd name="connsiteX1" fmla="*/ 218303 w 1552832"/>
                  <a:gd name="connsiteY1" fmla="*/ 243016 h 424249"/>
                  <a:gd name="connsiteX2" fmla="*/ 234778 w 1552832"/>
                  <a:gd name="connsiteY2" fmla="*/ 284205 h 424249"/>
                  <a:gd name="connsiteX3" fmla="*/ 234778 w 1552832"/>
                  <a:gd name="connsiteY3" fmla="*/ 284205 h 424249"/>
                  <a:gd name="connsiteX4" fmla="*/ 255373 w 1552832"/>
                  <a:gd name="connsiteY4" fmla="*/ 337751 h 424249"/>
                  <a:gd name="connsiteX5" fmla="*/ 255373 w 1552832"/>
                  <a:gd name="connsiteY5" fmla="*/ 337751 h 424249"/>
                  <a:gd name="connsiteX6" fmla="*/ 205946 w 1552832"/>
                  <a:gd name="connsiteY6" fmla="*/ 378941 h 424249"/>
                  <a:gd name="connsiteX7" fmla="*/ 172994 w 1552832"/>
                  <a:gd name="connsiteY7" fmla="*/ 424249 h 424249"/>
                  <a:gd name="connsiteX8" fmla="*/ 86497 w 1552832"/>
                  <a:gd name="connsiteY8" fmla="*/ 407773 h 424249"/>
                  <a:gd name="connsiteX9" fmla="*/ 12357 w 1552832"/>
                  <a:gd name="connsiteY9" fmla="*/ 391297 h 424249"/>
                  <a:gd name="connsiteX10" fmla="*/ 0 w 1552832"/>
                  <a:gd name="connsiteY10" fmla="*/ 337751 h 424249"/>
                  <a:gd name="connsiteX11" fmla="*/ 57665 w 1552832"/>
                  <a:gd name="connsiteY11" fmla="*/ 321276 h 424249"/>
                  <a:gd name="connsiteX12" fmla="*/ 127686 w 1552832"/>
                  <a:gd name="connsiteY12" fmla="*/ 321276 h 424249"/>
                  <a:gd name="connsiteX13" fmla="*/ 140043 w 1552832"/>
                  <a:gd name="connsiteY13" fmla="*/ 288324 h 424249"/>
                  <a:gd name="connsiteX14" fmla="*/ 107092 w 1552832"/>
                  <a:gd name="connsiteY14" fmla="*/ 259492 h 424249"/>
                  <a:gd name="connsiteX15" fmla="*/ 107092 w 1552832"/>
                  <a:gd name="connsiteY15" fmla="*/ 259492 h 424249"/>
                  <a:gd name="connsiteX16" fmla="*/ 70021 w 1552832"/>
                  <a:gd name="connsiteY16" fmla="*/ 255373 h 424249"/>
                  <a:gd name="connsiteX17" fmla="*/ 94735 w 1552832"/>
                  <a:gd name="connsiteY17" fmla="*/ 197708 h 424249"/>
                  <a:gd name="connsiteX18" fmla="*/ 111211 w 1552832"/>
                  <a:gd name="connsiteY18" fmla="*/ 181233 h 424249"/>
                  <a:gd name="connsiteX19" fmla="*/ 185351 w 1552832"/>
                  <a:gd name="connsiteY19" fmla="*/ 140043 h 424249"/>
                  <a:gd name="connsiteX20" fmla="*/ 296562 w 1552832"/>
                  <a:gd name="connsiteY20" fmla="*/ 144162 h 424249"/>
                  <a:gd name="connsiteX21" fmla="*/ 387178 w 1552832"/>
                  <a:gd name="connsiteY21" fmla="*/ 123568 h 424249"/>
                  <a:gd name="connsiteX22" fmla="*/ 502508 w 1552832"/>
                  <a:gd name="connsiteY22" fmla="*/ 111211 h 424249"/>
                  <a:gd name="connsiteX23" fmla="*/ 593124 w 1552832"/>
                  <a:gd name="connsiteY23" fmla="*/ 74141 h 424249"/>
                  <a:gd name="connsiteX24" fmla="*/ 782594 w 1552832"/>
                  <a:gd name="connsiteY24" fmla="*/ 70022 h 424249"/>
                  <a:gd name="connsiteX25" fmla="*/ 943232 w 1552832"/>
                  <a:gd name="connsiteY25" fmla="*/ 111211 h 424249"/>
                  <a:gd name="connsiteX26" fmla="*/ 1112108 w 1552832"/>
                  <a:gd name="connsiteY26" fmla="*/ 140043 h 424249"/>
                  <a:gd name="connsiteX27" fmla="*/ 1264508 w 1552832"/>
                  <a:gd name="connsiteY27" fmla="*/ 102973 h 424249"/>
                  <a:gd name="connsiteX28" fmla="*/ 1371600 w 1552832"/>
                  <a:gd name="connsiteY28" fmla="*/ 37070 h 424249"/>
                  <a:gd name="connsiteX29" fmla="*/ 1342767 w 1552832"/>
                  <a:gd name="connsiteY29" fmla="*/ 61784 h 424249"/>
                  <a:gd name="connsiteX30" fmla="*/ 1453978 w 1552832"/>
                  <a:gd name="connsiteY30" fmla="*/ 0 h 424249"/>
                  <a:gd name="connsiteX31" fmla="*/ 1532238 w 1552832"/>
                  <a:gd name="connsiteY31" fmla="*/ 16476 h 424249"/>
                  <a:gd name="connsiteX32" fmla="*/ 1532238 w 1552832"/>
                  <a:gd name="connsiteY32" fmla="*/ 16476 h 424249"/>
                  <a:gd name="connsiteX33" fmla="*/ 1552832 w 1552832"/>
                  <a:gd name="connsiteY33" fmla="*/ 49427 h 424249"/>
                  <a:gd name="connsiteX34" fmla="*/ 1478692 w 1552832"/>
                  <a:gd name="connsiteY34" fmla="*/ 49427 h 424249"/>
                  <a:gd name="connsiteX35" fmla="*/ 1437503 w 1552832"/>
                  <a:gd name="connsiteY35" fmla="*/ 70022 h 424249"/>
                  <a:gd name="connsiteX36" fmla="*/ 1441621 w 1552832"/>
                  <a:gd name="connsiteY36" fmla="*/ 144162 h 424249"/>
                  <a:gd name="connsiteX37" fmla="*/ 1416908 w 1552832"/>
                  <a:gd name="connsiteY37" fmla="*/ 205946 h 424249"/>
                  <a:gd name="connsiteX38" fmla="*/ 1396313 w 1552832"/>
                  <a:gd name="connsiteY38" fmla="*/ 255373 h 424249"/>
                  <a:gd name="connsiteX39" fmla="*/ 1330411 w 1552832"/>
                  <a:gd name="connsiteY39" fmla="*/ 255373 h 424249"/>
                  <a:gd name="connsiteX40" fmla="*/ 1322173 w 1552832"/>
                  <a:gd name="connsiteY40" fmla="*/ 210065 h 424249"/>
                  <a:gd name="connsiteX41" fmla="*/ 1355124 w 1552832"/>
                  <a:gd name="connsiteY41" fmla="*/ 181233 h 424249"/>
                  <a:gd name="connsiteX42" fmla="*/ 1355124 w 1552832"/>
                  <a:gd name="connsiteY42" fmla="*/ 181233 h 424249"/>
                  <a:gd name="connsiteX43" fmla="*/ 1367481 w 1552832"/>
                  <a:gd name="connsiteY43" fmla="*/ 144162 h 424249"/>
                  <a:gd name="connsiteX44" fmla="*/ 1313935 w 1552832"/>
                  <a:gd name="connsiteY44" fmla="*/ 148281 h 424249"/>
                  <a:gd name="connsiteX45" fmla="*/ 1285103 w 1552832"/>
                  <a:gd name="connsiteY45" fmla="*/ 197708 h 424249"/>
                  <a:gd name="connsiteX46" fmla="*/ 1285103 w 1552832"/>
                  <a:gd name="connsiteY46" fmla="*/ 197708 h 424249"/>
                  <a:gd name="connsiteX47" fmla="*/ 1219200 w 1552832"/>
                  <a:gd name="connsiteY47" fmla="*/ 247135 h 424249"/>
                  <a:gd name="connsiteX48" fmla="*/ 1157416 w 1552832"/>
                  <a:gd name="connsiteY48" fmla="*/ 280087 h 424249"/>
                  <a:gd name="connsiteX49" fmla="*/ 1033849 w 1552832"/>
                  <a:gd name="connsiteY49" fmla="*/ 271849 h 424249"/>
                  <a:gd name="connsiteX50" fmla="*/ 897924 w 1552832"/>
                  <a:gd name="connsiteY50" fmla="*/ 222422 h 424249"/>
                  <a:gd name="connsiteX51" fmla="*/ 840259 w 1552832"/>
                  <a:gd name="connsiteY51" fmla="*/ 210065 h 424249"/>
                  <a:gd name="connsiteX52" fmla="*/ 757881 w 1552832"/>
                  <a:gd name="connsiteY52" fmla="*/ 168876 h 424249"/>
                  <a:gd name="connsiteX53" fmla="*/ 696097 w 1552832"/>
                  <a:gd name="connsiteY53" fmla="*/ 181233 h 424249"/>
                  <a:gd name="connsiteX54" fmla="*/ 659027 w 1552832"/>
                  <a:gd name="connsiteY54" fmla="*/ 197708 h 424249"/>
                  <a:gd name="connsiteX55" fmla="*/ 659027 w 1552832"/>
                  <a:gd name="connsiteY55" fmla="*/ 197708 h 424249"/>
                  <a:gd name="connsiteX56" fmla="*/ 605481 w 1552832"/>
                  <a:gd name="connsiteY56" fmla="*/ 214184 h 424249"/>
                  <a:gd name="connsiteX57" fmla="*/ 424249 w 1552832"/>
                  <a:gd name="connsiteY57" fmla="*/ 214184 h 424249"/>
                  <a:gd name="connsiteX58" fmla="*/ 304800 w 1552832"/>
                  <a:gd name="connsiteY58" fmla="*/ 205946 h 424249"/>
                  <a:gd name="connsiteX59" fmla="*/ 243016 w 1552832"/>
                  <a:gd name="connsiteY59" fmla="*/ 205946 h 424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552832" h="424249">
                    <a:moveTo>
                      <a:pt x="243016" y="205946"/>
                    </a:moveTo>
                    <a:lnTo>
                      <a:pt x="218303" y="243016"/>
                    </a:lnTo>
                    <a:lnTo>
                      <a:pt x="234778" y="284205"/>
                    </a:lnTo>
                    <a:lnTo>
                      <a:pt x="234778" y="284205"/>
                    </a:lnTo>
                    <a:lnTo>
                      <a:pt x="255373" y="337751"/>
                    </a:lnTo>
                    <a:lnTo>
                      <a:pt x="255373" y="337751"/>
                    </a:lnTo>
                    <a:lnTo>
                      <a:pt x="205946" y="378941"/>
                    </a:lnTo>
                    <a:lnTo>
                      <a:pt x="172994" y="424249"/>
                    </a:lnTo>
                    <a:lnTo>
                      <a:pt x="86497" y="407773"/>
                    </a:lnTo>
                    <a:lnTo>
                      <a:pt x="12357" y="391297"/>
                    </a:lnTo>
                    <a:lnTo>
                      <a:pt x="0" y="337751"/>
                    </a:lnTo>
                    <a:lnTo>
                      <a:pt x="57665" y="321276"/>
                    </a:lnTo>
                    <a:lnTo>
                      <a:pt x="127686" y="321276"/>
                    </a:lnTo>
                    <a:lnTo>
                      <a:pt x="140043" y="288324"/>
                    </a:lnTo>
                    <a:lnTo>
                      <a:pt x="107092" y="259492"/>
                    </a:lnTo>
                    <a:lnTo>
                      <a:pt x="107092" y="259492"/>
                    </a:lnTo>
                    <a:lnTo>
                      <a:pt x="70021" y="255373"/>
                    </a:lnTo>
                    <a:lnTo>
                      <a:pt x="94735" y="197708"/>
                    </a:lnTo>
                    <a:lnTo>
                      <a:pt x="111211" y="181233"/>
                    </a:lnTo>
                    <a:lnTo>
                      <a:pt x="185351" y="140043"/>
                    </a:lnTo>
                    <a:lnTo>
                      <a:pt x="296562" y="144162"/>
                    </a:lnTo>
                    <a:lnTo>
                      <a:pt x="387178" y="123568"/>
                    </a:lnTo>
                    <a:lnTo>
                      <a:pt x="502508" y="111211"/>
                    </a:lnTo>
                    <a:lnTo>
                      <a:pt x="593124" y="74141"/>
                    </a:lnTo>
                    <a:lnTo>
                      <a:pt x="782594" y="70022"/>
                    </a:lnTo>
                    <a:lnTo>
                      <a:pt x="943232" y="111211"/>
                    </a:lnTo>
                    <a:lnTo>
                      <a:pt x="1112108" y="140043"/>
                    </a:lnTo>
                    <a:lnTo>
                      <a:pt x="1264508" y="102973"/>
                    </a:lnTo>
                    <a:lnTo>
                      <a:pt x="1371600" y="37070"/>
                    </a:lnTo>
                    <a:lnTo>
                      <a:pt x="1342767" y="61784"/>
                    </a:lnTo>
                    <a:lnTo>
                      <a:pt x="1453978" y="0"/>
                    </a:lnTo>
                    <a:lnTo>
                      <a:pt x="1532238" y="16476"/>
                    </a:lnTo>
                    <a:lnTo>
                      <a:pt x="1532238" y="16476"/>
                    </a:lnTo>
                    <a:lnTo>
                      <a:pt x="1552832" y="49427"/>
                    </a:lnTo>
                    <a:lnTo>
                      <a:pt x="1478692" y="49427"/>
                    </a:lnTo>
                    <a:lnTo>
                      <a:pt x="1437503" y="70022"/>
                    </a:lnTo>
                    <a:lnTo>
                      <a:pt x="1441621" y="144162"/>
                    </a:lnTo>
                    <a:lnTo>
                      <a:pt x="1416908" y="205946"/>
                    </a:lnTo>
                    <a:lnTo>
                      <a:pt x="1396313" y="255373"/>
                    </a:lnTo>
                    <a:lnTo>
                      <a:pt x="1330411" y="255373"/>
                    </a:lnTo>
                    <a:lnTo>
                      <a:pt x="1322173" y="210065"/>
                    </a:lnTo>
                    <a:lnTo>
                      <a:pt x="1355124" y="181233"/>
                    </a:lnTo>
                    <a:lnTo>
                      <a:pt x="1355124" y="181233"/>
                    </a:lnTo>
                    <a:lnTo>
                      <a:pt x="1367481" y="144162"/>
                    </a:lnTo>
                    <a:lnTo>
                      <a:pt x="1313935" y="148281"/>
                    </a:lnTo>
                    <a:lnTo>
                      <a:pt x="1285103" y="197708"/>
                    </a:lnTo>
                    <a:lnTo>
                      <a:pt x="1285103" y="197708"/>
                    </a:lnTo>
                    <a:lnTo>
                      <a:pt x="1219200" y="247135"/>
                    </a:lnTo>
                    <a:lnTo>
                      <a:pt x="1157416" y="280087"/>
                    </a:lnTo>
                    <a:lnTo>
                      <a:pt x="1033849" y="271849"/>
                    </a:lnTo>
                    <a:lnTo>
                      <a:pt x="897924" y="222422"/>
                    </a:lnTo>
                    <a:lnTo>
                      <a:pt x="840259" y="210065"/>
                    </a:lnTo>
                    <a:lnTo>
                      <a:pt x="757881" y="168876"/>
                    </a:lnTo>
                    <a:lnTo>
                      <a:pt x="696097" y="181233"/>
                    </a:lnTo>
                    <a:lnTo>
                      <a:pt x="659027" y="197708"/>
                    </a:lnTo>
                    <a:lnTo>
                      <a:pt x="659027" y="197708"/>
                    </a:lnTo>
                    <a:lnTo>
                      <a:pt x="605481" y="214184"/>
                    </a:lnTo>
                    <a:lnTo>
                      <a:pt x="424249" y="214184"/>
                    </a:lnTo>
                    <a:lnTo>
                      <a:pt x="304800" y="205946"/>
                    </a:lnTo>
                    <a:lnTo>
                      <a:pt x="243016" y="20594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 dirty="0"/>
              </a:p>
            </p:txBody>
          </p:sp>
          <p:sp>
            <p:nvSpPr>
              <p:cNvPr id="31" name="Kombinationstegning 30">
                <a:extLst>
                  <a:ext uri="{FF2B5EF4-FFF2-40B4-BE49-F238E27FC236}">
                    <a16:creationId xmlns:a16="http://schemas.microsoft.com/office/drawing/2014/main" id="{1405B513-9CF1-A64F-BE3F-AED72FF06ED0}"/>
                  </a:ext>
                </a:extLst>
              </p:cNvPr>
              <p:cNvSpPr/>
              <p:nvPr/>
            </p:nvSpPr>
            <p:spPr>
              <a:xfrm>
                <a:off x="3558746" y="5820032"/>
                <a:ext cx="156519" cy="107092"/>
              </a:xfrm>
              <a:custGeom>
                <a:avLst/>
                <a:gdLst>
                  <a:gd name="connsiteX0" fmla="*/ 16476 w 156519"/>
                  <a:gd name="connsiteY0" fmla="*/ 57665 h 107092"/>
                  <a:gd name="connsiteX1" fmla="*/ 16476 w 156519"/>
                  <a:gd name="connsiteY1" fmla="*/ 57665 h 107092"/>
                  <a:gd name="connsiteX2" fmla="*/ 0 w 156519"/>
                  <a:gd name="connsiteY2" fmla="*/ 107092 h 107092"/>
                  <a:gd name="connsiteX3" fmla="*/ 49427 w 156519"/>
                  <a:gd name="connsiteY3" fmla="*/ 107092 h 107092"/>
                  <a:gd name="connsiteX4" fmla="*/ 135924 w 156519"/>
                  <a:gd name="connsiteY4" fmla="*/ 94736 h 107092"/>
                  <a:gd name="connsiteX5" fmla="*/ 148281 w 156519"/>
                  <a:gd name="connsiteY5" fmla="*/ 57665 h 107092"/>
                  <a:gd name="connsiteX6" fmla="*/ 156519 w 156519"/>
                  <a:gd name="connsiteY6" fmla="*/ 20595 h 107092"/>
                  <a:gd name="connsiteX7" fmla="*/ 156519 w 156519"/>
                  <a:gd name="connsiteY7" fmla="*/ 20595 h 107092"/>
                  <a:gd name="connsiteX8" fmla="*/ 156519 w 156519"/>
                  <a:gd name="connsiteY8" fmla="*/ 20595 h 107092"/>
                  <a:gd name="connsiteX9" fmla="*/ 127686 w 156519"/>
                  <a:gd name="connsiteY9" fmla="*/ 0 h 107092"/>
                  <a:gd name="connsiteX10" fmla="*/ 127686 w 156519"/>
                  <a:gd name="connsiteY10" fmla="*/ 0 h 107092"/>
                  <a:gd name="connsiteX11" fmla="*/ 111211 w 156519"/>
                  <a:gd name="connsiteY11" fmla="*/ 37071 h 107092"/>
                  <a:gd name="connsiteX12" fmla="*/ 74140 w 156519"/>
                  <a:gd name="connsiteY12" fmla="*/ 45309 h 107092"/>
                  <a:gd name="connsiteX13" fmla="*/ 16476 w 156519"/>
                  <a:gd name="connsiteY13" fmla="*/ 57665 h 10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519" h="107092">
                    <a:moveTo>
                      <a:pt x="16476" y="57665"/>
                    </a:moveTo>
                    <a:lnTo>
                      <a:pt x="16476" y="57665"/>
                    </a:lnTo>
                    <a:lnTo>
                      <a:pt x="0" y="107092"/>
                    </a:lnTo>
                    <a:lnTo>
                      <a:pt x="49427" y="107092"/>
                    </a:lnTo>
                    <a:lnTo>
                      <a:pt x="135924" y="94736"/>
                    </a:lnTo>
                    <a:lnTo>
                      <a:pt x="148281" y="57665"/>
                    </a:lnTo>
                    <a:lnTo>
                      <a:pt x="156519" y="20595"/>
                    </a:lnTo>
                    <a:lnTo>
                      <a:pt x="156519" y="20595"/>
                    </a:lnTo>
                    <a:lnTo>
                      <a:pt x="156519" y="20595"/>
                    </a:lnTo>
                    <a:lnTo>
                      <a:pt x="127686" y="0"/>
                    </a:lnTo>
                    <a:lnTo>
                      <a:pt x="127686" y="0"/>
                    </a:lnTo>
                    <a:lnTo>
                      <a:pt x="111211" y="37071"/>
                    </a:lnTo>
                    <a:lnTo>
                      <a:pt x="74140" y="45309"/>
                    </a:lnTo>
                    <a:lnTo>
                      <a:pt x="16476" y="5766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 dirty="0"/>
              </a:p>
            </p:txBody>
          </p:sp>
          <p:sp>
            <p:nvSpPr>
              <p:cNvPr id="32" name="Kombinationstegning 31">
                <a:extLst>
                  <a:ext uri="{FF2B5EF4-FFF2-40B4-BE49-F238E27FC236}">
                    <a16:creationId xmlns:a16="http://schemas.microsoft.com/office/drawing/2014/main" id="{73C0EFD6-81AB-D745-A33E-FE7D16DEBF93}"/>
                  </a:ext>
                </a:extLst>
              </p:cNvPr>
              <p:cNvSpPr/>
              <p:nvPr/>
            </p:nvSpPr>
            <p:spPr>
              <a:xfrm>
                <a:off x="4135395" y="6030097"/>
                <a:ext cx="168875" cy="160638"/>
              </a:xfrm>
              <a:custGeom>
                <a:avLst/>
                <a:gdLst>
                  <a:gd name="connsiteX0" fmla="*/ 0 w 168875"/>
                  <a:gd name="connsiteY0" fmla="*/ 123568 h 160638"/>
                  <a:gd name="connsiteX1" fmla="*/ 37070 w 168875"/>
                  <a:gd name="connsiteY1" fmla="*/ 148281 h 160638"/>
                  <a:gd name="connsiteX2" fmla="*/ 90616 w 168875"/>
                  <a:gd name="connsiteY2" fmla="*/ 160638 h 160638"/>
                  <a:gd name="connsiteX3" fmla="*/ 140043 w 168875"/>
                  <a:gd name="connsiteY3" fmla="*/ 135925 h 160638"/>
                  <a:gd name="connsiteX4" fmla="*/ 168875 w 168875"/>
                  <a:gd name="connsiteY4" fmla="*/ 98854 h 160638"/>
                  <a:gd name="connsiteX5" fmla="*/ 160637 w 168875"/>
                  <a:gd name="connsiteY5" fmla="*/ 41189 h 160638"/>
                  <a:gd name="connsiteX6" fmla="*/ 131805 w 168875"/>
                  <a:gd name="connsiteY6" fmla="*/ 16476 h 160638"/>
                  <a:gd name="connsiteX7" fmla="*/ 82378 w 168875"/>
                  <a:gd name="connsiteY7" fmla="*/ 4119 h 160638"/>
                  <a:gd name="connsiteX8" fmla="*/ 28832 w 168875"/>
                  <a:gd name="connsiteY8" fmla="*/ 0 h 160638"/>
                  <a:gd name="connsiteX9" fmla="*/ 28832 w 168875"/>
                  <a:gd name="connsiteY9" fmla="*/ 0 h 160638"/>
                  <a:gd name="connsiteX10" fmla="*/ 49427 w 168875"/>
                  <a:gd name="connsiteY10" fmla="*/ 45308 h 160638"/>
                  <a:gd name="connsiteX11" fmla="*/ 65902 w 168875"/>
                  <a:gd name="connsiteY11" fmla="*/ 49427 h 160638"/>
                  <a:gd name="connsiteX12" fmla="*/ 49427 w 168875"/>
                  <a:gd name="connsiteY12" fmla="*/ 86498 h 160638"/>
                  <a:gd name="connsiteX13" fmla="*/ 0 w 168875"/>
                  <a:gd name="connsiteY13" fmla="*/ 123568 h 16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875" h="160638">
                    <a:moveTo>
                      <a:pt x="0" y="123568"/>
                    </a:moveTo>
                    <a:lnTo>
                      <a:pt x="37070" y="148281"/>
                    </a:lnTo>
                    <a:lnTo>
                      <a:pt x="90616" y="160638"/>
                    </a:lnTo>
                    <a:lnTo>
                      <a:pt x="140043" y="135925"/>
                    </a:lnTo>
                    <a:lnTo>
                      <a:pt x="168875" y="98854"/>
                    </a:lnTo>
                    <a:lnTo>
                      <a:pt x="160637" y="41189"/>
                    </a:lnTo>
                    <a:lnTo>
                      <a:pt x="131805" y="16476"/>
                    </a:lnTo>
                    <a:lnTo>
                      <a:pt x="82378" y="4119"/>
                    </a:lnTo>
                    <a:lnTo>
                      <a:pt x="28832" y="0"/>
                    </a:lnTo>
                    <a:lnTo>
                      <a:pt x="28832" y="0"/>
                    </a:lnTo>
                    <a:lnTo>
                      <a:pt x="49427" y="45308"/>
                    </a:lnTo>
                    <a:lnTo>
                      <a:pt x="65902" y="49427"/>
                    </a:lnTo>
                    <a:lnTo>
                      <a:pt x="49427" y="86498"/>
                    </a:lnTo>
                    <a:lnTo>
                      <a:pt x="0" y="12356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3" name="Kombinationstegning 32">
                <a:extLst>
                  <a:ext uri="{FF2B5EF4-FFF2-40B4-BE49-F238E27FC236}">
                    <a16:creationId xmlns:a16="http://schemas.microsoft.com/office/drawing/2014/main" id="{C29F2652-C95D-F746-BE63-88827E0C5ACA}"/>
                  </a:ext>
                </a:extLst>
              </p:cNvPr>
              <p:cNvSpPr/>
              <p:nvPr/>
            </p:nvSpPr>
            <p:spPr>
              <a:xfrm>
                <a:off x="2626348" y="5898294"/>
                <a:ext cx="378769" cy="155954"/>
              </a:xfrm>
              <a:custGeom>
                <a:avLst/>
                <a:gdLst>
                  <a:gd name="connsiteX0" fmla="*/ 0 w 275967"/>
                  <a:gd name="connsiteY0" fmla="*/ 70022 h 86497"/>
                  <a:gd name="connsiteX1" fmla="*/ 45308 w 275967"/>
                  <a:gd name="connsiteY1" fmla="*/ 24713 h 86497"/>
                  <a:gd name="connsiteX2" fmla="*/ 78259 w 275967"/>
                  <a:gd name="connsiteY2" fmla="*/ 37070 h 86497"/>
                  <a:gd name="connsiteX3" fmla="*/ 135924 w 275967"/>
                  <a:gd name="connsiteY3" fmla="*/ 24713 h 86497"/>
                  <a:gd name="connsiteX4" fmla="*/ 197708 w 275967"/>
                  <a:gd name="connsiteY4" fmla="*/ 0 h 86497"/>
                  <a:gd name="connsiteX5" fmla="*/ 255373 w 275967"/>
                  <a:gd name="connsiteY5" fmla="*/ 4119 h 86497"/>
                  <a:gd name="connsiteX6" fmla="*/ 255373 w 275967"/>
                  <a:gd name="connsiteY6" fmla="*/ 4119 h 86497"/>
                  <a:gd name="connsiteX7" fmla="*/ 275967 w 275967"/>
                  <a:gd name="connsiteY7" fmla="*/ 45308 h 86497"/>
                  <a:gd name="connsiteX8" fmla="*/ 275967 w 275967"/>
                  <a:gd name="connsiteY8" fmla="*/ 45308 h 86497"/>
                  <a:gd name="connsiteX9" fmla="*/ 251254 w 275967"/>
                  <a:gd name="connsiteY9" fmla="*/ 78259 h 86497"/>
                  <a:gd name="connsiteX10" fmla="*/ 189470 w 275967"/>
                  <a:gd name="connsiteY10" fmla="*/ 82378 h 86497"/>
                  <a:gd name="connsiteX11" fmla="*/ 74140 w 275967"/>
                  <a:gd name="connsiteY11" fmla="*/ 86497 h 86497"/>
                  <a:gd name="connsiteX12" fmla="*/ 0 w 275967"/>
                  <a:gd name="connsiteY12" fmla="*/ 70022 h 86497"/>
                  <a:gd name="connsiteX0" fmla="*/ 0 w 338376"/>
                  <a:gd name="connsiteY0" fmla="*/ 70022 h 131872"/>
                  <a:gd name="connsiteX1" fmla="*/ 45308 w 338376"/>
                  <a:gd name="connsiteY1" fmla="*/ 24713 h 131872"/>
                  <a:gd name="connsiteX2" fmla="*/ 78259 w 338376"/>
                  <a:gd name="connsiteY2" fmla="*/ 37070 h 131872"/>
                  <a:gd name="connsiteX3" fmla="*/ 135924 w 338376"/>
                  <a:gd name="connsiteY3" fmla="*/ 24713 h 131872"/>
                  <a:gd name="connsiteX4" fmla="*/ 197708 w 338376"/>
                  <a:gd name="connsiteY4" fmla="*/ 0 h 131872"/>
                  <a:gd name="connsiteX5" fmla="*/ 255373 w 338376"/>
                  <a:gd name="connsiteY5" fmla="*/ 4119 h 131872"/>
                  <a:gd name="connsiteX6" fmla="*/ 255373 w 338376"/>
                  <a:gd name="connsiteY6" fmla="*/ 4119 h 131872"/>
                  <a:gd name="connsiteX7" fmla="*/ 275967 w 338376"/>
                  <a:gd name="connsiteY7" fmla="*/ 45308 h 131872"/>
                  <a:gd name="connsiteX8" fmla="*/ 275967 w 338376"/>
                  <a:gd name="connsiteY8" fmla="*/ 45308 h 131872"/>
                  <a:gd name="connsiteX9" fmla="*/ 338376 w 338376"/>
                  <a:gd name="connsiteY9" fmla="*/ 131872 h 131872"/>
                  <a:gd name="connsiteX10" fmla="*/ 189470 w 338376"/>
                  <a:gd name="connsiteY10" fmla="*/ 82378 h 131872"/>
                  <a:gd name="connsiteX11" fmla="*/ 74140 w 338376"/>
                  <a:gd name="connsiteY11" fmla="*/ 86497 h 131872"/>
                  <a:gd name="connsiteX12" fmla="*/ 0 w 338376"/>
                  <a:gd name="connsiteY12" fmla="*/ 70022 h 131872"/>
                  <a:gd name="connsiteX0" fmla="*/ 0 w 338376"/>
                  <a:gd name="connsiteY0" fmla="*/ 70022 h 131872"/>
                  <a:gd name="connsiteX1" fmla="*/ 45308 w 338376"/>
                  <a:gd name="connsiteY1" fmla="*/ 24713 h 131872"/>
                  <a:gd name="connsiteX2" fmla="*/ 78259 w 338376"/>
                  <a:gd name="connsiteY2" fmla="*/ 37070 h 131872"/>
                  <a:gd name="connsiteX3" fmla="*/ 135924 w 338376"/>
                  <a:gd name="connsiteY3" fmla="*/ 24713 h 131872"/>
                  <a:gd name="connsiteX4" fmla="*/ 197708 w 338376"/>
                  <a:gd name="connsiteY4" fmla="*/ 0 h 131872"/>
                  <a:gd name="connsiteX5" fmla="*/ 255373 w 338376"/>
                  <a:gd name="connsiteY5" fmla="*/ 4119 h 131872"/>
                  <a:gd name="connsiteX6" fmla="*/ 255373 w 338376"/>
                  <a:gd name="connsiteY6" fmla="*/ 4119 h 131872"/>
                  <a:gd name="connsiteX7" fmla="*/ 275967 w 338376"/>
                  <a:gd name="connsiteY7" fmla="*/ 45308 h 131872"/>
                  <a:gd name="connsiteX8" fmla="*/ 275967 w 338376"/>
                  <a:gd name="connsiteY8" fmla="*/ 45308 h 131872"/>
                  <a:gd name="connsiteX9" fmla="*/ 338376 w 338376"/>
                  <a:gd name="connsiteY9" fmla="*/ 131872 h 131872"/>
                  <a:gd name="connsiteX10" fmla="*/ 149259 w 338376"/>
                  <a:gd name="connsiteY10" fmla="*/ 115887 h 131872"/>
                  <a:gd name="connsiteX11" fmla="*/ 74140 w 338376"/>
                  <a:gd name="connsiteY11" fmla="*/ 86497 h 131872"/>
                  <a:gd name="connsiteX12" fmla="*/ 0 w 338376"/>
                  <a:gd name="connsiteY12" fmla="*/ 70022 h 131872"/>
                  <a:gd name="connsiteX0" fmla="*/ 0 w 338376"/>
                  <a:gd name="connsiteY0" fmla="*/ 70022 h 166917"/>
                  <a:gd name="connsiteX1" fmla="*/ 45308 w 338376"/>
                  <a:gd name="connsiteY1" fmla="*/ 24713 h 166917"/>
                  <a:gd name="connsiteX2" fmla="*/ 78259 w 338376"/>
                  <a:gd name="connsiteY2" fmla="*/ 37070 h 166917"/>
                  <a:gd name="connsiteX3" fmla="*/ 135924 w 338376"/>
                  <a:gd name="connsiteY3" fmla="*/ 24713 h 166917"/>
                  <a:gd name="connsiteX4" fmla="*/ 197708 w 338376"/>
                  <a:gd name="connsiteY4" fmla="*/ 0 h 166917"/>
                  <a:gd name="connsiteX5" fmla="*/ 255373 w 338376"/>
                  <a:gd name="connsiteY5" fmla="*/ 4119 h 166917"/>
                  <a:gd name="connsiteX6" fmla="*/ 255373 w 338376"/>
                  <a:gd name="connsiteY6" fmla="*/ 4119 h 166917"/>
                  <a:gd name="connsiteX7" fmla="*/ 275967 w 338376"/>
                  <a:gd name="connsiteY7" fmla="*/ 45308 h 166917"/>
                  <a:gd name="connsiteX8" fmla="*/ 275967 w 338376"/>
                  <a:gd name="connsiteY8" fmla="*/ 45308 h 166917"/>
                  <a:gd name="connsiteX9" fmla="*/ 338376 w 338376"/>
                  <a:gd name="connsiteY9" fmla="*/ 131872 h 166917"/>
                  <a:gd name="connsiteX10" fmla="*/ 149259 w 338376"/>
                  <a:gd name="connsiteY10" fmla="*/ 115887 h 166917"/>
                  <a:gd name="connsiteX11" fmla="*/ 7124 w 338376"/>
                  <a:gd name="connsiteY11" fmla="*/ 166917 h 166917"/>
                  <a:gd name="connsiteX12" fmla="*/ 0 w 338376"/>
                  <a:gd name="connsiteY12" fmla="*/ 70022 h 166917"/>
                  <a:gd name="connsiteX0" fmla="*/ 0 w 338376"/>
                  <a:gd name="connsiteY0" fmla="*/ 70022 h 166917"/>
                  <a:gd name="connsiteX1" fmla="*/ 45308 w 338376"/>
                  <a:gd name="connsiteY1" fmla="*/ 24713 h 166917"/>
                  <a:gd name="connsiteX2" fmla="*/ 78259 w 338376"/>
                  <a:gd name="connsiteY2" fmla="*/ 37070 h 166917"/>
                  <a:gd name="connsiteX3" fmla="*/ 135924 w 338376"/>
                  <a:gd name="connsiteY3" fmla="*/ 24713 h 166917"/>
                  <a:gd name="connsiteX4" fmla="*/ 197708 w 338376"/>
                  <a:gd name="connsiteY4" fmla="*/ 0 h 166917"/>
                  <a:gd name="connsiteX5" fmla="*/ 255373 w 338376"/>
                  <a:gd name="connsiteY5" fmla="*/ 4119 h 166917"/>
                  <a:gd name="connsiteX6" fmla="*/ 273648 w 338376"/>
                  <a:gd name="connsiteY6" fmla="*/ 7774 h 166917"/>
                  <a:gd name="connsiteX7" fmla="*/ 275967 w 338376"/>
                  <a:gd name="connsiteY7" fmla="*/ 45308 h 166917"/>
                  <a:gd name="connsiteX8" fmla="*/ 275967 w 338376"/>
                  <a:gd name="connsiteY8" fmla="*/ 45308 h 166917"/>
                  <a:gd name="connsiteX9" fmla="*/ 338376 w 338376"/>
                  <a:gd name="connsiteY9" fmla="*/ 131872 h 166917"/>
                  <a:gd name="connsiteX10" fmla="*/ 149259 w 338376"/>
                  <a:gd name="connsiteY10" fmla="*/ 115887 h 166917"/>
                  <a:gd name="connsiteX11" fmla="*/ 7124 w 338376"/>
                  <a:gd name="connsiteY11" fmla="*/ 166917 h 166917"/>
                  <a:gd name="connsiteX12" fmla="*/ 0 w 338376"/>
                  <a:gd name="connsiteY12" fmla="*/ 70022 h 166917"/>
                  <a:gd name="connsiteX0" fmla="*/ 0 w 356651"/>
                  <a:gd name="connsiteY0" fmla="*/ 70022 h 166917"/>
                  <a:gd name="connsiteX1" fmla="*/ 45308 w 356651"/>
                  <a:gd name="connsiteY1" fmla="*/ 24713 h 166917"/>
                  <a:gd name="connsiteX2" fmla="*/ 78259 w 356651"/>
                  <a:gd name="connsiteY2" fmla="*/ 37070 h 166917"/>
                  <a:gd name="connsiteX3" fmla="*/ 135924 w 356651"/>
                  <a:gd name="connsiteY3" fmla="*/ 24713 h 166917"/>
                  <a:gd name="connsiteX4" fmla="*/ 197708 w 356651"/>
                  <a:gd name="connsiteY4" fmla="*/ 0 h 166917"/>
                  <a:gd name="connsiteX5" fmla="*/ 255373 w 356651"/>
                  <a:gd name="connsiteY5" fmla="*/ 4119 h 166917"/>
                  <a:gd name="connsiteX6" fmla="*/ 273648 w 356651"/>
                  <a:gd name="connsiteY6" fmla="*/ 7774 h 166917"/>
                  <a:gd name="connsiteX7" fmla="*/ 275967 w 356651"/>
                  <a:gd name="connsiteY7" fmla="*/ 45308 h 166917"/>
                  <a:gd name="connsiteX8" fmla="*/ 275967 w 356651"/>
                  <a:gd name="connsiteY8" fmla="*/ 45308 h 166917"/>
                  <a:gd name="connsiteX9" fmla="*/ 356651 w 356651"/>
                  <a:gd name="connsiteY9" fmla="*/ 109942 h 166917"/>
                  <a:gd name="connsiteX10" fmla="*/ 149259 w 356651"/>
                  <a:gd name="connsiteY10" fmla="*/ 115887 h 166917"/>
                  <a:gd name="connsiteX11" fmla="*/ 7124 w 356651"/>
                  <a:gd name="connsiteY11" fmla="*/ 166917 h 166917"/>
                  <a:gd name="connsiteX12" fmla="*/ 0 w 356651"/>
                  <a:gd name="connsiteY12" fmla="*/ 70022 h 166917"/>
                  <a:gd name="connsiteX0" fmla="*/ 22116 w 378767"/>
                  <a:gd name="connsiteY0" fmla="*/ 70022 h 155952"/>
                  <a:gd name="connsiteX1" fmla="*/ 67424 w 378767"/>
                  <a:gd name="connsiteY1" fmla="*/ 24713 h 155952"/>
                  <a:gd name="connsiteX2" fmla="*/ 100375 w 378767"/>
                  <a:gd name="connsiteY2" fmla="*/ 37070 h 155952"/>
                  <a:gd name="connsiteX3" fmla="*/ 158040 w 378767"/>
                  <a:gd name="connsiteY3" fmla="*/ 24713 h 155952"/>
                  <a:gd name="connsiteX4" fmla="*/ 219824 w 378767"/>
                  <a:gd name="connsiteY4" fmla="*/ 0 h 155952"/>
                  <a:gd name="connsiteX5" fmla="*/ 277489 w 378767"/>
                  <a:gd name="connsiteY5" fmla="*/ 4119 h 155952"/>
                  <a:gd name="connsiteX6" fmla="*/ 295764 w 378767"/>
                  <a:gd name="connsiteY6" fmla="*/ 7774 h 155952"/>
                  <a:gd name="connsiteX7" fmla="*/ 298083 w 378767"/>
                  <a:gd name="connsiteY7" fmla="*/ 45308 h 155952"/>
                  <a:gd name="connsiteX8" fmla="*/ 298083 w 378767"/>
                  <a:gd name="connsiteY8" fmla="*/ 45308 h 155952"/>
                  <a:gd name="connsiteX9" fmla="*/ 378767 w 378767"/>
                  <a:gd name="connsiteY9" fmla="*/ 109942 h 155952"/>
                  <a:gd name="connsiteX10" fmla="*/ 171375 w 378767"/>
                  <a:gd name="connsiteY10" fmla="*/ 115887 h 155952"/>
                  <a:gd name="connsiteX11" fmla="*/ 0 w 378767"/>
                  <a:gd name="connsiteY11" fmla="*/ 155952 h 155952"/>
                  <a:gd name="connsiteX12" fmla="*/ 22116 w 378767"/>
                  <a:gd name="connsiteY12" fmla="*/ 70022 h 15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8767" h="155952">
                    <a:moveTo>
                      <a:pt x="22116" y="70022"/>
                    </a:moveTo>
                    <a:lnTo>
                      <a:pt x="67424" y="24713"/>
                    </a:lnTo>
                    <a:lnTo>
                      <a:pt x="100375" y="37070"/>
                    </a:lnTo>
                    <a:lnTo>
                      <a:pt x="158040" y="24713"/>
                    </a:lnTo>
                    <a:lnTo>
                      <a:pt x="219824" y="0"/>
                    </a:lnTo>
                    <a:lnTo>
                      <a:pt x="277489" y="4119"/>
                    </a:lnTo>
                    <a:lnTo>
                      <a:pt x="295764" y="7774"/>
                    </a:lnTo>
                    <a:lnTo>
                      <a:pt x="298083" y="45308"/>
                    </a:lnTo>
                    <a:lnTo>
                      <a:pt x="298083" y="45308"/>
                    </a:lnTo>
                    <a:lnTo>
                      <a:pt x="378767" y="109942"/>
                    </a:lnTo>
                    <a:lnTo>
                      <a:pt x="171375" y="115887"/>
                    </a:lnTo>
                    <a:lnTo>
                      <a:pt x="0" y="155952"/>
                    </a:lnTo>
                    <a:lnTo>
                      <a:pt x="22116" y="700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4" name="Kombinationstegning 33">
                <a:extLst>
                  <a:ext uri="{FF2B5EF4-FFF2-40B4-BE49-F238E27FC236}">
                    <a16:creationId xmlns:a16="http://schemas.microsoft.com/office/drawing/2014/main" id="{3E406A5C-F0A2-A04A-B620-BD578CC86A6B}"/>
                  </a:ext>
                </a:extLst>
              </p:cNvPr>
              <p:cNvSpPr/>
              <p:nvPr/>
            </p:nvSpPr>
            <p:spPr>
              <a:xfrm>
                <a:off x="1823634" y="6767593"/>
                <a:ext cx="361627" cy="330631"/>
              </a:xfrm>
              <a:custGeom>
                <a:avLst/>
                <a:gdLst>
                  <a:gd name="connsiteX0" fmla="*/ 361627 w 361627"/>
                  <a:gd name="connsiteY0" fmla="*/ 0 h 330631"/>
                  <a:gd name="connsiteX1" fmla="*/ 361627 w 361627"/>
                  <a:gd name="connsiteY1" fmla="*/ 72326 h 330631"/>
                  <a:gd name="connsiteX2" fmla="*/ 335797 w 361627"/>
                  <a:gd name="connsiteY2" fmla="*/ 139485 h 330631"/>
                  <a:gd name="connsiteX3" fmla="*/ 299634 w 361627"/>
                  <a:gd name="connsiteY3" fmla="*/ 216976 h 330631"/>
                  <a:gd name="connsiteX4" fmla="*/ 237641 w 361627"/>
                  <a:gd name="connsiteY4" fmla="*/ 284136 h 330631"/>
                  <a:gd name="connsiteX5" fmla="*/ 149817 w 361627"/>
                  <a:gd name="connsiteY5" fmla="*/ 284136 h 330631"/>
                  <a:gd name="connsiteX6" fmla="*/ 103322 w 361627"/>
                  <a:gd name="connsiteY6" fmla="*/ 289302 h 330631"/>
                  <a:gd name="connsiteX7" fmla="*/ 72325 w 361627"/>
                  <a:gd name="connsiteY7" fmla="*/ 330631 h 330631"/>
                  <a:gd name="connsiteX8" fmla="*/ 30997 w 361627"/>
                  <a:gd name="connsiteY8" fmla="*/ 294468 h 330631"/>
                  <a:gd name="connsiteX9" fmla="*/ 0 w 361627"/>
                  <a:gd name="connsiteY9" fmla="*/ 247973 h 330631"/>
                  <a:gd name="connsiteX10" fmla="*/ 25830 w 361627"/>
                  <a:gd name="connsiteY10" fmla="*/ 165315 h 330631"/>
                  <a:gd name="connsiteX11" fmla="*/ 118820 w 361627"/>
                  <a:gd name="connsiteY11" fmla="*/ 160149 h 330631"/>
                  <a:gd name="connsiteX12" fmla="*/ 196312 w 361627"/>
                  <a:gd name="connsiteY12" fmla="*/ 118821 h 330631"/>
                  <a:gd name="connsiteX13" fmla="*/ 232474 w 361627"/>
                  <a:gd name="connsiteY13" fmla="*/ 87824 h 330631"/>
                  <a:gd name="connsiteX14" fmla="*/ 315132 w 361627"/>
                  <a:gd name="connsiteY14" fmla="*/ 61993 h 330631"/>
                  <a:gd name="connsiteX15" fmla="*/ 361627 w 361627"/>
                  <a:gd name="connsiteY15" fmla="*/ 0 h 330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1627" h="330631">
                    <a:moveTo>
                      <a:pt x="361627" y="0"/>
                    </a:moveTo>
                    <a:lnTo>
                      <a:pt x="361627" y="72326"/>
                    </a:lnTo>
                    <a:lnTo>
                      <a:pt x="335797" y="139485"/>
                    </a:lnTo>
                    <a:lnTo>
                      <a:pt x="299634" y="216976"/>
                    </a:lnTo>
                    <a:lnTo>
                      <a:pt x="237641" y="284136"/>
                    </a:lnTo>
                    <a:lnTo>
                      <a:pt x="149817" y="284136"/>
                    </a:lnTo>
                    <a:lnTo>
                      <a:pt x="103322" y="289302"/>
                    </a:lnTo>
                    <a:lnTo>
                      <a:pt x="72325" y="330631"/>
                    </a:lnTo>
                    <a:lnTo>
                      <a:pt x="30997" y="294468"/>
                    </a:lnTo>
                    <a:lnTo>
                      <a:pt x="0" y="247973"/>
                    </a:lnTo>
                    <a:lnTo>
                      <a:pt x="25830" y="165315"/>
                    </a:lnTo>
                    <a:lnTo>
                      <a:pt x="118820" y="160149"/>
                    </a:lnTo>
                    <a:lnTo>
                      <a:pt x="196312" y="118821"/>
                    </a:lnTo>
                    <a:lnTo>
                      <a:pt x="232474" y="87824"/>
                    </a:lnTo>
                    <a:lnTo>
                      <a:pt x="315132" y="61993"/>
                    </a:lnTo>
                    <a:lnTo>
                      <a:pt x="36162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5" name="Kombinationstegning 34">
                <a:extLst>
                  <a:ext uri="{FF2B5EF4-FFF2-40B4-BE49-F238E27FC236}">
                    <a16:creationId xmlns:a16="http://schemas.microsoft.com/office/drawing/2014/main" id="{59B070BA-745F-3441-A1FB-5EE496EEA099}"/>
                  </a:ext>
                </a:extLst>
              </p:cNvPr>
              <p:cNvSpPr/>
              <p:nvPr/>
            </p:nvSpPr>
            <p:spPr>
              <a:xfrm>
                <a:off x="4887132" y="6969071"/>
                <a:ext cx="175648" cy="397790"/>
              </a:xfrm>
              <a:custGeom>
                <a:avLst/>
                <a:gdLst>
                  <a:gd name="connsiteX0" fmla="*/ 67160 w 175648"/>
                  <a:gd name="connsiteY0" fmla="*/ 0 h 397790"/>
                  <a:gd name="connsiteX1" fmla="*/ 67160 w 175648"/>
                  <a:gd name="connsiteY1" fmla="*/ 72326 h 397790"/>
                  <a:gd name="connsiteX2" fmla="*/ 46495 w 175648"/>
                  <a:gd name="connsiteY2" fmla="*/ 108488 h 397790"/>
                  <a:gd name="connsiteX3" fmla="*/ 30997 w 175648"/>
                  <a:gd name="connsiteY3" fmla="*/ 154983 h 397790"/>
                  <a:gd name="connsiteX4" fmla="*/ 30997 w 175648"/>
                  <a:gd name="connsiteY4" fmla="*/ 154983 h 397790"/>
                  <a:gd name="connsiteX5" fmla="*/ 0 w 175648"/>
                  <a:gd name="connsiteY5" fmla="*/ 201478 h 397790"/>
                  <a:gd name="connsiteX6" fmla="*/ 30997 w 175648"/>
                  <a:gd name="connsiteY6" fmla="*/ 247973 h 397790"/>
                  <a:gd name="connsiteX7" fmla="*/ 46495 w 175648"/>
                  <a:gd name="connsiteY7" fmla="*/ 304800 h 397790"/>
                  <a:gd name="connsiteX8" fmla="*/ 41329 w 175648"/>
                  <a:gd name="connsiteY8" fmla="*/ 366793 h 397790"/>
                  <a:gd name="connsiteX9" fmla="*/ 56827 w 175648"/>
                  <a:gd name="connsiteY9" fmla="*/ 382292 h 397790"/>
                  <a:gd name="connsiteX10" fmla="*/ 72326 w 175648"/>
                  <a:gd name="connsiteY10" fmla="*/ 397790 h 397790"/>
                  <a:gd name="connsiteX11" fmla="*/ 108488 w 175648"/>
                  <a:gd name="connsiteY11" fmla="*/ 366793 h 397790"/>
                  <a:gd name="connsiteX12" fmla="*/ 108488 w 175648"/>
                  <a:gd name="connsiteY12" fmla="*/ 366793 h 397790"/>
                  <a:gd name="connsiteX13" fmla="*/ 139485 w 175648"/>
                  <a:gd name="connsiteY13" fmla="*/ 289302 h 397790"/>
                  <a:gd name="connsiteX14" fmla="*/ 175648 w 175648"/>
                  <a:gd name="connsiteY14" fmla="*/ 247973 h 397790"/>
                  <a:gd name="connsiteX15" fmla="*/ 160149 w 175648"/>
                  <a:gd name="connsiteY15" fmla="*/ 191146 h 397790"/>
                  <a:gd name="connsiteX16" fmla="*/ 160149 w 175648"/>
                  <a:gd name="connsiteY16" fmla="*/ 191146 h 397790"/>
                  <a:gd name="connsiteX17" fmla="*/ 175648 w 175648"/>
                  <a:gd name="connsiteY17" fmla="*/ 154983 h 397790"/>
                  <a:gd name="connsiteX18" fmla="*/ 144651 w 175648"/>
                  <a:gd name="connsiteY18" fmla="*/ 108488 h 397790"/>
                  <a:gd name="connsiteX19" fmla="*/ 67160 w 175648"/>
                  <a:gd name="connsiteY19" fmla="*/ 0 h 397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5648" h="397790">
                    <a:moveTo>
                      <a:pt x="67160" y="0"/>
                    </a:moveTo>
                    <a:lnTo>
                      <a:pt x="67160" y="72326"/>
                    </a:lnTo>
                    <a:lnTo>
                      <a:pt x="46495" y="108488"/>
                    </a:lnTo>
                    <a:lnTo>
                      <a:pt x="30997" y="154983"/>
                    </a:lnTo>
                    <a:lnTo>
                      <a:pt x="30997" y="154983"/>
                    </a:lnTo>
                    <a:lnTo>
                      <a:pt x="0" y="201478"/>
                    </a:lnTo>
                    <a:lnTo>
                      <a:pt x="30997" y="247973"/>
                    </a:lnTo>
                    <a:lnTo>
                      <a:pt x="46495" y="304800"/>
                    </a:lnTo>
                    <a:lnTo>
                      <a:pt x="41329" y="366793"/>
                    </a:lnTo>
                    <a:lnTo>
                      <a:pt x="56827" y="382292"/>
                    </a:lnTo>
                    <a:lnTo>
                      <a:pt x="72326" y="397790"/>
                    </a:lnTo>
                    <a:lnTo>
                      <a:pt x="108488" y="366793"/>
                    </a:lnTo>
                    <a:lnTo>
                      <a:pt x="108488" y="366793"/>
                    </a:lnTo>
                    <a:lnTo>
                      <a:pt x="139485" y="289302"/>
                    </a:lnTo>
                    <a:lnTo>
                      <a:pt x="175648" y="247973"/>
                    </a:lnTo>
                    <a:lnTo>
                      <a:pt x="160149" y="191146"/>
                    </a:lnTo>
                    <a:lnTo>
                      <a:pt x="160149" y="191146"/>
                    </a:lnTo>
                    <a:lnTo>
                      <a:pt x="175648" y="154983"/>
                    </a:lnTo>
                    <a:lnTo>
                      <a:pt x="144651" y="108488"/>
                    </a:lnTo>
                    <a:lnTo>
                      <a:pt x="6716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6" name="Kombinationstegning 35">
                <a:extLst>
                  <a:ext uri="{FF2B5EF4-FFF2-40B4-BE49-F238E27FC236}">
                    <a16:creationId xmlns:a16="http://schemas.microsoft.com/office/drawing/2014/main" id="{2CB4BEEF-E85A-0847-A48D-4539DC9AA600}"/>
                  </a:ext>
                </a:extLst>
              </p:cNvPr>
              <p:cNvSpPr/>
              <p:nvPr/>
            </p:nvSpPr>
            <p:spPr>
              <a:xfrm>
                <a:off x="2905272" y="6535818"/>
                <a:ext cx="463025" cy="412588"/>
              </a:xfrm>
              <a:custGeom>
                <a:avLst/>
                <a:gdLst>
                  <a:gd name="connsiteX0" fmla="*/ 0 w 387457"/>
                  <a:gd name="connsiteY0" fmla="*/ 123987 h 325465"/>
                  <a:gd name="connsiteX1" fmla="*/ 82657 w 387457"/>
                  <a:gd name="connsiteY1" fmla="*/ 139485 h 325465"/>
                  <a:gd name="connsiteX2" fmla="*/ 82657 w 387457"/>
                  <a:gd name="connsiteY2" fmla="*/ 139485 h 325465"/>
                  <a:gd name="connsiteX3" fmla="*/ 87823 w 387457"/>
                  <a:gd name="connsiteY3" fmla="*/ 211811 h 325465"/>
                  <a:gd name="connsiteX4" fmla="*/ 87823 w 387457"/>
                  <a:gd name="connsiteY4" fmla="*/ 211811 h 325465"/>
                  <a:gd name="connsiteX5" fmla="*/ 118820 w 387457"/>
                  <a:gd name="connsiteY5" fmla="*/ 294468 h 325465"/>
                  <a:gd name="connsiteX6" fmla="*/ 160149 w 387457"/>
                  <a:gd name="connsiteY6" fmla="*/ 325465 h 325465"/>
                  <a:gd name="connsiteX7" fmla="*/ 222142 w 387457"/>
                  <a:gd name="connsiteY7" fmla="*/ 289302 h 325465"/>
                  <a:gd name="connsiteX8" fmla="*/ 289301 w 387457"/>
                  <a:gd name="connsiteY8" fmla="*/ 242807 h 325465"/>
                  <a:gd name="connsiteX9" fmla="*/ 320298 w 387457"/>
                  <a:gd name="connsiteY9" fmla="*/ 278970 h 325465"/>
                  <a:gd name="connsiteX10" fmla="*/ 320298 w 387457"/>
                  <a:gd name="connsiteY10" fmla="*/ 278970 h 325465"/>
                  <a:gd name="connsiteX11" fmla="*/ 371959 w 387457"/>
                  <a:gd name="connsiteY11" fmla="*/ 258305 h 325465"/>
                  <a:gd name="connsiteX12" fmla="*/ 387457 w 387457"/>
                  <a:gd name="connsiteY12" fmla="*/ 211811 h 325465"/>
                  <a:gd name="connsiteX13" fmla="*/ 382291 w 387457"/>
                  <a:gd name="connsiteY13" fmla="*/ 154983 h 325465"/>
                  <a:gd name="connsiteX14" fmla="*/ 387457 w 387457"/>
                  <a:gd name="connsiteY14" fmla="*/ 77492 h 325465"/>
                  <a:gd name="connsiteX15" fmla="*/ 387457 w 387457"/>
                  <a:gd name="connsiteY15" fmla="*/ 77492 h 325465"/>
                  <a:gd name="connsiteX16" fmla="*/ 361627 w 387457"/>
                  <a:gd name="connsiteY16" fmla="*/ 30997 h 325465"/>
                  <a:gd name="connsiteX17" fmla="*/ 278969 w 387457"/>
                  <a:gd name="connsiteY17" fmla="*/ 30997 h 325465"/>
                  <a:gd name="connsiteX18" fmla="*/ 222142 w 387457"/>
                  <a:gd name="connsiteY18" fmla="*/ 5166 h 325465"/>
                  <a:gd name="connsiteX19" fmla="*/ 154983 w 387457"/>
                  <a:gd name="connsiteY19" fmla="*/ 0 h 325465"/>
                  <a:gd name="connsiteX20" fmla="*/ 51661 w 387457"/>
                  <a:gd name="connsiteY20" fmla="*/ 0 h 325465"/>
                  <a:gd name="connsiteX21" fmla="*/ 10332 w 387457"/>
                  <a:gd name="connsiteY21" fmla="*/ 51661 h 325465"/>
                  <a:gd name="connsiteX22" fmla="*/ 0 w 387457"/>
                  <a:gd name="connsiteY22" fmla="*/ 123987 h 325465"/>
                  <a:gd name="connsiteX0" fmla="*/ 49983 w 437440"/>
                  <a:gd name="connsiteY0" fmla="*/ 146045 h 347523"/>
                  <a:gd name="connsiteX1" fmla="*/ 132640 w 437440"/>
                  <a:gd name="connsiteY1" fmla="*/ 161543 h 347523"/>
                  <a:gd name="connsiteX2" fmla="*/ 132640 w 437440"/>
                  <a:gd name="connsiteY2" fmla="*/ 161543 h 347523"/>
                  <a:gd name="connsiteX3" fmla="*/ 137806 w 437440"/>
                  <a:gd name="connsiteY3" fmla="*/ 233869 h 347523"/>
                  <a:gd name="connsiteX4" fmla="*/ 137806 w 437440"/>
                  <a:gd name="connsiteY4" fmla="*/ 233869 h 347523"/>
                  <a:gd name="connsiteX5" fmla="*/ 168803 w 437440"/>
                  <a:gd name="connsiteY5" fmla="*/ 316526 h 347523"/>
                  <a:gd name="connsiteX6" fmla="*/ 210132 w 437440"/>
                  <a:gd name="connsiteY6" fmla="*/ 347523 h 347523"/>
                  <a:gd name="connsiteX7" fmla="*/ 272125 w 437440"/>
                  <a:gd name="connsiteY7" fmla="*/ 311360 h 347523"/>
                  <a:gd name="connsiteX8" fmla="*/ 339284 w 437440"/>
                  <a:gd name="connsiteY8" fmla="*/ 264865 h 347523"/>
                  <a:gd name="connsiteX9" fmla="*/ 370281 w 437440"/>
                  <a:gd name="connsiteY9" fmla="*/ 301028 h 347523"/>
                  <a:gd name="connsiteX10" fmla="*/ 370281 w 437440"/>
                  <a:gd name="connsiteY10" fmla="*/ 301028 h 347523"/>
                  <a:gd name="connsiteX11" fmla="*/ 421942 w 437440"/>
                  <a:gd name="connsiteY11" fmla="*/ 280363 h 347523"/>
                  <a:gd name="connsiteX12" fmla="*/ 437440 w 437440"/>
                  <a:gd name="connsiteY12" fmla="*/ 233869 h 347523"/>
                  <a:gd name="connsiteX13" fmla="*/ 432274 w 437440"/>
                  <a:gd name="connsiteY13" fmla="*/ 177041 h 347523"/>
                  <a:gd name="connsiteX14" fmla="*/ 437440 w 437440"/>
                  <a:gd name="connsiteY14" fmla="*/ 99550 h 347523"/>
                  <a:gd name="connsiteX15" fmla="*/ 437440 w 437440"/>
                  <a:gd name="connsiteY15" fmla="*/ 99550 h 347523"/>
                  <a:gd name="connsiteX16" fmla="*/ 411610 w 437440"/>
                  <a:gd name="connsiteY16" fmla="*/ 53055 h 347523"/>
                  <a:gd name="connsiteX17" fmla="*/ 328952 w 437440"/>
                  <a:gd name="connsiteY17" fmla="*/ 53055 h 347523"/>
                  <a:gd name="connsiteX18" fmla="*/ 272125 w 437440"/>
                  <a:gd name="connsiteY18" fmla="*/ 27224 h 347523"/>
                  <a:gd name="connsiteX19" fmla="*/ 204966 w 437440"/>
                  <a:gd name="connsiteY19" fmla="*/ 22058 h 347523"/>
                  <a:gd name="connsiteX20" fmla="*/ 101644 w 437440"/>
                  <a:gd name="connsiteY20" fmla="*/ 22058 h 347523"/>
                  <a:gd name="connsiteX21" fmla="*/ 0 w 437440"/>
                  <a:gd name="connsiteY21" fmla="*/ 0 h 347523"/>
                  <a:gd name="connsiteX22" fmla="*/ 49983 w 437440"/>
                  <a:gd name="connsiteY22" fmla="*/ 146045 h 347523"/>
                  <a:gd name="connsiteX0" fmla="*/ 49983 w 437440"/>
                  <a:gd name="connsiteY0" fmla="*/ 211110 h 412588"/>
                  <a:gd name="connsiteX1" fmla="*/ 132640 w 437440"/>
                  <a:gd name="connsiteY1" fmla="*/ 226608 h 412588"/>
                  <a:gd name="connsiteX2" fmla="*/ 132640 w 437440"/>
                  <a:gd name="connsiteY2" fmla="*/ 226608 h 412588"/>
                  <a:gd name="connsiteX3" fmla="*/ 137806 w 437440"/>
                  <a:gd name="connsiteY3" fmla="*/ 298934 h 412588"/>
                  <a:gd name="connsiteX4" fmla="*/ 137806 w 437440"/>
                  <a:gd name="connsiteY4" fmla="*/ 298934 h 412588"/>
                  <a:gd name="connsiteX5" fmla="*/ 168803 w 437440"/>
                  <a:gd name="connsiteY5" fmla="*/ 381591 h 412588"/>
                  <a:gd name="connsiteX6" fmla="*/ 210132 w 437440"/>
                  <a:gd name="connsiteY6" fmla="*/ 412588 h 412588"/>
                  <a:gd name="connsiteX7" fmla="*/ 272125 w 437440"/>
                  <a:gd name="connsiteY7" fmla="*/ 376425 h 412588"/>
                  <a:gd name="connsiteX8" fmla="*/ 339284 w 437440"/>
                  <a:gd name="connsiteY8" fmla="*/ 329930 h 412588"/>
                  <a:gd name="connsiteX9" fmla="*/ 370281 w 437440"/>
                  <a:gd name="connsiteY9" fmla="*/ 366093 h 412588"/>
                  <a:gd name="connsiteX10" fmla="*/ 370281 w 437440"/>
                  <a:gd name="connsiteY10" fmla="*/ 366093 h 412588"/>
                  <a:gd name="connsiteX11" fmla="*/ 421942 w 437440"/>
                  <a:gd name="connsiteY11" fmla="*/ 345428 h 412588"/>
                  <a:gd name="connsiteX12" fmla="*/ 437440 w 437440"/>
                  <a:gd name="connsiteY12" fmla="*/ 298934 h 412588"/>
                  <a:gd name="connsiteX13" fmla="*/ 432274 w 437440"/>
                  <a:gd name="connsiteY13" fmla="*/ 242106 h 412588"/>
                  <a:gd name="connsiteX14" fmla="*/ 437440 w 437440"/>
                  <a:gd name="connsiteY14" fmla="*/ 164615 h 412588"/>
                  <a:gd name="connsiteX15" fmla="*/ 437440 w 437440"/>
                  <a:gd name="connsiteY15" fmla="*/ 164615 h 412588"/>
                  <a:gd name="connsiteX16" fmla="*/ 411610 w 437440"/>
                  <a:gd name="connsiteY16" fmla="*/ 118120 h 412588"/>
                  <a:gd name="connsiteX17" fmla="*/ 328952 w 437440"/>
                  <a:gd name="connsiteY17" fmla="*/ 118120 h 412588"/>
                  <a:gd name="connsiteX18" fmla="*/ 272125 w 437440"/>
                  <a:gd name="connsiteY18" fmla="*/ 92289 h 412588"/>
                  <a:gd name="connsiteX19" fmla="*/ 204966 w 437440"/>
                  <a:gd name="connsiteY19" fmla="*/ 87123 h 412588"/>
                  <a:gd name="connsiteX20" fmla="*/ 88241 w 437440"/>
                  <a:gd name="connsiteY20" fmla="*/ 0 h 412588"/>
                  <a:gd name="connsiteX21" fmla="*/ 0 w 437440"/>
                  <a:gd name="connsiteY21" fmla="*/ 65065 h 412588"/>
                  <a:gd name="connsiteX22" fmla="*/ 49983 w 437440"/>
                  <a:gd name="connsiteY22" fmla="*/ 211110 h 412588"/>
                  <a:gd name="connsiteX0" fmla="*/ 49983 w 437440"/>
                  <a:gd name="connsiteY0" fmla="*/ 211110 h 412588"/>
                  <a:gd name="connsiteX1" fmla="*/ 132640 w 437440"/>
                  <a:gd name="connsiteY1" fmla="*/ 226608 h 412588"/>
                  <a:gd name="connsiteX2" fmla="*/ 132640 w 437440"/>
                  <a:gd name="connsiteY2" fmla="*/ 226608 h 412588"/>
                  <a:gd name="connsiteX3" fmla="*/ 137806 w 437440"/>
                  <a:gd name="connsiteY3" fmla="*/ 298934 h 412588"/>
                  <a:gd name="connsiteX4" fmla="*/ 137806 w 437440"/>
                  <a:gd name="connsiteY4" fmla="*/ 298934 h 412588"/>
                  <a:gd name="connsiteX5" fmla="*/ 168803 w 437440"/>
                  <a:gd name="connsiteY5" fmla="*/ 381591 h 412588"/>
                  <a:gd name="connsiteX6" fmla="*/ 210132 w 437440"/>
                  <a:gd name="connsiteY6" fmla="*/ 412588 h 412588"/>
                  <a:gd name="connsiteX7" fmla="*/ 272125 w 437440"/>
                  <a:gd name="connsiteY7" fmla="*/ 376425 h 412588"/>
                  <a:gd name="connsiteX8" fmla="*/ 339284 w 437440"/>
                  <a:gd name="connsiteY8" fmla="*/ 329930 h 412588"/>
                  <a:gd name="connsiteX9" fmla="*/ 370281 w 437440"/>
                  <a:gd name="connsiteY9" fmla="*/ 366093 h 412588"/>
                  <a:gd name="connsiteX10" fmla="*/ 370281 w 437440"/>
                  <a:gd name="connsiteY10" fmla="*/ 366093 h 412588"/>
                  <a:gd name="connsiteX11" fmla="*/ 421942 w 437440"/>
                  <a:gd name="connsiteY11" fmla="*/ 345428 h 412588"/>
                  <a:gd name="connsiteX12" fmla="*/ 437440 w 437440"/>
                  <a:gd name="connsiteY12" fmla="*/ 298934 h 412588"/>
                  <a:gd name="connsiteX13" fmla="*/ 432274 w 437440"/>
                  <a:gd name="connsiteY13" fmla="*/ 242106 h 412588"/>
                  <a:gd name="connsiteX14" fmla="*/ 437440 w 437440"/>
                  <a:gd name="connsiteY14" fmla="*/ 164615 h 412588"/>
                  <a:gd name="connsiteX15" fmla="*/ 437440 w 437440"/>
                  <a:gd name="connsiteY15" fmla="*/ 164615 h 412588"/>
                  <a:gd name="connsiteX16" fmla="*/ 411610 w 437440"/>
                  <a:gd name="connsiteY16" fmla="*/ 118120 h 412588"/>
                  <a:gd name="connsiteX17" fmla="*/ 328952 w 437440"/>
                  <a:gd name="connsiteY17" fmla="*/ 118120 h 412588"/>
                  <a:gd name="connsiteX18" fmla="*/ 272125 w 437440"/>
                  <a:gd name="connsiteY18" fmla="*/ 92289 h 412588"/>
                  <a:gd name="connsiteX19" fmla="*/ 231772 w 437440"/>
                  <a:gd name="connsiteY19" fmla="*/ 26807 h 412588"/>
                  <a:gd name="connsiteX20" fmla="*/ 88241 w 437440"/>
                  <a:gd name="connsiteY20" fmla="*/ 0 h 412588"/>
                  <a:gd name="connsiteX21" fmla="*/ 0 w 437440"/>
                  <a:gd name="connsiteY21" fmla="*/ 65065 h 412588"/>
                  <a:gd name="connsiteX22" fmla="*/ 49983 w 437440"/>
                  <a:gd name="connsiteY22" fmla="*/ 211110 h 412588"/>
                  <a:gd name="connsiteX0" fmla="*/ 49983 w 437440"/>
                  <a:gd name="connsiteY0" fmla="*/ 211110 h 412588"/>
                  <a:gd name="connsiteX1" fmla="*/ 132640 w 437440"/>
                  <a:gd name="connsiteY1" fmla="*/ 226608 h 412588"/>
                  <a:gd name="connsiteX2" fmla="*/ 132640 w 437440"/>
                  <a:gd name="connsiteY2" fmla="*/ 226608 h 412588"/>
                  <a:gd name="connsiteX3" fmla="*/ 137806 w 437440"/>
                  <a:gd name="connsiteY3" fmla="*/ 298934 h 412588"/>
                  <a:gd name="connsiteX4" fmla="*/ 137806 w 437440"/>
                  <a:gd name="connsiteY4" fmla="*/ 298934 h 412588"/>
                  <a:gd name="connsiteX5" fmla="*/ 168803 w 437440"/>
                  <a:gd name="connsiteY5" fmla="*/ 381591 h 412588"/>
                  <a:gd name="connsiteX6" fmla="*/ 210132 w 437440"/>
                  <a:gd name="connsiteY6" fmla="*/ 412588 h 412588"/>
                  <a:gd name="connsiteX7" fmla="*/ 272125 w 437440"/>
                  <a:gd name="connsiteY7" fmla="*/ 376425 h 412588"/>
                  <a:gd name="connsiteX8" fmla="*/ 339284 w 437440"/>
                  <a:gd name="connsiteY8" fmla="*/ 329930 h 412588"/>
                  <a:gd name="connsiteX9" fmla="*/ 370281 w 437440"/>
                  <a:gd name="connsiteY9" fmla="*/ 366093 h 412588"/>
                  <a:gd name="connsiteX10" fmla="*/ 370281 w 437440"/>
                  <a:gd name="connsiteY10" fmla="*/ 366093 h 412588"/>
                  <a:gd name="connsiteX11" fmla="*/ 421942 w 437440"/>
                  <a:gd name="connsiteY11" fmla="*/ 345428 h 412588"/>
                  <a:gd name="connsiteX12" fmla="*/ 437440 w 437440"/>
                  <a:gd name="connsiteY12" fmla="*/ 298934 h 412588"/>
                  <a:gd name="connsiteX13" fmla="*/ 432274 w 437440"/>
                  <a:gd name="connsiteY13" fmla="*/ 242106 h 412588"/>
                  <a:gd name="connsiteX14" fmla="*/ 437440 w 437440"/>
                  <a:gd name="connsiteY14" fmla="*/ 164615 h 412588"/>
                  <a:gd name="connsiteX15" fmla="*/ 437440 w 437440"/>
                  <a:gd name="connsiteY15" fmla="*/ 164615 h 412588"/>
                  <a:gd name="connsiteX16" fmla="*/ 411610 w 437440"/>
                  <a:gd name="connsiteY16" fmla="*/ 118120 h 412588"/>
                  <a:gd name="connsiteX17" fmla="*/ 328952 w 437440"/>
                  <a:gd name="connsiteY17" fmla="*/ 118120 h 412588"/>
                  <a:gd name="connsiteX18" fmla="*/ 339143 w 437440"/>
                  <a:gd name="connsiteY18" fmla="*/ 31974 h 412588"/>
                  <a:gd name="connsiteX19" fmla="*/ 231772 w 437440"/>
                  <a:gd name="connsiteY19" fmla="*/ 26807 h 412588"/>
                  <a:gd name="connsiteX20" fmla="*/ 88241 w 437440"/>
                  <a:gd name="connsiteY20" fmla="*/ 0 h 412588"/>
                  <a:gd name="connsiteX21" fmla="*/ 0 w 437440"/>
                  <a:gd name="connsiteY21" fmla="*/ 65065 h 412588"/>
                  <a:gd name="connsiteX22" fmla="*/ 49983 w 437440"/>
                  <a:gd name="connsiteY22" fmla="*/ 211110 h 412588"/>
                  <a:gd name="connsiteX0" fmla="*/ 49983 w 437440"/>
                  <a:gd name="connsiteY0" fmla="*/ 211110 h 412588"/>
                  <a:gd name="connsiteX1" fmla="*/ 132640 w 437440"/>
                  <a:gd name="connsiteY1" fmla="*/ 226608 h 412588"/>
                  <a:gd name="connsiteX2" fmla="*/ 132640 w 437440"/>
                  <a:gd name="connsiteY2" fmla="*/ 226608 h 412588"/>
                  <a:gd name="connsiteX3" fmla="*/ 137806 w 437440"/>
                  <a:gd name="connsiteY3" fmla="*/ 298934 h 412588"/>
                  <a:gd name="connsiteX4" fmla="*/ 137806 w 437440"/>
                  <a:gd name="connsiteY4" fmla="*/ 298934 h 412588"/>
                  <a:gd name="connsiteX5" fmla="*/ 168803 w 437440"/>
                  <a:gd name="connsiteY5" fmla="*/ 381591 h 412588"/>
                  <a:gd name="connsiteX6" fmla="*/ 210132 w 437440"/>
                  <a:gd name="connsiteY6" fmla="*/ 412588 h 412588"/>
                  <a:gd name="connsiteX7" fmla="*/ 272125 w 437440"/>
                  <a:gd name="connsiteY7" fmla="*/ 376425 h 412588"/>
                  <a:gd name="connsiteX8" fmla="*/ 339284 w 437440"/>
                  <a:gd name="connsiteY8" fmla="*/ 329930 h 412588"/>
                  <a:gd name="connsiteX9" fmla="*/ 370281 w 437440"/>
                  <a:gd name="connsiteY9" fmla="*/ 366093 h 412588"/>
                  <a:gd name="connsiteX10" fmla="*/ 370281 w 437440"/>
                  <a:gd name="connsiteY10" fmla="*/ 366093 h 412588"/>
                  <a:gd name="connsiteX11" fmla="*/ 421942 w 437440"/>
                  <a:gd name="connsiteY11" fmla="*/ 345428 h 412588"/>
                  <a:gd name="connsiteX12" fmla="*/ 437440 w 437440"/>
                  <a:gd name="connsiteY12" fmla="*/ 298934 h 412588"/>
                  <a:gd name="connsiteX13" fmla="*/ 432274 w 437440"/>
                  <a:gd name="connsiteY13" fmla="*/ 242106 h 412588"/>
                  <a:gd name="connsiteX14" fmla="*/ 437440 w 437440"/>
                  <a:gd name="connsiteY14" fmla="*/ 164615 h 412588"/>
                  <a:gd name="connsiteX15" fmla="*/ 437440 w 437440"/>
                  <a:gd name="connsiteY15" fmla="*/ 164615 h 412588"/>
                  <a:gd name="connsiteX16" fmla="*/ 411610 w 437440"/>
                  <a:gd name="connsiteY16" fmla="*/ 118120 h 412588"/>
                  <a:gd name="connsiteX17" fmla="*/ 402671 w 437440"/>
                  <a:gd name="connsiteY17" fmla="*/ 51102 h 412588"/>
                  <a:gd name="connsiteX18" fmla="*/ 339143 w 437440"/>
                  <a:gd name="connsiteY18" fmla="*/ 31974 h 412588"/>
                  <a:gd name="connsiteX19" fmla="*/ 231772 w 437440"/>
                  <a:gd name="connsiteY19" fmla="*/ 26807 h 412588"/>
                  <a:gd name="connsiteX20" fmla="*/ 88241 w 437440"/>
                  <a:gd name="connsiteY20" fmla="*/ 0 h 412588"/>
                  <a:gd name="connsiteX21" fmla="*/ 0 w 437440"/>
                  <a:gd name="connsiteY21" fmla="*/ 65065 h 412588"/>
                  <a:gd name="connsiteX22" fmla="*/ 49983 w 437440"/>
                  <a:gd name="connsiteY22" fmla="*/ 211110 h 412588"/>
                  <a:gd name="connsiteX0" fmla="*/ 49983 w 437440"/>
                  <a:gd name="connsiteY0" fmla="*/ 211110 h 412588"/>
                  <a:gd name="connsiteX1" fmla="*/ 132640 w 437440"/>
                  <a:gd name="connsiteY1" fmla="*/ 226608 h 412588"/>
                  <a:gd name="connsiteX2" fmla="*/ 132640 w 437440"/>
                  <a:gd name="connsiteY2" fmla="*/ 226608 h 412588"/>
                  <a:gd name="connsiteX3" fmla="*/ 137806 w 437440"/>
                  <a:gd name="connsiteY3" fmla="*/ 298934 h 412588"/>
                  <a:gd name="connsiteX4" fmla="*/ 137806 w 437440"/>
                  <a:gd name="connsiteY4" fmla="*/ 298934 h 412588"/>
                  <a:gd name="connsiteX5" fmla="*/ 168803 w 437440"/>
                  <a:gd name="connsiteY5" fmla="*/ 381591 h 412588"/>
                  <a:gd name="connsiteX6" fmla="*/ 210132 w 437440"/>
                  <a:gd name="connsiteY6" fmla="*/ 412588 h 412588"/>
                  <a:gd name="connsiteX7" fmla="*/ 272125 w 437440"/>
                  <a:gd name="connsiteY7" fmla="*/ 376425 h 412588"/>
                  <a:gd name="connsiteX8" fmla="*/ 339284 w 437440"/>
                  <a:gd name="connsiteY8" fmla="*/ 329930 h 412588"/>
                  <a:gd name="connsiteX9" fmla="*/ 370281 w 437440"/>
                  <a:gd name="connsiteY9" fmla="*/ 366093 h 412588"/>
                  <a:gd name="connsiteX10" fmla="*/ 370281 w 437440"/>
                  <a:gd name="connsiteY10" fmla="*/ 366093 h 412588"/>
                  <a:gd name="connsiteX11" fmla="*/ 421942 w 437440"/>
                  <a:gd name="connsiteY11" fmla="*/ 345428 h 412588"/>
                  <a:gd name="connsiteX12" fmla="*/ 437440 w 437440"/>
                  <a:gd name="connsiteY12" fmla="*/ 298934 h 412588"/>
                  <a:gd name="connsiteX13" fmla="*/ 432274 w 437440"/>
                  <a:gd name="connsiteY13" fmla="*/ 242106 h 412588"/>
                  <a:gd name="connsiteX14" fmla="*/ 437440 w 437440"/>
                  <a:gd name="connsiteY14" fmla="*/ 164615 h 412588"/>
                  <a:gd name="connsiteX15" fmla="*/ 437440 w 437440"/>
                  <a:gd name="connsiteY15" fmla="*/ 164615 h 412588"/>
                  <a:gd name="connsiteX16" fmla="*/ 437195 w 437440"/>
                  <a:gd name="connsiteY16" fmla="*/ 99845 h 412588"/>
                  <a:gd name="connsiteX17" fmla="*/ 402671 w 437440"/>
                  <a:gd name="connsiteY17" fmla="*/ 51102 h 412588"/>
                  <a:gd name="connsiteX18" fmla="*/ 339143 w 437440"/>
                  <a:gd name="connsiteY18" fmla="*/ 31974 h 412588"/>
                  <a:gd name="connsiteX19" fmla="*/ 231772 w 437440"/>
                  <a:gd name="connsiteY19" fmla="*/ 26807 h 412588"/>
                  <a:gd name="connsiteX20" fmla="*/ 88241 w 437440"/>
                  <a:gd name="connsiteY20" fmla="*/ 0 h 412588"/>
                  <a:gd name="connsiteX21" fmla="*/ 0 w 437440"/>
                  <a:gd name="connsiteY21" fmla="*/ 65065 h 412588"/>
                  <a:gd name="connsiteX22" fmla="*/ 49983 w 437440"/>
                  <a:gd name="connsiteY22" fmla="*/ 211110 h 412588"/>
                  <a:gd name="connsiteX0" fmla="*/ 75568 w 463025"/>
                  <a:gd name="connsiteY0" fmla="*/ 211110 h 412588"/>
                  <a:gd name="connsiteX1" fmla="*/ 158225 w 463025"/>
                  <a:gd name="connsiteY1" fmla="*/ 226608 h 412588"/>
                  <a:gd name="connsiteX2" fmla="*/ 158225 w 463025"/>
                  <a:gd name="connsiteY2" fmla="*/ 226608 h 412588"/>
                  <a:gd name="connsiteX3" fmla="*/ 163391 w 463025"/>
                  <a:gd name="connsiteY3" fmla="*/ 298934 h 412588"/>
                  <a:gd name="connsiteX4" fmla="*/ 163391 w 463025"/>
                  <a:gd name="connsiteY4" fmla="*/ 298934 h 412588"/>
                  <a:gd name="connsiteX5" fmla="*/ 194388 w 463025"/>
                  <a:gd name="connsiteY5" fmla="*/ 381591 h 412588"/>
                  <a:gd name="connsiteX6" fmla="*/ 235717 w 463025"/>
                  <a:gd name="connsiteY6" fmla="*/ 412588 h 412588"/>
                  <a:gd name="connsiteX7" fmla="*/ 297710 w 463025"/>
                  <a:gd name="connsiteY7" fmla="*/ 376425 h 412588"/>
                  <a:gd name="connsiteX8" fmla="*/ 364869 w 463025"/>
                  <a:gd name="connsiteY8" fmla="*/ 329930 h 412588"/>
                  <a:gd name="connsiteX9" fmla="*/ 395866 w 463025"/>
                  <a:gd name="connsiteY9" fmla="*/ 366093 h 412588"/>
                  <a:gd name="connsiteX10" fmla="*/ 395866 w 463025"/>
                  <a:gd name="connsiteY10" fmla="*/ 366093 h 412588"/>
                  <a:gd name="connsiteX11" fmla="*/ 447527 w 463025"/>
                  <a:gd name="connsiteY11" fmla="*/ 345428 h 412588"/>
                  <a:gd name="connsiteX12" fmla="*/ 463025 w 463025"/>
                  <a:gd name="connsiteY12" fmla="*/ 298934 h 412588"/>
                  <a:gd name="connsiteX13" fmla="*/ 457859 w 463025"/>
                  <a:gd name="connsiteY13" fmla="*/ 242106 h 412588"/>
                  <a:gd name="connsiteX14" fmla="*/ 463025 w 463025"/>
                  <a:gd name="connsiteY14" fmla="*/ 164615 h 412588"/>
                  <a:gd name="connsiteX15" fmla="*/ 463025 w 463025"/>
                  <a:gd name="connsiteY15" fmla="*/ 164615 h 412588"/>
                  <a:gd name="connsiteX16" fmla="*/ 462780 w 463025"/>
                  <a:gd name="connsiteY16" fmla="*/ 99845 h 412588"/>
                  <a:gd name="connsiteX17" fmla="*/ 428256 w 463025"/>
                  <a:gd name="connsiteY17" fmla="*/ 51102 h 412588"/>
                  <a:gd name="connsiteX18" fmla="*/ 364728 w 463025"/>
                  <a:gd name="connsiteY18" fmla="*/ 31974 h 412588"/>
                  <a:gd name="connsiteX19" fmla="*/ 257357 w 463025"/>
                  <a:gd name="connsiteY19" fmla="*/ 26807 h 412588"/>
                  <a:gd name="connsiteX20" fmla="*/ 113826 w 463025"/>
                  <a:gd name="connsiteY20" fmla="*/ 0 h 412588"/>
                  <a:gd name="connsiteX21" fmla="*/ 0 w 463025"/>
                  <a:gd name="connsiteY21" fmla="*/ 86995 h 412588"/>
                  <a:gd name="connsiteX22" fmla="*/ 75568 w 463025"/>
                  <a:gd name="connsiteY22" fmla="*/ 211110 h 412588"/>
                  <a:gd name="connsiteX0" fmla="*/ 75568 w 463025"/>
                  <a:gd name="connsiteY0" fmla="*/ 211110 h 412588"/>
                  <a:gd name="connsiteX1" fmla="*/ 158225 w 463025"/>
                  <a:gd name="connsiteY1" fmla="*/ 226608 h 412588"/>
                  <a:gd name="connsiteX2" fmla="*/ 158225 w 463025"/>
                  <a:gd name="connsiteY2" fmla="*/ 226608 h 412588"/>
                  <a:gd name="connsiteX3" fmla="*/ 163391 w 463025"/>
                  <a:gd name="connsiteY3" fmla="*/ 298934 h 412588"/>
                  <a:gd name="connsiteX4" fmla="*/ 163391 w 463025"/>
                  <a:gd name="connsiteY4" fmla="*/ 298934 h 412588"/>
                  <a:gd name="connsiteX5" fmla="*/ 194388 w 463025"/>
                  <a:gd name="connsiteY5" fmla="*/ 381591 h 412588"/>
                  <a:gd name="connsiteX6" fmla="*/ 235717 w 463025"/>
                  <a:gd name="connsiteY6" fmla="*/ 412588 h 412588"/>
                  <a:gd name="connsiteX7" fmla="*/ 297710 w 463025"/>
                  <a:gd name="connsiteY7" fmla="*/ 376425 h 412588"/>
                  <a:gd name="connsiteX8" fmla="*/ 364869 w 463025"/>
                  <a:gd name="connsiteY8" fmla="*/ 329930 h 412588"/>
                  <a:gd name="connsiteX9" fmla="*/ 395866 w 463025"/>
                  <a:gd name="connsiteY9" fmla="*/ 366093 h 412588"/>
                  <a:gd name="connsiteX10" fmla="*/ 395866 w 463025"/>
                  <a:gd name="connsiteY10" fmla="*/ 366093 h 412588"/>
                  <a:gd name="connsiteX11" fmla="*/ 462147 w 463025"/>
                  <a:gd name="connsiteY11" fmla="*/ 363703 h 412588"/>
                  <a:gd name="connsiteX12" fmla="*/ 463025 w 463025"/>
                  <a:gd name="connsiteY12" fmla="*/ 298934 h 412588"/>
                  <a:gd name="connsiteX13" fmla="*/ 457859 w 463025"/>
                  <a:gd name="connsiteY13" fmla="*/ 242106 h 412588"/>
                  <a:gd name="connsiteX14" fmla="*/ 463025 w 463025"/>
                  <a:gd name="connsiteY14" fmla="*/ 164615 h 412588"/>
                  <a:gd name="connsiteX15" fmla="*/ 463025 w 463025"/>
                  <a:gd name="connsiteY15" fmla="*/ 164615 h 412588"/>
                  <a:gd name="connsiteX16" fmla="*/ 462780 w 463025"/>
                  <a:gd name="connsiteY16" fmla="*/ 99845 h 412588"/>
                  <a:gd name="connsiteX17" fmla="*/ 428256 w 463025"/>
                  <a:gd name="connsiteY17" fmla="*/ 51102 h 412588"/>
                  <a:gd name="connsiteX18" fmla="*/ 364728 w 463025"/>
                  <a:gd name="connsiteY18" fmla="*/ 31974 h 412588"/>
                  <a:gd name="connsiteX19" fmla="*/ 257357 w 463025"/>
                  <a:gd name="connsiteY19" fmla="*/ 26807 h 412588"/>
                  <a:gd name="connsiteX20" fmla="*/ 113826 w 463025"/>
                  <a:gd name="connsiteY20" fmla="*/ 0 h 412588"/>
                  <a:gd name="connsiteX21" fmla="*/ 0 w 463025"/>
                  <a:gd name="connsiteY21" fmla="*/ 86995 h 412588"/>
                  <a:gd name="connsiteX22" fmla="*/ 75568 w 463025"/>
                  <a:gd name="connsiteY22" fmla="*/ 211110 h 412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3025" h="412588">
                    <a:moveTo>
                      <a:pt x="75568" y="211110"/>
                    </a:moveTo>
                    <a:lnTo>
                      <a:pt x="158225" y="226608"/>
                    </a:lnTo>
                    <a:lnTo>
                      <a:pt x="158225" y="226608"/>
                    </a:lnTo>
                    <a:lnTo>
                      <a:pt x="163391" y="298934"/>
                    </a:lnTo>
                    <a:lnTo>
                      <a:pt x="163391" y="298934"/>
                    </a:lnTo>
                    <a:lnTo>
                      <a:pt x="194388" y="381591"/>
                    </a:lnTo>
                    <a:lnTo>
                      <a:pt x="235717" y="412588"/>
                    </a:lnTo>
                    <a:lnTo>
                      <a:pt x="297710" y="376425"/>
                    </a:lnTo>
                    <a:lnTo>
                      <a:pt x="364869" y="329930"/>
                    </a:lnTo>
                    <a:lnTo>
                      <a:pt x="395866" y="366093"/>
                    </a:lnTo>
                    <a:lnTo>
                      <a:pt x="395866" y="366093"/>
                    </a:lnTo>
                    <a:lnTo>
                      <a:pt x="462147" y="363703"/>
                    </a:lnTo>
                    <a:cubicBezTo>
                      <a:pt x="462440" y="342113"/>
                      <a:pt x="462732" y="320524"/>
                      <a:pt x="463025" y="298934"/>
                    </a:cubicBezTo>
                    <a:lnTo>
                      <a:pt x="457859" y="242106"/>
                    </a:lnTo>
                    <a:lnTo>
                      <a:pt x="463025" y="164615"/>
                    </a:lnTo>
                    <a:lnTo>
                      <a:pt x="463025" y="164615"/>
                    </a:lnTo>
                    <a:cubicBezTo>
                      <a:pt x="462943" y="143025"/>
                      <a:pt x="462862" y="121435"/>
                      <a:pt x="462780" y="99845"/>
                    </a:cubicBezTo>
                    <a:lnTo>
                      <a:pt x="428256" y="51102"/>
                    </a:lnTo>
                    <a:lnTo>
                      <a:pt x="364728" y="31974"/>
                    </a:lnTo>
                    <a:lnTo>
                      <a:pt x="257357" y="26807"/>
                    </a:lnTo>
                    <a:lnTo>
                      <a:pt x="113826" y="0"/>
                    </a:lnTo>
                    <a:lnTo>
                      <a:pt x="0" y="86995"/>
                    </a:lnTo>
                    <a:lnTo>
                      <a:pt x="75568" y="2111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7" name="Kombinationstegning 36">
                <a:extLst>
                  <a:ext uri="{FF2B5EF4-FFF2-40B4-BE49-F238E27FC236}">
                    <a16:creationId xmlns:a16="http://schemas.microsoft.com/office/drawing/2014/main" id="{B60B51D9-0E28-2740-906E-204E57524835}"/>
                  </a:ext>
                </a:extLst>
              </p:cNvPr>
              <p:cNvSpPr/>
              <p:nvPr/>
            </p:nvSpPr>
            <p:spPr>
              <a:xfrm>
                <a:off x="3817749" y="5977180"/>
                <a:ext cx="330631" cy="371959"/>
              </a:xfrm>
              <a:custGeom>
                <a:avLst/>
                <a:gdLst>
                  <a:gd name="connsiteX0" fmla="*/ 278970 w 330631"/>
                  <a:gd name="connsiteY0" fmla="*/ 41328 h 371959"/>
                  <a:gd name="connsiteX1" fmla="*/ 330631 w 330631"/>
                  <a:gd name="connsiteY1" fmla="*/ 108488 h 371959"/>
                  <a:gd name="connsiteX2" fmla="*/ 315132 w 330631"/>
                  <a:gd name="connsiteY2" fmla="*/ 175647 h 371959"/>
                  <a:gd name="connsiteX3" fmla="*/ 242807 w 330631"/>
                  <a:gd name="connsiteY3" fmla="*/ 227308 h 371959"/>
                  <a:gd name="connsiteX4" fmla="*/ 206644 w 330631"/>
                  <a:gd name="connsiteY4" fmla="*/ 299634 h 371959"/>
                  <a:gd name="connsiteX5" fmla="*/ 170482 w 330631"/>
                  <a:gd name="connsiteY5" fmla="*/ 340962 h 371959"/>
                  <a:gd name="connsiteX6" fmla="*/ 118820 w 330631"/>
                  <a:gd name="connsiteY6" fmla="*/ 371959 h 371959"/>
                  <a:gd name="connsiteX7" fmla="*/ 118820 w 330631"/>
                  <a:gd name="connsiteY7" fmla="*/ 371959 h 371959"/>
                  <a:gd name="connsiteX8" fmla="*/ 118820 w 330631"/>
                  <a:gd name="connsiteY8" fmla="*/ 371959 h 371959"/>
                  <a:gd name="connsiteX9" fmla="*/ 67159 w 330631"/>
                  <a:gd name="connsiteY9" fmla="*/ 330630 h 371959"/>
                  <a:gd name="connsiteX10" fmla="*/ 36163 w 330631"/>
                  <a:gd name="connsiteY10" fmla="*/ 289301 h 371959"/>
                  <a:gd name="connsiteX11" fmla="*/ 10332 w 330631"/>
                  <a:gd name="connsiteY11" fmla="*/ 237640 h 371959"/>
                  <a:gd name="connsiteX12" fmla="*/ 0 w 330631"/>
                  <a:gd name="connsiteY12" fmla="*/ 165315 h 371959"/>
                  <a:gd name="connsiteX13" fmla="*/ 0 w 330631"/>
                  <a:gd name="connsiteY13" fmla="*/ 165315 h 371959"/>
                  <a:gd name="connsiteX14" fmla="*/ 46495 w 330631"/>
                  <a:gd name="connsiteY14" fmla="*/ 36162 h 371959"/>
                  <a:gd name="connsiteX15" fmla="*/ 87824 w 330631"/>
                  <a:gd name="connsiteY15" fmla="*/ 0 h 371959"/>
                  <a:gd name="connsiteX16" fmla="*/ 206644 w 330631"/>
                  <a:gd name="connsiteY16" fmla="*/ 15498 h 371959"/>
                  <a:gd name="connsiteX17" fmla="*/ 278970 w 330631"/>
                  <a:gd name="connsiteY17" fmla="*/ 41328 h 37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0631" h="371959">
                    <a:moveTo>
                      <a:pt x="278970" y="41328"/>
                    </a:moveTo>
                    <a:lnTo>
                      <a:pt x="330631" y="108488"/>
                    </a:lnTo>
                    <a:lnTo>
                      <a:pt x="315132" y="175647"/>
                    </a:lnTo>
                    <a:lnTo>
                      <a:pt x="242807" y="227308"/>
                    </a:lnTo>
                    <a:lnTo>
                      <a:pt x="206644" y="299634"/>
                    </a:lnTo>
                    <a:lnTo>
                      <a:pt x="170482" y="340962"/>
                    </a:lnTo>
                    <a:lnTo>
                      <a:pt x="118820" y="371959"/>
                    </a:lnTo>
                    <a:lnTo>
                      <a:pt x="118820" y="371959"/>
                    </a:lnTo>
                    <a:lnTo>
                      <a:pt x="118820" y="371959"/>
                    </a:lnTo>
                    <a:lnTo>
                      <a:pt x="67159" y="330630"/>
                    </a:lnTo>
                    <a:lnTo>
                      <a:pt x="36163" y="289301"/>
                    </a:lnTo>
                    <a:lnTo>
                      <a:pt x="10332" y="237640"/>
                    </a:lnTo>
                    <a:lnTo>
                      <a:pt x="0" y="165315"/>
                    </a:lnTo>
                    <a:lnTo>
                      <a:pt x="0" y="165315"/>
                    </a:lnTo>
                    <a:lnTo>
                      <a:pt x="46495" y="36162"/>
                    </a:lnTo>
                    <a:lnTo>
                      <a:pt x="87824" y="0"/>
                    </a:lnTo>
                    <a:lnTo>
                      <a:pt x="206644" y="15498"/>
                    </a:lnTo>
                    <a:lnTo>
                      <a:pt x="278970" y="413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9F99B60F-CF5A-7D4D-B176-4A905F6FBD25}"/>
                </a:ext>
              </a:extLst>
            </p:cNvPr>
            <p:cNvSpPr txBox="1"/>
            <p:nvPr/>
          </p:nvSpPr>
          <p:spPr>
            <a:xfrm>
              <a:off x="1028781" y="3096694"/>
              <a:ext cx="654770" cy="25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Prærien</a:t>
              </a:r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17140E24-632C-494E-8F1D-7D6F873A922A}"/>
                </a:ext>
              </a:extLst>
            </p:cNvPr>
            <p:cNvSpPr txBox="1"/>
            <p:nvPr/>
          </p:nvSpPr>
          <p:spPr>
            <a:xfrm>
              <a:off x="1033910" y="3700292"/>
              <a:ext cx="645691" cy="25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Pampas</a:t>
              </a:r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889508BF-E3BC-3744-A0F9-6D325088329D}"/>
                </a:ext>
              </a:extLst>
            </p:cNvPr>
            <p:cNvSpPr txBox="1"/>
            <p:nvPr/>
          </p:nvSpPr>
          <p:spPr>
            <a:xfrm>
              <a:off x="1232867" y="4303891"/>
              <a:ext cx="459966" cy="25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 err="1"/>
                <a:t>Veldt</a:t>
              </a:r>
              <a:endParaRPr lang="da-DK" sz="2696" dirty="0"/>
            </a:p>
          </p:txBody>
        </p: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EF5138F3-9689-7146-A12D-AAF40FFC40F4}"/>
                </a:ext>
              </a:extLst>
            </p:cNvPr>
            <p:cNvSpPr txBox="1"/>
            <p:nvPr/>
          </p:nvSpPr>
          <p:spPr>
            <a:xfrm>
              <a:off x="4783780" y="3746453"/>
              <a:ext cx="480783" cy="25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 err="1"/>
                <a:t>Pusta</a:t>
              </a:r>
              <a:endParaRPr lang="da-DK" sz="2696" dirty="0"/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CE4838F8-182C-284C-A642-B8DCBEF9CEE3}"/>
                </a:ext>
              </a:extLst>
            </p:cNvPr>
            <p:cNvSpPr txBox="1"/>
            <p:nvPr/>
          </p:nvSpPr>
          <p:spPr>
            <a:xfrm>
              <a:off x="4805317" y="3096695"/>
              <a:ext cx="586777" cy="25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Steppe</a:t>
              </a:r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F4438B17-DE69-1848-8546-BF9BCD5E8A1D}"/>
                </a:ext>
              </a:extLst>
            </p:cNvPr>
            <p:cNvSpPr txBox="1"/>
            <p:nvPr/>
          </p:nvSpPr>
          <p:spPr>
            <a:xfrm>
              <a:off x="4778956" y="4305569"/>
              <a:ext cx="683692" cy="25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Savanne</a:t>
              </a:r>
            </a:p>
          </p:txBody>
        </p:sp>
        <p:cxnSp>
          <p:nvCxnSpPr>
            <p:cNvPr id="15" name="Lige pilforbindelse 14">
              <a:extLst>
                <a:ext uri="{FF2B5EF4-FFF2-40B4-BE49-F238E27FC236}">
                  <a16:creationId xmlns:a16="http://schemas.microsoft.com/office/drawing/2014/main" id="{2E65386A-F8C6-D043-BCDF-2826CBAEA867}"/>
                </a:ext>
              </a:extLst>
            </p:cNvPr>
            <p:cNvCxnSpPr>
              <a:cxnSpLocks/>
              <a:stCxn id="9" idx="3"/>
              <a:endCxn id="29" idx="8"/>
            </p:cNvCxnSpPr>
            <p:nvPr/>
          </p:nvCxnSpPr>
          <p:spPr>
            <a:xfrm>
              <a:off x="1683551" y="3224931"/>
              <a:ext cx="509860" cy="2270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pilforbindelse 15">
              <a:extLst>
                <a:ext uri="{FF2B5EF4-FFF2-40B4-BE49-F238E27FC236}">
                  <a16:creationId xmlns:a16="http://schemas.microsoft.com/office/drawing/2014/main" id="{FD2BF597-1185-F840-868D-CBDB6E202791}"/>
                </a:ext>
              </a:extLst>
            </p:cNvPr>
            <p:cNvCxnSpPr>
              <a:cxnSpLocks/>
              <a:stCxn id="10" idx="3"/>
              <a:endCxn id="24" idx="28"/>
            </p:cNvCxnSpPr>
            <p:nvPr/>
          </p:nvCxnSpPr>
          <p:spPr>
            <a:xfrm>
              <a:off x="1679601" y="3828529"/>
              <a:ext cx="900182" cy="2127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pilforbindelse 16">
              <a:extLst>
                <a:ext uri="{FF2B5EF4-FFF2-40B4-BE49-F238E27FC236}">
                  <a16:creationId xmlns:a16="http://schemas.microsoft.com/office/drawing/2014/main" id="{3CE744FD-62C3-EF4A-8E61-22BDAA7C20F8}"/>
                </a:ext>
              </a:extLst>
            </p:cNvPr>
            <p:cNvCxnSpPr>
              <a:cxnSpLocks/>
              <a:stCxn id="11" idx="3"/>
              <a:endCxn id="25" idx="11"/>
            </p:cNvCxnSpPr>
            <p:nvPr/>
          </p:nvCxnSpPr>
          <p:spPr>
            <a:xfrm flipV="1">
              <a:off x="1692833" y="4015931"/>
              <a:ext cx="1513341" cy="4161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pilforbindelse 17">
              <a:extLst>
                <a:ext uri="{FF2B5EF4-FFF2-40B4-BE49-F238E27FC236}">
                  <a16:creationId xmlns:a16="http://schemas.microsoft.com/office/drawing/2014/main" id="{4057EDEC-32A8-0F43-B3ED-AE82DE5BBE96}"/>
                </a:ext>
              </a:extLst>
            </p:cNvPr>
            <p:cNvCxnSpPr>
              <a:cxnSpLocks/>
              <a:stCxn id="14" idx="1"/>
              <a:endCxn id="36" idx="8"/>
            </p:cNvCxnSpPr>
            <p:nvPr/>
          </p:nvCxnSpPr>
          <p:spPr>
            <a:xfrm flipH="1" flipV="1">
              <a:off x="3219701" y="3912276"/>
              <a:ext cx="1559255" cy="5215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pilforbindelse 18">
              <a:extLst>
                <a:ext uri="{FF2B5EF4-FFF2-40B4-BE49-F238E27FC236}">
                  <a16:creationId xmlns:a16="http://schemas.microsoft.com/office/drawing/2014/main" id="{D072FA45-5C74-534B-8C6F-ECAE8FC6DB30}"/>
                </a:ext>
              </a:extLst>
            </p:cNvPr>
            <p:cNvCxnSpPr>
              <a:cxnSpLocks/>
              <a:stCxn id="12" idx="1"/>
              <a:endCxn id="30" idx="12"/>
            </p:cNvCxnSpPr>
            <p:nvPr/>
          </p:nvCxnSpPr>
          <p:spPr>
            <a:xfrm flipH="1" flipV="1">
              <a:off x="3274472" y="3409054"/>
              <a:ext cx="1509308" cy="4656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pilforbindelse 19">
              <a:extLst>
                <a:ext uri="{FF2B5EF4-FFF2-40B4-BE49-F238E27FC236}">
                  <a16:creationId xmlns:a16="http://schemas.microsoft.com/office/drawing/2014/main" id="{A62E968D-721A-6B41-86A1-EC2C3CDA519E}"/>
                </a:ext>
              </a:extLst>
            </p:cNvPr>
            <p:cNvCxnSpPr>
              <a:cxnSpLocks/>
              <a:stCxn id="13" idx="1"/>
              <a:endCxn id="30" idx="40"/>
            </p:cNvCxnSpPr>
            <p:nvPr/>
          </p:nvCxnSpPr>
          <p:spPr>
            <a:xfrm flipH="1">
              <a:off x="3840370" y="3224932"/>
              <a:ext cx="964947" cy="131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pilforbindelse 20">
              <a:extLst>
                <a:ext uri="{FF2B5EF4-FFF2-40B4-BE49-F238E27FC236}">
                  <a16:creationId xmlns:a16="http://schemas.microsoft.com/office/drawing/2014/main" id="{DF937D0A-201F-F64B-97B1-52B048C73C13}"/>
                </a:ext>
              </a:extLst>
            </p:cNvPr>
            <p:cNvCxnSpPr>
              <a:cxnSpLocks/>
              <a:stCxn id="14" idx="1"/>
              <a:endCxn id="27" idx="4"/>
            </p:cNvCxnSpPr>
            <p:nvPr/>
          </p:nvCxnSpPr>
          <p:spPr>
            <a:xfrm flipH="1" flipV="1">
              <a:off x="3963306" y="4093986"/>
              <a:ext cx="815650" cy="3398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761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Græs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18 + 19</a:t>
            </a:r>
          </a:p>
        </p:txBody>
      </p:sp>
      <p:pic>
        <p:nvPicPr>
          <p:cNvPr id="43" name="Billede 42">
            <a:extLst>
              <a:ext uri="{FF2B5EF4-FFF2-40B4-BE49-F238E27FC236}">
                <a16:creationId xmlns:a16="http://schemas.microsoft.com/office/drawing/2014/main" id="{442012F6-7ED2-B549-929D-A2C7F4D0F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63274" y="964496"/>
            <a:ext cx="4629751" cy="636212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grpSp>
        <p:nvGrpSpPr>
          <p:cNvPr id="44" name="Gruppe 43">
            <a:extLst>
              <a:ext uri="{FF2B5EF4-FFF2-40B4-BE49-F238E27FC236}">
                <a16:creationId xmlns:a16="http://schemas.microsoft.com/office/drawing/2014/main" id="{4F020CF3-BA7F-3D43-9DD2-9B56304152E6}"/>
              </a:ext>
            </a:extLst>
          </p:cNvPr>
          <p:cNvGrpSpPr>
            <a:grpSpLocks noChangeAspect="1"/>
          </p:cNvGrpSpPr>
          <p:nvPr/>
        </p:nvGrpSpPr>
        <p:grpSpPr>
          <a:xfrm>
            <a:off x="7290453" y="1830683"/>
            <a:ext cx="5400000" cy="7227882"/>
            <a:chOff x="4948125" y="2536884"/>
            <a:chExt cx="1668162" cy="2232829"/>
          </a:xfrm>
        </p:grpSpPr>
        <p:pic>
          <p:nvPicPr>
            <p:cNvPr id="45" name="Billede 44" descr="Et billede, der indeholder dyr, træ&#10;&#10;Automatisk genereret beskrivelse">
              <a:extLst>
                <a:ext uri="{FF2B5EF4-FFF2-40B4-BE49-F238E27FC236}">
                  <a16:creationId xmlns:a16="http://schemas.microsoft.com/office/drawing/2014/main" id="{FB723449-6B87-F941-8F8E-90240CE18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73" r="13857" b="10196"/>
            <a:stretch/>
          </p:blipFill>
          <p:spPr>
            <a:xfrm rot="5400000">
              <a:off x="4665791" y="2819218"/>
              <a:ext cx="2232829" cy="16681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kstfelt 45">
              <a:extLst>
                <a:ext uri="{FF2B5EF4-FFF2-40B4-BE49-F238E27FC236}">
                  <a16:creationId xmlns:a16="http://schemas.microsoft.com/office/drawing/2014/main" id="{A578D542-635F-EE4E-8D9A-6BB39E57E049}"/>
                </a:ext>
              </a:extLst>
            </p:cNvPr>
            <p:cNvSpPr txBox="1"/>
            <p:nvPr/>
          </p:nvSpPr>
          <p:spPr>
            <a:xfrm>
              <a:off x="5387863" y="3445709"/>
              <a:ext cx="326939" cy="201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a-DK" sz="1926" dirty="0"/>
                <a:t>Knæ</a:t>
              </a:r>
            </a:p>
          </p:txBody>
        </p: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027B125B-C1DC-F341-8F25-1B369ECEC0B1}"/>
                </a:ext>
              </a:extLst>
            </p:cNvPr>
            <p:cNvGrpSpPr/>
            <p:nvPr/>
          </p:nvGrpSpPr>
          <p:grpSpPr>
            <a:xfrm>
              <a:off x="5445125" y="3390900"/>
              <a:ext cx="324321" cy="981075"/>
              <a:chOff x="5445125" y="3390900"/>
              <a:chExt cx="324321" cy="981075"/>
            </a:xfrm>
          </p:grpSpPr>
          <p:cxnSp>
            <p:nvCxnSpPr>
              <p:cNvPr id="48" name="Lige pilforbindelse 47">
                <a:extLst>
                  <a:ext uri="{FF2B5EF4-FFF2-40B4-BE49-F238E27FC236}">
                    <a16:creationId xmlns:a16="http://schemas.microsoft.com/office/drawing/2014/main" id="{85C56E1D-7916-374D-A880-84C559DAC4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4553" y="3390900"/>
                <a:ext cx="164893" cy="12929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Lige pilforbindelse 48">
                <a:extLst>
                  <a:ext uri="{FF2B5EF4-FFF2-40B4-BE49-F238E27FC236}">
                    <a16:creationId xmlns:a16="http://schemas.microsoft.com/office/drawing/2014/main" id="{3C70AA06-E882-424D-8C00-225BB9F5C7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7688" y="3649488"/>
                <a:ext cx="196294" cy="19817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Lige pilforbindelse 49">
                <a:extLst>
                  <a:ext uri="{FF2B5EF4-FFF2-40B4-BE49-F238E27FC236}">
                    <a16:creationId xmlns:a16="http://schemas.microsoft.com/office/drawing/2014/main" id="{108F1314-9E1C-6B45-B7E2-DA23CC87C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1800" y="3649488"/>
                <a:ext cx="252182" cy="53833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Lige pilforbindelse 50">
                <a:extLst>
                  <a:ext uri="{FF2B5EF4-FFF2-40B4-BE49-F238E27FC236}">
                    <a16:creationId xmlns:a16="http://schemas.microsoft.com/office/drawing/2014/main" id="{5E36CC34-A6ED-0E49-92FB-E86818A6C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5125" y="3649488"/>
                <a:ext cx="318857" cy="72248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9EE72078-45B8-1D4C-BFC8-EEE60CFF05B1}"/>
              </a:ext>
            </a:extLst>
          </p:cNvPr>
          <p:cNvSpPr/>
          <p:nvPr/>
        </p:nvSpPr>
        <p:spPr>
          <a:xfrm>
            <a:off x="569993" y="6760693"/>
            <a:ext cx="660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Udbredt i alle verdens klimazoner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Kraftigt rodnet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Trævlerødder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Udbreder sig ved hjælp af frø samt overjordiske eller underjordiske stængler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Flere vækstzoner – knæ.</a:t>
            </a:r>
          </a:p>
        </p:txBody>
      </p:sp>
    </p:spTree>
    <p:extLst>
      <p:ext uri="{BB962C8B-B14F-4D97-AF65-F5344CB8AC3E}">
        <p14:creationId xmlns:p14="http://schemas.microsoft.com/office/powerpoint/2010/main" val="3777520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chemeClr val="tx1"/>
                </a:solidFill>
              </a:rPr>
              <a:t>Brandens betydning for planter og dyr.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Brand på savannen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19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7B71E40-DBBD-E242-9596-955D06DD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13882" y="1360677"/>
            <a:ext cx="5680231" cy="7805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D10334F-34C9-6448-9D27-332B6217CB44}"/>
              </a:ext>
            </a:extLst>
          </p:cNvPr>
          <p:cNvSpPr/>
          <p:nvPr/>
        </p:nvSpPr>
        <p:spPr>
          <a:xfrm>
            <a:off x="558545" y="3138966"/>
            <a:ext cx="38926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Planterne på savannen er kendt ved dybtliggende rødder.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Planterødderne indeholder store mængder af vand og nærringsstoffer.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Det gør det let for planterne at spire igen efter en brand.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336553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Hvad er kendetegnet ved subtropisk klima?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____________________________________________ 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r>
              <a:rPr lang="da-DK" sz="2400" dirty="0">
                <a:solidFill>
                  <a:srgbClr val="000000"/>
                </a:solidFill>
              </a:rPr>
              <a:t>Hvilke plantebælter findes der i den subtropisk klimazone?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subtropisk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21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6B4CC8E7-C7B7-E24C-8531-0FBB599CE206}"/>
              </a:ext>
            </a:extLst>
          </p:cNvPr>
          <p:cNvGrpSpPr>
            <a:grpSpLocks noChangeAspect="1"/>
          </p:cNvGrpSpPr>
          <p:nvPr/>
        </p:nvGrpSpPr>
        <p:grpSpPr>
          <a:xfrm>
            <a:off x="8021236" y="1731589"/>
            <a:ext cx="4601921" cy="3600000"/>
            <a:chOff x="878680" y="1813355"/>
            <a:chExt cx="5100639" cy="3990139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A55B2878-1313-A24B-AB6C-F95FC66865DF}"/>
                </a:ext>
              </a:extLst>
            </p:cNvPr>
            <p:cNvGrpSpPr/>
            <p:nvPr/>
          </p:nvGrpSpPr>
          <p:grpSpPr>
            <a:xfrm>
              <a:off x="878680" y="1813355"/>
              <a:ext cx="5100639" cy="3990139"/>
              <a:chOff x="878680" y="1813355"/>
              <a:chExt cx="5100639" cy="3990139"/>
            </a:xfrm>
          </p:grpSpPr>
          <p:pic>
            <p:nvPicPr>
              <p:cNvPr id="10" name="Billede 9" descr="Et billede, der indeholder tekst, kort&#10;&#10;Automatisk genereret beskrivelse">
                <a:extLst>
                  <a:ext uri="{FF2B5EF4-FFF2-40B4-BE49-F238E27FC236}">
                    <a16:creationId xmlns:a16="http://schemas.microsoft.com/office/drawing/2014/main" id="{B2C92342-50D5-C046-9BDE-EB298E744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433930" y="1258105"/>
                <a:ext cx="3990139" cy="51006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Kombinationstegning 10">
                <a:extLst>
                  <a:ext uri="{FF2B5EF4-FFF2-40B4-BE49-F238E27FC236}">
                    <a16:creationId xmlns:a16="http://schemas.microsoft.com/office/drawing/2014/main" id="{56F0DF98-6BF3-E246-B907-D56E5F8EDC33}"/>
                  </a:ext>
                </a:extLst>
              </p:cNvPr>
              <p:cNvSpPr/>
              <p:nvPr/>
            </p:nvSpPr>
            <p:spPr>
              <a:xfrm>
                <a:off x="3213100" y="2406650"/>
                <a:ext cx="44450" cy="66675"/>
              </a:xfrm>
              <a:custGeom>
                <a:avLst/>
                <a:gdLst>
                  <a:gd name="connsiteX0" fmla="*/ 44450 w 44450"/>
                  <a:gd name="connsiteY0" fmla="*/ 0 h 66675"/>
                  <a:gd name="connsiteX1" fmla="*/ 0 w 44450"/>
                  <a:gd name="connsiteY1" fmla="*/ 47625 h 66675"/>
                  <a:gd name="connsiteX2" fmla="*/ 0 w 44450"/>
                  <a:gd name="connsiteY2" fmla="*/ 47625 h 66675"/>
                  <a:gd name="connsiteX3" fmla="*/ 34925 w 44450"/>
                  <a:gd name="connsiteY3" fmla="*/ 66675 h 66675"/>
                  <a:gd name="connsiteX4" fmla="*/ 44450 w 44450"/>
                  <a:gd name="connsiteY4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50" h="66675">
                    <a:moveTo>
                      <a:pt x="44450" y="0"/>
                    </a:moveTo>
                    <a:lnTo>
                      <a:pt x="0" y="47625"/>
                    </a:lnTo>
                    <a:lnTo>
                      <a:pt x="0" y="47625"/>
                    </a:lnTo>
                    <a:lnTo>
                      <a:pt x="34925" y="66675"/>
                    </a:lnTo>
                    <a:lnTo>
                      <a:pt x="44450" y="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2" name="Kombinationstegning 11">
                <a:extLst>
                  <a:ext uri="{FF2B5EF4-FFF2-40B4-BE49-F238E27FC236}">
                    <a16:creationId xmlns:a16="http://schemas.microsoft.com/office/drawing/2014/main" id="{87CEC514-8624-4142-9EAD-5B47EAC4C37E}"/>
                  </a:ext>
                </a:extLst>
              </p:cNvPr>
              <p:cNvSpPr/>
              <p:nvPr/>
            </p:nvSpPr>
            <p:spPr>
              <a:xfrm>
                <a:off x="3321050" y="2247900"/>
                <a:ext cx="88900" cy="114300"/>
              </a:xfrm>
              <a:custGeom>
                <a:avLst/>
                <a:gdLst>
                  <a:gd name="connsiteX0" fmla="*/ 0 w 88900"/>
                  <a:gd name="connsiteY0" fmla="*/ 114300 h 114300"/>
                  <a:gd name="connsiteX1" fmla="*/ 38100 w 88900"/>
                  <a:gd name="connsiteY1" fmla="*/ 82550 h 114300"/>
                  <a:gd name="connsiteX2" fmla="*/ 88900 w 88900"/>
                  <a:gd name="connsiteY2" fmla="*/ 25400 h 114300"/>
                  <a:gd name="connsiteX3" fmla="*/ 88900 w 88900"/>
                  <a:gd name="connsiteY3" fmla="*/ 25400 h 114300"/>
                  <a:gd name="connsiteX4" fmla="*/ 79375 w 88900"/>
                  <a:gd name="connsiteY4" fmla="*/ 0 h 114300"/>
                  <a:gd name="connsiteX5" fmla="*/ 25400 w 88900"/>
                  <a:gd name="connsiteY5" fmla="*/ 34925 h 114300"/>
                  <a:gd name="connsiteX6" fmla="*/ 0 w 88900"/>
                  <a:gd name="connsiteY6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00" h="114300">
                    <a:moveTo>
                      <a:pt x="0" y="114300"/>
                    </a:moveTo>
                    <a:lnTo>
                      <a:pt x="38100" y="82550"/>
                    </a:lnTo>
                    <a:lnTo>
                      <a:pt x="88900" y="25400"/>
                    </a:lnTo>
                    <a:lnTo>
                      <a:pt x="88900" y="25400"/>
                    </a:lnTo>
                    <a:lnTo>
                      <a:pt x="79375" y="0"/>
                    </a:lnTo>
                    <a:lnTo>
                      <a:pt x="25400" y="34925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20CFC17-8822-9044-B7F4-E1DCD233A4C6}"/>
                </a:ext>
              </a:extLst>
            </p:cNvPr>
            <p:cNvSpPr/>
            <p:nvPr/>
          </p:nvSpPr>
          <p:spPr>
            <a:xfrm>
              <a:off x="5540375" y="2574925"/>
              <a:ext cx="38100" cy="76200"/>
            </a:xfrm>
            <a:custGeom>
              <a:avLst/>
              <a:gdLst>
                <a:gd name="connsiteX0" fmla="*/ 9525 w 38100"/>
                <a:gd name="connsiteY0" fmla="*/ 0 h 76200"/>
                <a:gd name="connsiteX1" fmla="*/ 6350 w 38100"/>
                <a:gd name="connsiteY1" fmla="*/ 38100 h 76200"/>
                <a:gd name="connsiteX2" fmla="*/ 0 w 38100"/>
                <a:gd name="connsiteY2" fmla="*/ 73025 h 76200"/>
                <a:gd name="connsiteX3" fmla="*/ 0 w 38100"/>
                <a:gd name="connsiteY3" fmla="*/ 73025 h 76200"/>
                <a:gd name="connsiteX4" fmla="*/ 38100 w 38100"/>
                <a:gd name="connsiteY4" fmla="*/ 76200 h 76200"/>
                <a:gd name="connsiteX5" fmla="*/ 38100 w 38100"/>
                <a:gd name="connsiteY5" fmla="*/ 44450 h 76200"/>
                <a:gd name="connsiteX6" fmla="*/ 9525 w 3810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76200">
                  <a:moveTo>
                    <a:pt x="9525" y="0"/>
                  </a:moveTo>
                  <a:lnTo>
                    <a:pt x="6350" y="38100"/>
                  </a:lnTo>
                  <a:lnTo>
                    <a:pt x="0" y="73025"/>
                  </a:lnTo>
                  <a:lnTo>
                    <a:pt x="0" y="73025"/>
                  </a:lnTo>
                  <a:lnTo>
                    <a:pt x="38100" y="76200"/>
                  </a:lnTo>
                  <a:lnTo>
                    <a:pt x="38100" y="4445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0F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5349C71-7D87-7C4B-9F0C-B6993B41F1AB}"/>
              </a:ext>
            </a:extLst>
          </p:cNvPr>
          <p:cNvGrpSpPr/>
          <p:nvPr/>
        </p:nvGrpSpPr>
        <p:grpSpPr>
          <a:xfrm>
            <a:off x="1563018" y="5649279"/>
            <a:ext cx="10315583" cy="3703433"/>
            <a:chOff x="1563018" y="2965725"/>
            <a:chExt cx="10315583" cy="3703433"/>
          </a:xfrm>
        </p:grpSpPr>
        <p:cxnSp>
          <p:nvCxnSpPr>
            <p:cNvPr id="14" name="Lige forbindelse 13">
              <a:extLst>
                <a:ext uri="{FF2B5EF4-FFF2-40B4-BE49-F238E27FC236}">
                  <a16:creationId xmlns:a16="http://schemas.microsoft.com/office/drawing/2014/main" id="{CCDE053E-D8B9-0345-B602-3E75A2FF9CFE}"/>
                </a:ext>
              </a:extLst>
            </p:cNvPr>
            <p:cNvCxnSpPr/>
            <p:nvPr/>
          </p:nvCxnSpPr>
          <p:spPr>
            <a:xfrm>
              <a:off x="1563018" y="4719225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AF768DFB-EB20-EE45-9EB1-9999DDE71594}"/>
                </a:ext>
              </a:extLst>
            </p:cNvPr>
            <p:cNvCxnSpPr/>
            <p:nvPr/>
          </p:nvCxnSpPr>
          <p:spPr>
            <a:xfrm>
              <a:off x="3979427" y="6666604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F27EA80B-A245-AA4A-97CF-45E0EA2FD0D4}"/>
                </a:ext>
              </a:extLst>
            </p:cNvPr>
            <p:cNvCxnSpPr/>
            <p:nvPr/>
          </p:nvCxnSpPr>
          <p:spPr>
            <a:xfrm>
              <a:off x="7197840" y="6669158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Lige forbindelse 16">
              <a:extLst>
                <a:ext uri="{FF2B5EF4-FFF2-40B4-BE49-F238E27FC236}">
                  <a16:creationId xmlns:a16="http://schemas.microsoft.com/office/drawing/2014/main" id="{8C9F0877-A3D3-9846-BA4E-442FCC77256F}"/>
                </a:ext>
              </a:extLst>
            </p:cNvPr>
            <p:cNvCxnSpPr/>
            <p:nvPr/>
          </p:nvCxnSpPr>
          <p:spPr>
            <a:xfrm>
              <a:off x="9798601" y="4721779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9DE606AF-7557-1243-911A-168CD92A6519}"/>
                </a:ext>
              </a:extLst>
            </p:cNvPr>
            <p:cNvSpPr txBox="1"/>
            <p:nvPr/>
          </p:nvSpPr>
          <p:spPr>
            <a:xfrm>
              <a:off x="5487041" y="3368100"/>
              <a:ext cx="1998239" cy="50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Plantebælter</a:t>
              </a:r>
            </a:p>
          </p:txBody>
        </p:sp>
        <p:cxnSp>
          <p:nvCxnSpPr>
            <p:cNvPr id="19" name="Lige pilforbindelse 18">
              <a:extLst>
                <a:ext uri="{FF2B5EF4-FFF2-40B4-BE49-F238E27FC236}">
                  <a16:creationId xmlns:a16="http://schemas.microsoft.com/office/drawing/2014/main" id="{778C634A-15E7-364E-A4EC-3E6973F85C98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5019428" y="3875290"/>
              <a:ext cx="1466733" cy="1054904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pilforbindelse 19">
              <a:extLst>
                <a:ext uri="{FF2B5EF4-FFF2-40B4-BE49-F238E27FC236}">
                  <a16:creationId xmlns:a16="http://schemas.microsoft.com/office/drawing/2014/main" id="{C825985F-C8C2-E746-8652-5E173C6214AA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3640714" y="3621695"/>
              <a:ext cx="1846327" cy="57622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pilforbindelse 20">
              <a:extLst>
                <a:ext uri="{FF2B5EF4-FFF2-40B4-BE49-F238E27FC236}">
                  <a16:creationId xmlns:a16="http://schemas.microsoft.com/office/drawing/2014/main" id="{0871E22D-F088-6E4A-8DA7-D23E8705FC62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7485280" y="3621695"/>
              <a:ext cx="2320180" cy="4061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55C1513E-E8E9-1F4D-B20E-5FD994BEB877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486161" y="3875290"/>
              <a:ext cx="1720552" cy="1054904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178F415F-E694-9247-8C77-F5D02CF2E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3018" y="2965725"/>
              <a:ext cx="2080000" cy="1386667"/>
            </a:xfrm>
            <a:prstGeom prst="rect">
              <a:avLst/>
            </a:prstGeom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AF4A851A-EA53-3C4B-89C2-559E0CA4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8577" y="4930193"/>
              <a:ext cx="2080000" cy="1386667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87B76429-53E2-EE4E-A177-1D6CECF8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9427" y="4930193"/>
              <a:ext cx="2080000" cy="1386667"/>
            </a:xfrm>
            <a:prstGeom prst="rect">
              <a:avLst/>
            </a:prstGeom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F75E2F8F-68FD-C544-B990-A3B727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66848" y="2965725"/>
              <a:ext cx="2080000" cy="138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495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Hvilke landområder ligger i de tempererede klimazoner?</a:t>
            </a:r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subtropisk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21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231B1EA7-D4AA-B74D-AFFC-8AFB1EBD7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92163"/>
              </p:ext>
            </p:extLst>
          </p:nvPr>
        </p:nvGraphicFramePr>
        <p:xfrm>
          <a:off x="578089" y="2941869"/>
          <a:ext cx="12002951" cy="508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27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4039268279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848097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Klimazone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Land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By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Plantebælte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848097">
                <a:tc rowSpan="5">
                  <a:txBody>
                    <a:bodyPr/>
                    <a:lstStyle/>
                    <a:p>
                      <a:r>
                        <a:rPr lang="da-DK" sz="3100" dirty="0"/>
                        <a:t>Subtropisk</a:t>
                      </a:r>
                    </a:p>
                    <a:p>
                      <a:r>
                        <a:rPr lang="da-DK" sz="3100" dirty="0"/>
                        <a:t>klima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603535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848097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026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Tegn eller beskriv, hvad der sker med savannens planter før, under og efter en brand.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subtropisk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22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DA7809CA-2456-C342-8F26-B27335DD1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671643"/>
              </p:ext>
            </p:extLst>
          </p:nvPr>
        </p:nvGraphicFramePr>
        <p:xfrm>
          <a:off x="602527" y="2054195"/>
          <a:ext cx="12002946" cy="6963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982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4000982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4000982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799964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Hvordan vokser de?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Hvordan overlever de?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Hvordan gror de igen?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6163461"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382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Giv fire eksempler på dyr, der har forskellige strategier til at overleve en brand på savannen.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subtropisk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22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59A71652-9A18-F641-8E8A-FADF8C14E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12019"/>
              </p:ext>
            </p:extLst>
          </p:nvPr>
        </p:nvGraphicFramePr>
        <p:xfrm>
          <a:off x="578089" y="2278034"/>
          <a:ext cx="11984972" cy="677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068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6122504">
                  <a:extLst>
                    <a:ext uri="{9D8B030D-6E8A-4147-A177-3AD203B41FA5}">
                      <a16:colId xmlns:a16="http://schemas.microsoft.com/office/drawing/2014/main" val="4039268279"/>
                    </a:ext>
                  </a:extLst>
                </a:gridCol>
              </a:tblGrid>
              <a:tr h="743016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Savanne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Dyr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Strategi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1207009">
                <a:tc rowSpan="5">
                  <a:txBody>
                    <a:bodyPr/>
                    <a:lstStyle/>
                    <a:p>
                      <a:r>
                        <a:rPr lang="da-DK" sz="3100" dirty="0"/>
                        <a:t>Overleve en brand på savannen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1207009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603535"/>
                  </a:ext>
                </a:extLst>
              </a:tr>
              <a:tr h="120700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120700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120700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065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b="1" dirty="0">
                <a:solidFill>
                  <a:schemeClr val="tx1"/>
                </a:solidFill>
              </a:rPr>
              <a:t>Tropisk klima er kendetegnet ved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Aldrig frost 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Middeltemperatur i alle måneder over 15 ˚C.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23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17DDBBE-A4DF-5147-9513-C63C1587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24" y="4478050"/>
            <a:ext cx="9105752" cy="5016588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8FAC33F4-177D-FF4C-A23F-120798C8B957}"/>
              </a:ext>
            </a:extLst>
          </p:cNvPr>
          <p:cNvGrpSpPr>
            <a:grpSpLocks noChangeAspect="1"/>
          </p:cNvGrpSpPr>
          <p:nvPr/>
        </p:nvGrpSpPr>
        <p:grpSpPr>
          <a:xfrm>
            <a:off x="8992087" y="1704819"/>
            <a:ext cx="3600000" cy="2812987"/>
            <a:chOff x="366793" y="3249423"/>
            <a:chExt cx="6127580" cy="4788000"/>
          </a:xfrm>
        </p:grpSpPr>
        <p:pic>
          <p:nvPicPr>
            <p:cNvPr id="9" name="Billede 8" descr="Et billede, der indeholder tekst, kort&#10;&#10;Automatisk genereret beskrivelse">
              <a:extLst>
                <a:ext uri="{FF2B5EF4-FFF2-40B4-BE49-F238E27FC236}">
                  <a16:creationId xmlns:a16="http://schemas.microsoft.com/office/drawing/2014/main" id="{564D131D-A99A-1C4E-B53A-A2B6A23C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1040079" y="2583129"/>
              <a:ext cx="4788000" cy="6120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A1DB6C54-FEC0-674B-AF0F-166A7B6B3F4F}"/>
                </a:ext>
              </a:extLst>
            </p:cNvPr>
            <p:cNvSpPr/>
            <p:nvPr/>
          </p:nvSpPr>
          <p:spPr>
            <a:xfrm>
              <a:off x="366793" y="4752814"/>
              <a:ext cx="6126997" cy="1622155"/>
            </a:xfrm>
            <a:custGeom>
              <a:avLst/>
              <a:gdLst>
                <a:gd name="connsiteX0" fmla="*/ 0 w 6126997"/>
                <a:gd name="connsiteY0" fmla="*/ 211810 h 1622155"/>
                <a:gd name="connsiteX1" fmla="*/ 247973 w 6126997"/>
                <a:gd name="connsiteY1" fmla="*/ 253139 h 1622155"/>
                <a:gd name="connsiteX2" fmla="*/ 490780 w 6126997"/>
                <a:gd name="connsiteY2" fmla="*/ 340962 h 1622155"/>
                <a:gd name="connsiteX3" fmla="*/ 583770 w 6126997"/>
                <a:gd name="connsiteY3" fmla="*/ 273803 h 1622155"/>
                <a:gd name="connsiteX4" fmla="*/ 630265 w 6126997"/>
                <a:gd name="connsiteY4" fmla="*/ 340962 h 1622155"/>
                <a:gd name="connsiteX5" fmla="*/ 692258 w 6126997"/>
                <a:gd name="connsiteY5" fmla="*/ 418454 h 1622155"/>
                <a:gd name="connsiteX6" fmla="*/ 692258 w 6126997"/>
                <a:gd name="connsiteY6" fmla="*/ 418454 h 1622155"/>
                <a:gd name="connsiteX7" fmla="*/ 743919 w 6126997"/>
                <a:gd name="connsiteY7" fmla="*/ 413288 h 1622155"/>
                <a:gd name="connsiteX8" fmla="*/ 718088 w 6126997"/>
                <a:gd name="connsiteY8" fmla="*/ 351294 h 1622155"/>
                <a:gd name="connsiteX9" fmla="*/ 707756 w 6126997"/>
                <a:gd name="connsiteY9" fmla="*/ 278969 h 1622155"/>
                <a:gd name="connsiteX10" fmla="*/ 888570 w 6126997"/>
                <a:gd name="connsiteY10" fmla="*/ 222142 h 1622155"/>
                <a:gd name="connsiteX11" fmla="*/ 1126210 w 6126997"/>
                <a:gd name="connsiteY11" fmla="*/ 227308 h 1622155"/>
                <a:gd name="connsiteX12" fmla="*/ 1394848 w 6126997"/>
                <a:gd name="connsiteY12" fmla="*/ 123986 h 1622155"/>
                <a:gd name="connsiteX13" fmla="*/ 1653153 w 6126997"/>
                <a:gd name="connsiteY13" fmla="*/ 20664 h 1622155"/>
                <a:gd name="connsiteX14" fmla="*/ 1968285 w 6126997"/>
                <a:gd name="connsiteY14" fmla="*/ 0 h 1622155"/>
                <a:gd name="connsiteX15" fmla="*/ 2293749 w 6126997"/>
                <a:gd name="connsiteY15" fmla="*/ 87823 h 1622155"/>
                <a:gd name="connsiteX16" fmla="*/ 2433234 w 6126997"/>
                <a:gd name="connsiteY16" fmla="*/ 258305 h 1622155"/>
                <a:gd name="connsiteX17" fmla="*/ 2428068 w 6126997"/>
                <a:gd name="connsiteY17" fmla="*/ 346128 h 1622155"/>
                <a:gd name="connsiteX18" fmla="*/ 2614048 w 6126997"/>
                <a:gd name="connsiteY18" fmla="*/ 335796 h 1622155"/>
                <a:gd name="connsiteX19" fmla="*/ 2738034 w 6126997"/>
                <a:gd name="connsiteY19" fmla="*/ 413288 h 1622155"/>
                <a:gd name="connsiteX20" fmla="*/ 2794861 w 6126997"/>
                <a:gd name="connsiteY20" fmla="*/ 470115 h 1622155"/>
                <a:gd name="connsiteX21" fmla="*/ 2810360 w 6126997"/>
                <a:gd name="connsiteY21" fmla="*/ 351294 h 1622155"/>
                <a:gd name="connsiteX22" fmla="*/ 2856854 w 6126997"/>
                <a:gd name="connsiteY22" fmla="*/ 320298 h 1622155"/>
                <a:gd name="connsiteX23" fmla="*/ 3006671 w 6126997"/>
                <a:gd name="connsiteY23" fmla="*/ 402955 h 1622155"/>
                <a:gd name="connsiteX24" fmla="*/ 3006671 w 6126997"/>
                <a:gd name="connsiteY24" fmla="*/ 402955 h 1622155"/>
                <a:gd name="connsiteX25" fmla="*/ 3037668 w 6126997"/>
                <a:gd name="connsiteY25" fmla="*/ 382291 h 1622155"/>
                <a:gd name="connsiteX26" fmla="*/ 3001505 w 6126997"/>
                <a:gd name="connsiteY26" fmla="*/ 335796 h 1622155"/>
                <a:gd name="connsiteX27" fmla="*/ 2965343 w 6126997"/>
                <a:gd name="connsiteY27" fmla="*/ 294467 h 1622155"/>
                <a:gd name="connsiteX28" fmla="*/ 2965343 w 6126997"/>
                <a:gd name="connsiteY28" fmla="*/ 294467 h 1622155"/>
                <a:gd name="connsiteX29" fmla="*/ 3166821 w 6126997"/>
                <a:gd name="connsiteY29" fmla="*/ 304800 h 1622155"/>
                <a:gd name="connsiteX30" fmla="*/ 3275309 w 6126997"/>
                <a:gd name="connsiteY30" fmla="*/ 294467 h 1622155"/>
                <a:gd name="connsiteX31" fmla="*/ 3275309 w 6126997"/>
                <a:gd name="connsiteY31" fmla="*/ 294467 h 1622155"/>
                <a:gd name="connsiteX32" fmla="*/ 3394129 w 6126997"/>
                <a:gd name="connsiteY32" fmla="*/ 346128 h 1622155"/>
                <a:gd name="connsiteX33" fmla="*/ 3476787 w 6126997"/>
                <a:gd name="connsiteY33" fmla="*/ 454617 h 1622155"/>
                <a:gd name="connsiteX34" fmla="*/ 3497451 w 6126997"/>
                <a:gd name="connsiteY34" fmla="*/ 470115 h 1622155"/>
                <a:gd name="connsiteX35" fmla="*/ 3564610 w 6126997"/>
                <a:gd name="connsiteY35" fmla="*/ 423620 h 1622155"/>
                <a:gd name="connsiteX36" fmla="*/ 3642102 w 6126997"/>
                <a:gd name="connsiteY36" fmla="*/ 315132 h 1622155"/>
                <a:gd name="connsiteX37" fmla="*/ 3683431 w 6126997"/>
                <a:gd name="connsiteY37" fmla="*/ 222142 h 1622155"/>
                <a:gd name="connsiteX38" fmla="*/ 3828082 w 6126997"/>
                <a:gd name="connsiteY38" fmla="*/ 232474 h 1622155"/>
                <a:gd name="connsiteX39" fmla="*/ 3936570 w 6126997"/>
                <a:gd name="connsiteY39" fmla="*/ 242806 h 1622155"/>
                <a:gd name="connsiteX40" fmla="*/ 4070888 w 6126997"/>
                <a:gd name="connsiteY40" fmla="*/ 154983 h 1622155"/>
                <a:gd name="connsiteX41" fmla="*/ 4138048 w 6126997"/>
                <a:gd name="connsiteY41" fmla="*/ 154983 h 1622155"/>
                <a:gd name="connsiteX42" fmla="*/ 4241370 w 6126997"/>
                <a:gd name="connsiteY42" fmla="*/ 201478 h 1622155"/>
                <a:gd name="connsiteX43" fmla="*/ 4349858 w 6126997"/>
                <a:gd name="connsiteY43" fmla="*/ 206644 h 1622155"/>
                <a:gd name="connsiteX44" fmla="*/ 4427349 w 6126997"/>
                <a:gd name="connsiteY44" fmla="*/ 232474 h 1622155"/>
                <a:gd name="connsiteX45" fmla="*/ 4344692 w 6126997"/>
                <a:gd name="connsiteY45" fmla="*/ 335796 h 1622155"/>
                <a:gd name="connsiteX46" fmla="*/ 4386021 w 6126997"/>
                <a:gd name="connsiteY46" fmla="*/ 356461 h 1622155"/>
                <a:gd name="connsiteX47" fmla="*/ 4458346 w 6126997"/>
                <a:gd name="connsiteY47" fmla="*/ 278969 h 1622155"/>
                <a:gd name="connsiteX48" fmla="*/ 4525505 w 6126997"/>
                <a:gd name="connsiteY48" fmla="*/ 382291 h 1622155"/>
                <a:gd name="connsiteX49" fmla="*/ 4566834 w 6126997"/>
                <a:gd name="connsiteY49" fmla="*/ 578603 h 1622155"/>
                <a:gd name="connsiteX50" fmla="*/ 4618495 w 6126997"/>
                <a:gd name="connsiteY50" fmla="*/ 625098 h 1622155"/>
                <a:gd name="connsiteX51" fmla="*/ 4639160 w 6126997"/>
                <a:gd name="connsiteY51" fmla="*/ 568271 h 1622155"/>
                <a:gd name="connsiteX52" fmla="*/ 4613329 w 6126997"/>
                <a:gd name="connsiteY52" fmla="*/ 501111 h 1622155"/>
                <a:gd name="connsiteX53" fmla="*/ 4551336 w 6126997"/>
                <a:gd name="connsiteY53" fmla="*/ 408122 h 1622155"/>
                <a:gd name="connsiteX54" fmla="*/ 4639160 w 6126997"/>
                <a:gd name="connsiteY54" fmla="*/ 289301 h 1622155"/>
                <a:gd name="connsiteX55" fmla="*/ 4825139 w 6126997"/>
                <a:gd name="connsiteY55" fmla="*/ 346128 h 1622155"/>
                <a:gd name="connsiteX56" fmla="*/ 4928461 w 6126997"/>
                <a:gd name="connsiteY56" fmla="*/ 268637 h 1622155"/>
                <a:gd name="connsiteX57" fmla="*/ 5005953 w 6126997"/>
                <a:gd name="connsiteY57" fmla="*/ 232474 h 1622155"/>
                <a:gd name="connsiteX58" fmla="*/ 5212597 w 6126997"/>
                <a:gd name="connsiteY58" fmla="*/ 222142 h 1622155"/>
                <a:gd name="connsiteX59" fmla="*/ 5388244 w 6126997"/>
                <a:gd name="connsiteY59" fmla="*/ 154983 h 1622155"/>
                <a:gd name="connsiteX60" fmla="*/ 5770536 w 6126997"/>
                <a:gd name="connsiteY60" fmla="*/ 118820 h 1622155"/>
                <a:gd name="connsiteX61" fmla="*/ 6111499 w 6126997"/>
                <a:gd name="connsiteY61" fmla="*/ 108488 h 1622155"/>
                <a:gd name="connsiteX62" fmla="*/ 6126997 w 6126997"/>
                <a:gd name="connsiteY62" fmla="*/ 118820 h 1622155"/>
                <a:gd name="connsiteX63" fmla="*/ 6126997 w 6126997"/>
                <a:gd name="connsiteY63" fmla="*/ 1580827 h 1622155"/>
                <a:gd name="connsiteX64" fmla="*/ 5600054 w 6126997"/>
                <a:gd name="connsiteY64" fmla="*/ 1431010 h 1622155"/>
                <a:gd name="connsiteX65" fmla="*/ 5414075 w 6126997"/>
                <a:gd name="connsiteY65" fmla="*/ 1369017 h 1622155"/>
                <a:gd name="connsiteX66" fmla="*/ 5310753 w 6126997"/>
                <a:gd name="connsiteY66" fmla="*/ 1307023 h 1622155"/>
                <a:gd name="connsiteX67" fmla="*/ 5290088 w 6126997"/>
                <a:gd name="connsiteY67" fmla="*/ 1363850 h 1622155"/>
                <a:gd name="connsiteX68" fmla="*/ 5290088 w 6126997"/>
                <a:gd name="connsiteY68" fmla="*/ 1363850 h 1622155"/>
                <a:gd name="connsiteX69" fmla="*/ 5207431 w 6126997"/>
                <a:gd name="connsiteY69" fmla="*/ 1353518 h 1622155"/>
                <a:gd name="connsiteX70" fmla="*/ 5104109 w 6126997"/>
                <a:gd name="connsiteY70" fmla="*/ 1291525 h 1622155"/>
                <a:gd name="connsiteX71" fmla="*/ 4954292 w 6126997"/>
                <a:gd name="connsiteY71" fmla="*/ 1348352 h 1622155"/>
                <a:gd name="connsiteX72" fmla="*/ 4861302 w 6126997"/>
                <a:gd name="connsiteY72" fmla="*/ 1332854 h 1622155"/>
                <a:gd name="connsiteX73" fmla="*/ 4422183 w 6126997"/>
                <a:gd name="connsiteY73" fmla="*/ 1363850 h 1622155"/>
                <a:gd name="connsiteX74" fmla="*/ 4158712 w 6126997"/>
                <a:gd name="connsiteY74" fmla="*/ 1431010 h 1622155"/>
                <a:gd name="connsiteX75" fmla="*/ 4008895 w 6126997"/>
                <a:gd name="connsiteY75" fmla="*/ 1451674 h 1622155"/>
                <a:gd name="connsiteX76" fmla="*/ 3910739 w 6126997"/>
                <a:gd name="connsiteY76" fmla="*/ 1508501 h 1622155"/>
                <a:gd name="connsiteX77" fmla="*/ 3766088 w 6126997"/>
                <a:gd name="connsiteY77" fmla="*/ 1518833 h 1622155"/>
                <a:gd name="connsiteX78" fmla="*/ 3626604 w 6126997"/>
                <a:gd name="connsiteY78" fmla="*/ 1560162 h 1622155"/>
                <a:gd name="connsiteX79" fmla="*/ 3435458 w 6126997"/>
                <a:gd name="connsiteY79" fmla="*/ 1544664 h 1622155"/>
                <a:gd name="connsiteX80" fmla="*/ 3295973 w 6126997"/>
                <a:gd name="connsiteY80" fmla="*/ 1508501 h 1622155"/>
                <a:gd name="connsiteX81" fmla="*/ 3223648 w 6126997"/>
                <a:gd name="connsiteY81" fmla="*/ 1389681 h 1622155"/>
                <a:gd name="connsiteX82" fmla="*/ 3223648 w 6126997"/>
                <a:gd name="connsiteY82" fmla="*/ 1270861 h 1622155"/>
                <a:gd name="connsiteX83" fmla="*/ 3223648 w 6126997"/>
                <a:gd name="connsiteY83" fmla="*/ 1270861 h 1622155"/>
                <a:gd name="connsiteX84" fmla="*/ 3099661 w 6126997"/>
                <a:gd name="connsiteY84" fmla="*/ 1363850 h 1622155"/>
                <a:gd name="connsiteX85" fmla="*/ 3099661 w 6126997"/>
                <a:gd name="connsiteY85" fmla="*/ 1363850 h 1622155"/>
                <a:gd name="connsiteX86" fmla="*/ 3001505 w 6126997"/>
                <a:gd name="connsiteY86" fmla="*/ 1348352 h 1622155"/>
                <a:gd name="connsiteX87" fmla="*/ 2924014 w 6126997"/>
                <a:gd name="connsiteY87" fmla="*/ 1208867 h 1622155"/>
                <a:gd name="connsiteX88" fmla="*/ 2805193 w 6126997"/>
                <a:gd name="connsiteY88" fmla="*/ 1157206 h 1622155"/>
                <a:gd name="connsiteX89" fmla="*/ 2639878 w 6126997"/>
                <a:gd name="connsiteY89" fmla="*/ 1177871 h 1622155"/>
                <a:gd name="connsiteX90" fmla="*/ 2490061 w 6126997"/>
                <a:gd name="connsiteY90" fmla="*/ 1260528 h 1622155"/>
                <a:gd name="connsiteX91" fmla="*/ 2283417 w 6126997"/>
                <a:gd name="connsiteY91" fmla="*/ 1425844 h 1622155"/>
                <a:gd name="connsiteX92" fmla="*/ 2045776 w 6126997"/>
                <a:gd name="connsiteY92" fmla="*/ 1503335 h 1622155"/>
                <a:gd name="connsiteX93" fmla="*/ 1797804 w 6126997"/>
                <a:gd name="connsiteY93" fmla="*/ 1539498 h 1622155"/>
                <a:gd name="connsiteX94" fmla="*/ 1715146 w 6126997"/>
                <a:gd name="connsiteY94" fmla="*/ 1513667 h 1622155"/>
                <a:gd name="connsiteX95" fmla="*/ 1673817 w 6126997"/>
                <a:gd name="connsiteY95" fmla="*/ 1477505 h 1622155"/>
                <a:gd name="connsiteX96" fmla="*/ 1673817 w 6126997"/>
                <a:gd name="connsiteY96" fmla="*/ 1477505 h 1622155"/>
                <a:gd name="connsiteX97" fmla="*/ 1808136 w 6126997"/>
                <a:gd name="connsiteY97" fmla="*/ 1369017 h 1622155"/>
                <a:gd name="connsiteX98" fmla="*/ 1844299 w 6126997"/>
                <a:gd name="connsiteY98" fmla="*/ 1245030 h 1622155"/>
                <a:gd name="connsiteX99" fmla="*/ 1885627 w 6126997"/>
                <a:gd name="connsiteY99" fmla="*/ 1121044 h 1622155"/>
                <a:gd name="connsiteX100" fmla="*/ 1885627 w 6126997"/>
                <a:gd name="connsiteY100" fmla="*/ 1121044 h 1622155"/>
                <a:gd name="connsiteX101" fmla="*/ 1823634 w 6126997"/>
                <a:gd name="connsiteY101" fmla="*/ 1152040 h 1622155"/>
                <a:gd name="connsiteX102" fmla="*/ 1792638 w 6126997"/>
                <a:gd name="connsiteY102" fmla="*/ 1291525 h 1622155"/>
                <a:gd name="connsiteX103" fmla="*/ 1720312 w 6126997"/>
                <a:gd name="connsiteY103" fmla="*/ 1374183 h 1622155"/>
                <a:gd name="connsiteX104" fmla="*/ 1580827 w 6126997"/>
                <a:gd name="connsiteY104" fmla="*/ 1394847 h 1622155"/>
                <a:gd name="connsiteX105" fmla="*/ 1415512 w 6126997"/>
                <a:gd name="connsiteY105" fmla="*/ 1338020 h 1622155"/>
                <a:gd name="connsiteX106" fmla="*/ 1332854 w 6126997"/>
                <a:gd name="connsiteY106" fmla="*/ 1219200 h 1622155"/>
                <a:gd name="connsiteX107" fmla="*/ 1332854 w 6126997"/>
                <a:gd name="connsiteY107" fmla="*/ 1219200 h 1622155"/>
                <a:gd name="connsiteX108" fmla="*/ 1141709 w 6126997"/>
                <a:gd name="connsiteY108" fmla="*/ 1048718 h 1622155"/>
                <a:gd name="connsiteX109" fmla="*/ 1157207 w 6126997"/>
                <a:gd name="connsiteY109" fmla="*/ 847240 h 1622155"/>
                <a:gd name="connsiteX110" fmla="*/ 1239865 w 6126997"/>
                <a:gd name="connsiteY110" fmla="*/ 743918 h 1622155"/>
                <a:gd name="connsiteX111" fmla="*/ 1312190 w 6126997"/>
                <a:gd name="connsiteY111" fmla="*/ 702589 h 1622155"/>
                <a:gd name="connsiteX112" fmla="*/ 1270861 w 6126997"/>
                <a:gd name="connsiteY112" fmla="*/ 645762 h 1622155"/>
                <a:gd name="connsiteX113" fmla="*/ 1193370 w 6126997"/>
                <a:gd name="connsiteY113" fmla="*/ 687091 h 1622155"/>
                <a:gd name="connsiteX114" fmla="*/ 1136543 w 6126997"/>
                <a:gd name="connsiteY114" fmla="*/ 712922 h 1622155"/>
                <a:gd name="connsiteX115" fmla="*/ 1110712 w 6126997"/>
                <a:gd name="connsiteY115" fmla="*/ 790413 h 1622155"/>
                <a:gd name="connsiteX116" fmla="*/ 1090048 w 6126997"/>
                <a:gd name="connsiteY116" fmla="*/ 1012555 h 1622155"/>
                <a:gd name="connsiteX117" fmla="*/ 955729 w 6126997"/>
                <a:gd name="connsiteY117" fmla="*/ 909233 h 1622155"/>
                <a:gd name="connsiteX118" fmla="*/ 893736 w 6126997"/>
                <a:gd name="connsiteY118" fmla="*/ 888569 h 1622155"/>
                <a:gd name="connsiteX119" fmla="*/ 712922 w 6126997"/>
                <a:gd name="connsiteY119" fmla="*/ 924732 h 1622155"/>
                <a:gd name="connsiteX120" fmla="*/ 645763 w 6126997"/>
                <a:gd name="connsiteY120" fmla="*/ 1002223 h 1622155"/>
                <a:gd name="connsiteX121" fmla="*/ 464949 w 6126997"/>
                <a:gd name="connsiteY121" fmla="*/ 1322522 h 1622155"/>
                <a:gd name="connsiteX122" fmla="*/ 237641 w 6126997"/>
                <a:gd name="connsiteY122" fmla="*/ 1549830 h 1622155"/>
                <a:gd name="connsiteX123" fmla="*/ 139485 w 6126997"/>
                <a:gd name="connsiteY123" fmla="*/ 1616989 h 1622155"/>
                <a:gd name="connsiteX124" fmla="*/ 72326 w 6126997"/>
                <a:gd name="connsiteY124" fmla="*/ 1622155 h 1622155"/>
                <a:gd name="connsiteX125" fmla="*/ 0 w 6126997"/>
                <a:gd name="connsiteY125" fmla="*/ 1601491 h 1622155"/>
                <a:gd name="connsiteX126" fmla="*/ 0 w 6126997"/>
                <a:gd name="connsiteY126" fmla="*/ 211810 h 162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126997" h="1622155">
                  <a:moveTo>
                    <a:pt x="0" y="211810"/>
                  </a:moveTo>
                  <a:lnTo>
                    <a:pt x="247973" y="253139"/>
                  </a:lnTo>
                  <a:lnTo>
                    <a:pt x="490780" y="340962"/>
                  </a:lnTo>
                  <a:lnTo>
                    <a:pt x="583770" y="273803"/>
                  </a:lnTo>
                  <a:lnTo>
                    <a:pt x="630265" y="340962"/>
                  </a:lnTo>
                  <a:lnTo>
                    <a:pt x="692258" y="418454"/>
                  </a:lnTo>
                  <a:lnTo>
                    <a:pt x="692258" y="418454"/>
                  </a:lnTo>
                  <a:lnTo>
                    <a:pt x="743919" y="413288"/>
                  </a:lnTo>
                  <a:lnTo>
                    <a:pt x="718088" y="351294"/>
                  </a:lnTo>
                  <a:lnTo>
                    <a:pt x="707756" y="278969"/>
                  </a:lnTo>
                  <a:lnTo>
                    <a:pt x="888570" y="222142"/>
                  </a:lnTo>
                  <a:lnTo>
                    <a:pt x="1126210" y="227308"/>
                  </a:lnTo>
                  <a:lnTo>
                    <a:pt x="1394848" y="123986"/>
                  </a:lnTo>
                  <a:lnTo>
                    <a:pt x="1653153" y="20664"/>
                  </a:lnTo>
                  <a:lnTo>
                    <a:pt x="1968285" y="0"/>
                  </a:lnTo>
                  <a:lnTo>
                    <a:pt x="2293749" y="87823"/>
                  </a:lnTo>
                  <a:lnTo>
                    <a:pt x="2433234" y="258305"/>
                  </a:lnTo>
                  <a:lnTo>
                    <a:pt x="2428068" y="346128"/>
                  </a:lnTo>
                  <a:lnTo>
                    <a:pt x="2614048" y="335796"/>
                  </a:lnTo>
                  <a:lnTo>
                    <a:pt x="2738034" y="413288"/>
                  </a:lnTo>
                  <a:lnTo>
                    <a:pt x="2794861" y="470115"/>
                  </a:lnTo>
                  <a:lnTo>
                    <a:pt x="2810360" y="351294"/>
                  </a:lnTo>
                  <a:lnTo>
                    <a:pt x="2856854" y="320298"/>
                  </a:lnTo>
                  <a:lnTo>
                    <a:pt x="3006671" y="402955"/>
                  </a:lnTo>
                  <a:lnTo>
                    <a:pt x="3006671" y="402955"/>
                  </a:lnTo>
                  <a:lnTo>
                    <a:pt x="3037668" y="382291"/>
                  </a:lnTo>
                  <a:lnTo>
                    <a:pt x="3001505" y="335796"/>
                  </a:lnTo>
                  <a:lnTo>
                    <a:pt x="2965343" y="294467"/>
                  </a:lnTo>
                  <a:lnTo>
                    <a:pt x="2965343" y="294467"/>
                  </a:lnTo>
                  <a:lnTo>
                    <a:pt x="3166821" y="304800"/>
                  </a:lnTo>
                  <a:lnTo>
                    <a:pt x="3275309" y="294467"/>
                  </a:lnTo>
                  <a:lnTo>
                    <a:pt x="3275309" y="294467"/>
                  </a:lnTo>
                  <a:lnTo>
                    <a:pt x="3394129" y="346128"/>
                  </a:lnTo>
                  <a:lnTo>
                    <a:pt x="3476787" y="454617"/>
                  </a:lnTo>
                  <a:lnTo>
                    <a:pt x="3497451" y="470115"/>
                  </a:lnTo>
                  <a:lnTo>
                    <a:pt x="3564610" y="423620"/>
                  </a:lnTo>
                  <a:lnTo>
                    <a:pt x="3642102" y="315132"/>
                  </a:lnTo>
                  <a:lnTo>
                    <a:pt x="3683431" y="222142"/>
                  </a:lnTo>
                  <a:lnTo>
                    <a:pt x="3828082" y="232474"/>
                  </a:lnTo>
                  <a:lnTo>
                    <a:pt x="3936570" y="242806"/>
                  </a:lnTo>
                  <a:lnTo>
                    <a:pt x="4070888" y="154983"/>
                  </a:lnTo>
                  <a:lnTo>
                    <a:pt x="4138048" y="154983"/>
                  </a:lnTo>
                  <a:lnTo>
                    <a:pt x="4241370" y="201478"/>
                  </a:lnTo>
                  <a:lnTo>
                    <a:pt x="4349858" y="206644"/>
                  </a:lnTo>
                  <a:lnTo>
                    <a:pt x="4427349" y="232474"/>
                  </a:lnTo>
                  <a:lnTo>
                    <a:pt x="4344692" y="335796"/>
                  </a:lnTo>
                  <a:lnTo>
                    <a:pt x="4386021" y="356461"/>
                  </a:lnTo>
                  <a:lnTo>
                    <a:pt x="4458346" y="278969"/>
                  </a:lnTo>
                  <a:lnTo>
                    <a:pt x="4525505" y="382291"/>
                  </a:lnTo>
                  <a:lnTo>
                    <a:pt x="4566834" y="578603"/>
                  </a:lnTo>
                  <a:lnTo>
                    <a:pt x="4618495" y="625098"/>
                  </a:lnTo>
                  <a:lnTo>
                    <a:pt x="4639160" y="568271"/>
                  </a:lnTo>
                  <a:lnTo>
                    <a:pt x="4613329" y="501111"/>
                  </a:lnTo>
                  <a:lnTo>
                    <a:pt x="4551336" y="408122"/>
                  </a:lnTo>
                  <a:lnTo>
                    <a:pt x="4639160" y="289301"/>
                  </a:lnTo>
                  <a:lnTo>
                    <a:pt x="4825139" y="346128"/>
                  </a:lnTo>
                  <a:lnTo>
                    <a:pt x="4928461" y="268637"/>
                  </a:lnTo>
                  <a:lnTo>
                    <a:pt x="5005953" y="232474"/>
                  </a:lnTo>
                  <a:lnTo>
                    <a:pt x="5212597" y="222142"/>
                  </a:lnTo>
                  <a:lnTo>
                    <a:pt x="5388244" y="154983"/>
                  </a:lnTo>
                  <a:lnTo>
                    <a:pt x="5770536" y="118820"/>
                  </a:lnTo>
                  <a:lnTo>
                    <a:pt x="6111499" y="108488"/>
                  </a:lnTo>
                  <a:lnTo>
                    <a:pt x="6126997" y="118820"/>
                  </a:lnTo>
                  <a:lnTo>
                    <a:pt x="6126997" y="1580827"/>
                  </a:lnTo>
                  <a:lnTo>
                    <a:pt x="5600054" y="1431010"/>
                  </a:lnTo>
                  <a:lnTo>
                    <a:pt x="5414075" y="1369017"/>
                  </a:lnTo>
                  <a:lnTo>
                    <a:pt x="5310753" y="1307023"/>
                  </a:lnTo>
                  <a:lnTo>
                    <a:pt x="5290088" y="1363850"/>
                  </a:lnTo>
                  <a:lnTo>
                    <a:pt x="5290088" y="1363850"/>
                  </a:lnTo>
                  <a:lnTo>
                    <a:pt x="5207431" y="1353518"/>
                  </a:lnTo>
                  <a:lnTo>
                    <a:pt x="5104109" y="1291525"/>
                  </a:lnTo>
                  <a:lnTo>
                    <a:pt x="4954292" y="1348352"/>
                  </a:lnTo>
                  <a:lnTo>
                    <a:pt x="4861302" y="1332854"/>
                  </a:lnTo>
                  <a:lnTo>
                    <a:pt x="4422183" y="1363850"/>
                  </a:lnTo>
                  <a:lnTo>
                    <a:pt x="4158712" y="1431010"/>
                  </a:lnTo>
                  <a:lnTo>
                    <a:pt x="4008895" y="1451674"/>
                  </a:lnTo>
                  <a:lnTo>
                    <a:pt x="3910739" y="1508501"/>
                  </a:lnTo>
                  <a:lnTo>
                    <a:pt x="3766088" y="1518833"/>
                  </a:lnTo>
                  <a:lnTo>
                    <a:pt x="3626604" y="1560162"/>
                  </a:lnTo>
                  <a:lnTo>
                    <a:pt x="3435458" y="1544664"/>
                  </a:lnTo>
                  <a:lnTo>
                    <a:pt x="3295973" y="1508501"/>
                  </a:lnTo>
                  <a:lnTo>
                    <a:pt x="3223648" y="1389681"/>
                  </a:lnTo>
                  <a:lnTo>
                    <a:pt x="3223648" y="1270861"/>
                  </a:lnTo>
                  <a:lnTo>
                    <a:pt x="3223648" y="1270861"/>
                  </a:lnTo>
                  <a:lnTo>
                    <a:pt x="3099661" y="1363850"/>
                  </a:lnTo>
                  <a:lnTo>
                    <a:pt x="3099661" y="1363850"/>
                  </a:lnTo>
                  <a:lnTo>
                    <a:pt x="3001505" y="1348352"/>
                  </a:lnTo>
                  <a:lnTo>
                    <a:pt x="2924014" y="1208867"/>
                  </a:lnTo>
                  <a:lnTo>
                    <a:pt x="2805193" y="1157206"/>
                  </a:lnTo>
                  <a:lnTo>
                    <a:pt x="2639878" y="1177871"/>
                  </a:lnTo>
                  <a:lnTo>
                    <a:pt x="2490061" y="1260528"/>
                  </a:lnTo>
                  <a:lnTo>
                    <a:pt x="2283417" y="1425844"/>
                  </a:lnTo>
                  <a:lnTo>
                    <a:pt x="2045776" y="1503335"/>
                  </a:lnTo>
                  <a:lnTo>
                    <a:pt x="1797804" y="1539498"/>
                  </a:lnTo>
                  <a:lnTo>
                    <a:pt x="1715146" y="1513667"/>
                  </a:lnTo>
                  <a:lnTo>
                    <a:pt x="1673817" y="1477505"/>
                  </a:lnTo>
                  <a:lnTo>
                    <a:pt x="1673817" y="1477505"/>
                  </a:lnTo>
                  <a:lnTo>
                    <a:pt x="1808136" y="1369017"/>
                  </a:lnTo>
                  <a:lnTo>
                    <a:pt x="1844299" y="1245030"/>
                  </a:lnTo>
                  <a:lnTo>
                    <a:pt x="1885627" y="1121044"/>
                  </a:lnTo>
                  <a:lnTo>
                    <a:pt x="1885627" y="1121044"/>
                  </a:lnTo>
                  <a:lnTo>
                    <a:pt x="1823634" y="1152040"/>
                  </a:lnTo>
                  <a:lnTo>
                    <a:pt x="1792638" y="1291525"/>
                  </a:lnTo>
                  <a:lnTo>
                    <a:pt x="1720312" y="1374183"/>
                  </a:lnTo>
                  <a:lnTo>
                    <a:pt x="1580827" y="1394847"/>
                  </a:lnTo>
                  <a:lnTo>
                    <a:pt x="1415512" y="1338020"/>
                  </a:lnTo>
                  <a:lnTo>
                    <a:pt x="1332854" y="1219200"/>
                  </a:lnTo>
                  <a:lnTo>
                    <a:pt x="1332854" y="1219200"/>
                  </a:lnTo>
                  <a:lnTo>
                    <a:pt x="1141709" y="1048718"/>
                  </a:lnTo>
                  <a:lnTo>
                    <a:pt x="1157207" y="847240"/>
                  </a:lnTo>
                  <a:lnTo>
                    <a:pt x="1239865" y="743918"/>
                  </a:lnTo>
                  <a:lnTo>
                    <a:pt x="1312190" y="702589"/>
                  </a:lnTo>
                  <a:lnTo>
                    <a:pt x="1270861" y="645762"/>
                  </a:lnTo>
                  <a:lnTo>
                    <a:pt x="1193370" y="687091"/>
                  </a:lnTo>
                  <a:lnTo>
                    <a:pt x="1136543" y="712922"/>
                  </a:lnTo>
                  <a:lnTo>
                    <a:pt x="1110712" y="790413"/>
                  </a:lnTo>
                  <a:lnTo>
                    <a:pt x="1090048" y="1012555"/>
                  </a:lnTo>
                  <a:lnTo>
                    <a:pt x="955729" y="909233"/>
                  </a:lnTo>
                  <a:lnTo>
                    <a:pt x="893736" y="888569"/>
                  </a:lnTo>
                  <a:lnTo>
                    <a:pt x="712922" y="924732"/>
                  </a:lnTo>
                  <a:lnTo>
                    <a:pt x="645763" y="1002223"/>
                  </a:lnTo>
                  <a:lnTo>
                    <a:pt x="464949" y="1322522"/>
                  </a:lnTo>
                  <a:lnTo>
                    <a:pt x="237641" y="1549830"/>
                  </a:lnTo>
                  <a:lnTo>
                    <a:pt x="139485" y="1616989"/>
                  </a:lnTo>
                  <a:lnTo>
                    <a:pt x="72326" y="1622155"/>
                  </a:lnTo>
                  <a:lnTo>
                    <a:pt x="0" y="1601491"/>
                  </a:lnTo>
                  <a:lnTo>
                    <a:pt x="0" y="21181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 dirty="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37558AAD-1022-4A40-9E1D-FAC5DC286B98}"/>
                </a:ext>
              </a:extLst>
            </p:cNvPr>
            <p:cNvSpPr/>
            <p:nvPr/>
          </p:nvSpPr>
          <p:spPr>
            <a:xfrm>
              <a:off x="3481953" y="5641383"/>
              <a:ext cx="145790" cy="165315"/>
            </a:xfrm>
            <a:custGeom>
              <a:avLst/>
              <a:gdLst>
                <a:gd name="connsiteX0" fmla="*/ 51661 w 129152"/>
                <a:gd name="connsiteY0" fmla="*/ 98156 h 165315"/>
                <a:gd name="connsiteX1" fmla="*/ 123986 w 129152"/>
                <a:gd name="connsiteY1" fmla="*/ 149817 h 165315"/>
                <a:gd name="connsiteX2" fmla="*/ 123986 w 129152"/>
                <a:gd name="connsiteY2" fmla="*/ 149817 h 165315"/>
                <a:gd name="connsiteX3" fmla="*/ 129152 w 129152"/>
                <a:gd name="connsiteY3" fmla="*/ 98156 h 165315"/>
                <a:gd name="connsiteX4" fmla="*/ 129152 w 129152"/>
                <a:gd name="connsiteY4" fmla="*/ 25831 h 165315"/>
                <a:gd name="connsiteX5" fmla="*/ 72325 w 129152"/>
                <a:gd name="connsiteY5" fmla="*/ 0 h 165315"/>
                <a:gd name="connsiteX6" fmla="*/ 10332 w 129152"/>
                <a:gd name="connsiteY6" fmla="*/ 15498 h 165315"/>
                <a:gd name="connsiteX7" fmla="*/ 0 w 129152"/>
                <a:gd name="connsiteY7" fmla="*/ 92990 h 165315"/>
                <a:gd name="connsiteX8" fmla="*/ 20664 w 129152"/>
                <a:gd name="connsiteY8" fmla="*/ 165315 h 165315"/>
                <a:gd name="connsiteX9" fmla="*/ 51661 w 129152"/>
                <a:gd name="connsiteY9" fmla="*/ 98156 h 165315"/>
                <a:gd name="connsiteX0" fmla="*/ 51661 w 148202"/>
                <a:gd name="connsiteY0" fmla="*/ 98156 h 165315"/>
                <a:gd name="connsiteX1" fmla="*/ 123986 w 148202"/>
                <a:gd name="connsiteY1" fmla="*/ 149817 h 165315"/>
                <a:gd name="connsiteX2" fmla="*/ 123986 w 148202"/>
                <a:gd name="connsiteY2" fmla="*/ 149817 h 165315"/>
                <a:gd name="connsiteX3" fmla="*/ 148202 w 148202"/>
                <a:gd name="connsiteY3" fmla="*/ 53706 h 165315"/>
                <a:gd name="connsiteX4" fmla="*/ 129152 w 148202"/>
                <a:gd name="connsiteY4" fmla="*/ 25831 h 165315"/>
                <a:gd name="connsiteX5" fmla="*/ 72325 w 148202"/>
                <a:gd name="connsiteY5" fmla="*/ 0 h 165315"/>
                <a:gd name="connsiteX6" fmla="*/ 10332 w 148202"/>
                <a:gd name="connsiteY6" fmla="*/ 15498 h 165315"/>
                <a:gd name="connsiteX7" fmla="*/ 0 w 148202"/>
                <a:gd name="connsiteY7" fmla="*/ 92990 h 165315"/>
                <a:gd name="connsiteX8" fmla="*/ 20664 w 148202"/>
                <a:gd name="connsiteY8" fmla="*/ 165315 h 165315"/>
                <a:gd name="connsiteX9" fmla="*/ 51661 w 148202"/>
                <a:gd name="connsiteY9" fmla="*/ 98156 h 165315"/>
                <a:gd name="connsiteX0" fmla="*/ 51661 w 148866"/>
                <a:gd name="connsiteY0" fmla="*/ 98156 h 165315"/>
                <a:gd name="connsiteX1" fmla="*/ 123986 w 148866"/>
                <a:gd name="connsiteY1" fmla="*/ 149817 h 165315"/>
                <a:gd name="connsiteX2" fmla="*/ 123986 w 148866"/>
                <a:gd name="connsiteY2" fmla="*/ 149817 h 165315"/>
                <a:gd name="connsiteX3" fmla="*/ 148202 w 148866"/>
                <a:gd name="connsiteY3" fmla="*/ 53706 h 165315"/>
                <a:gd name="connsiteX4" fmla="*/ 129152 w 148866"/>
                <a:gd name="connsiteY4" fmla="*/ 25831 h 165315"/>
                <a:gd name="connsiteX5" fmla="*/ 72325 w 148866"/>
                <a:gd name="connsiteY5" fmla="*/ 0 h 165315"/>
                <a:gd name="connsiteX6" fmla="*/ 10332 w 148866"/>
                <a:gd name="connsiteY6" fmla="*/ 15498 h 165315"/>
                <a:gd name="connsiteX7" fmla="*/ 0 w 148866"/>
                <a:gd name="connsiteY7" fmla="*/ 92990 h 165315"/>
                <a:gd name="connsiteX8" fmla="*/ 20664 w 148866"/>
                <a:gd name="connsiteY8" fmla="*/ 165315 h 165315"/>
                <a:gd name="connsiteX9" fmla="*/ 51661 w 148866"/>
                <a:gd name="connsiteY9" fmla="*/ 98156 h 165315"/>
                <a:gd name="connsiteX0" fmla="*/ 51661 w 145790"/>
                <a:gd name="connsiteY0" fmla="*/ 98156 h 165315"/>
                <a:gd name="connsiteX1" fmla="*/ 123986 w 145790"/>
                <a:gd name="connsiteY1" fmla="*/ 149817 h 165315"/>
                <a:gd name="connsiteX2" fmla="*/ 123986 w 145790"/>
                <a:gd name="connsiteY2" fmla="*/ 149817 h 165315"/>
                <a:gd name="connsiteX3" fmla="*/ 145027 w 145790"/>
                <a:gd name="connsiteY3" fmla="*/ 110856 h 165315"/>
                <a:gd name="connsiteX4" fmla="*/ 129152 w 145790"/>
                <a:gd name="connsiteY4" fmla="*/ 25831 h 165315"/>
                <a:gd name="connsiteX5" fmla="*/ 72325 w 145790"/>
                <a:gd name="connsiteY5" fmla="*/ 0 h 165315"/>
                <a:gd name="connsiteX6" fmla="*/ 10332 w 145790"/>
                <a:gd name="connsiteY6" fmla="*/ 15498 h 165315"/>
                <a:gd name="connsiteX7" fmla="*/ 0 w 145790"/>
                <a:gd name="connsiteY7" fmla="*/ 92990 h 165315"/>
                <a:gd name="connsiteX8" fmla="*/ 20664 w 145790"/>
                <a:gd name="connsiteY8" fmla="*/ 165315 h 165315"/>
                <a:gd name="connsiteX9" fmla="*/ 51661 w 145790"/>
                <a:gd name="connsiteY9" fmla="*/ 98156 h 16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790" h="165315">
                  <a:moveTo>
                    <a:pt x="51661" y="98156"/>
                  </a:moveTo>
                  <a:lnTo>
                    <a:pt x="123986" y="149817"/>
                  </a:lnTo>
                  <a:lnTo>
                    <a:pt x="123986" y="149817"/>
                  </a:lnTo>
                  <a:cubicBezTo>
                    <a:pt x="132058" y="117780"/>
                    <a:pt x="149655" y="209568"/>
                    <a:pt x="145027" y="110856"/>
                  </a:cubicBezTo>
                  <a:lnTo>
                    <a:pt x="129152" y="25831"/>
                  </a:lnTo>
                  <a:lnTo>
                    <a:pt x="72325" y="0"/>
                  </a:lnTo>
                  <a:lnTo>
                    <a:pt x="10332" y="15498"/>
                  </a:lnTo>
                  <a:lnTo>
                    <a:pt x="0" y="92990"/>
                  </a:lnTo>
                  <a:lnTo>
                    <a:pt x="20664" y="165315"/>
                  </a:lnTo>
                  <a:lnTo>
                    <a:pt x="51661" y="981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09EA4150-2341-AA4E-A24A-D07E03C9B5EC}"/>
                </a:ext>
              </a:extLst>
            </p:cNvPr>
            <p:cNvSpPr/>
            <p:nvPr/>
          </p:nvSpPr>
          <p:spPr>
            <a:xfrm>
              <a:off x="3479800" y="5810250"/>
              <a:ext cx="76200" cy="88900"/>
            </a:xfrm>
            <a:custGeom>
              <a:avLst/>
              <a:gdLst>
                <a:gd name="connsiteX0" fmla="*/ 0 w 76200"/>
                <a:gd name="connsiteY0" fmla="*/ 60325 h 88900"/>
                <a:gd name="connsiteX1" fmla="*/ 60325 w 76200"/>
                <a:gd name="connsiteY1" fmla="*/ 0 h 88900"/>
                <a:gd name="connsiteX2" fmla="*/ 76200 w 76200"/>
                <a:gd name="connsiteY2" fmla="*/ 34925 h 88900"/>
                <a:gd name="connsiteX3" fmla="*/ 76200 w 76200"/>
                <a:gd name="connsiteY3" fmla="*/ 69850 h 88900"/>
                <a:gd name="connsiteX4" fmla="*/ 50800 w 76200"/>
                <a:gd name="connsiteY4" fmla="*/ 88900 h 88900"/>
                <a:gd name="connsiteX5" fmla="*/ 0 w 76200"/>
                <a:gd name="connsiteY5" fmla="*/ 60325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88900">
                  <a:moveTo>
                    <a:pt x="0" y="60325"/>
                  </a:moveTo>
                  <a:lnTo>
                    <a:pt x="60325" y="0"/>
                  </a:lnTo>
                  <a:lnTo>
                    <a:pt x="76200" y="34925"/>
                  </a:lnTo>
                  <a:lnTo>
                    <a:pt x="76200" y="69850"/>
                  </a:lnTo>
                  <a:lnTo>
                    <a:pt x="50800" y="88900"/>
                  </a:lnTo>
                  <a:lnTo>
                    <a:pt x="0" y="603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</p:spTree>
    <p:extLst>
      <p:ext uri="{BB962C8B-B14F-4D97-AF65-F5344CB8AC3E}">
        <p14:creationId xmlns:p14="http://schemas.microsoft.com/office/powerpoint/2010/main" val="2593009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chemeClr val="tx1"/>
                </a:solidFill>
              </a:rPr>
              <a:t>Udnyttelse af regnskoven:</a:t>
            </a:r>
          </a:p>
          <a:p>
            <a:endParaRPr lang="da-DK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banan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ananas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kaffe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kolanød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kakaobønner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kokain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mahogni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muskat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naturgummi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nellike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palmeolie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paranød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peber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vanilje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æteriske olier</a:t>
            </a:r>
          </a:p>
          <a:p>
            <a:pPr marL="342900" indent="-342900">
              <a:lnSpc>
                <a:spcPts val="328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</a:rPr>
              <a:t>træ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Regnskov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24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7A19340E-9BF7-5E45-91D4-A9B46D5328CA}"/>
              </a:ext>
            </a:extLst>
          </p:cNvPr>
          <p:cNvGrpSpPr>
            <a:grpSpLocks noChangeAspect="1"/>
          </p:cNvGrpSpPr>
          <p:nvPr/>
        </p:nvGrpSpPr>
        <p:grpSpPr>
          <a:xfrm>
            <a:off x="3349179" y="1988632"/>
            <a:ext cx="8985283" cy="7028987"/>
            <a:chOff x="373785" y="3249423"/>
            <a:chExt cx="6120588" cy="4788000"/>
          </a:xfrm>
        </p:grpSpPr>
        <p:pic>
          <p:nvPicPr>
            <p:cNvPr id="8" name="Billede 7" descr="Et billede, der indeholder tekst, kort&#10;&#10;Automatisk genereret beskrivelse">
              <a:extLst>
                <a:ext uri="{FF2B5EF4-FFF2-40B4-BE49-F238E27FC236}">
                  <a16:creationId xmlns:a16="http://schemas.microsoft.com/office/drawing/2014/main" id="{197D2B9E-4592-5240-B406-EA46BF70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1040079" y="2583129"/>
              <a:ext cx="4788000" cy="6120588"/>
            </a:xfrm>
            <a:prstGeom prst="rect">
              <a:avLst/>
            </a:prstGeom>
            <a:ln>
              <a:solidFill>
                <a:schemeClr val="tx1">
                  <a:alpha val="30000"/>
                </a:schemeClr>
              </a:solidFill>
            </a:ln>
          </p:spPr>
        </p:pic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436BB582-2E67-7541-B4B2-DE9CA3E60E5B}"/>
                </a:ext>
              </a:extLst>
            </p:cNvPr>
            <p:cNvSpPr/>
            <p:nvPr/>
          </p:nvSpPr>
          <p:spPr>
            <a:xfrm>
              <a:off x="1512125" y="5442857"/>
              <a:ext cx="708561" cy="455221"/>
            </a:xfrm>
            <a:custGeom>
              <a:avLst/>
              <a:gdLst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12717 w 653143"/>
                <a:gd name="connsiteY19" fmla="*/ 328551 h 415637"/>
                <a:gd name="connsiteX20" fmla="*/ 380010 w 653143"/>
                <a:gd name="connsiteY20" fmla="*/ 328551 h 415637"/>
                <a:gd name="connsiteX21" fmla="*/ 439387 w 653143"/>
                <a:gd name="connsiteY21" fmla="*/ 340426 h 415637"/>
                <a:gd name="connsiteX22" fmla="*/ 486888 w 653143"/>
                <a:gd name="connsiteY22" fmla="*/ 344385 h 415637"/>
                <a:gd name="connsiteX23" fmla="*/ 546265 w 653143"/>
                <a:gd name="connsiteY23" fmla="*/ 340426 h 415637"/>
                <a:gd name="connsiteX24" fmla="*/ 605641 w 653143"/>
                <a:gd name="connsiteY24" fmla="*/ 340426 h 415637"/>
                <a:gd name="connsiteX25" fmla="*/ 605641 w 653143"/>
                <a:gd name="connsiteY25" fmla="*/ 340426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28551 w 653143"/>
                <a:gd name="connsiteY19" fmla="*/ 364177 h 415637"/>
                <a:gd name="connsiteX20" fmla="*/ 380010 w 653143"/>
                <a:gd name="connsiteY20" fmla="*/ 328551 h 415637"/>
                <a:gd name="connsiteX21" fmla="*/ 439387 w 653143"/>
                <a:gd name="connsiteY21" fmla="*/ 340426 h 415637"/>
                <a:gd name="connsiteX22" fmla="*/ 486888 w 653143"/>
                <a:gd name="connsiteY22" fmla="*/ 344385 h 415637"/>
                <a:gd name="connsiteX23" fmla="*/ 546265 w 653143"/>
                <a:gd name="connsiteY23" fmla="*/ 340426 h 415637"/>
                <a:gd name="connsiteX24" fmla="*/ 605641 w 653143"/>
                <a:gd name="connsiteY24" fmla="*/ 340426 h 415637"/>
                <a:gd name="connsiteX25" fmla="*/ 605641 w 653143"/>
                <a:gd name="connsiteY25" fmla="*/ 340426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28551 w 653143"/>
                <a:gd name="connsiteY19" fmla="*/ 364177 h 415637"/>
                <a:gd name="connsiteX20" fmla="*/ 391885 w 653143"/>
                <a:gd name="connsiteY20" fmla="*/ 360218 h 415637"/>
                <a:gd name="connsiteX21" fmla="*/ 439387 w 653143"/>
                <a:gd name="connsiteY21" fmla="*/ 340426 h 415637"/>
                <a:gd name="connsiteX22" fmla="*/ 486888 w 653143"/>
                <a:gd name="connsiteY22" fmla="*/ 344385 h 415637"/>
                <a:gd name="connsiteX23" fmla="*/ 546265 w 653143"/>
                <a:gd name="connsiteY23" fmla="*/ 340426 h 415637"/>
                <a:gd name="connsiteX24" fmla="*/ 605641 w 653143"/>
                <a:gd name="connsiteY24" fmla="*/ 340426 h 415637"/>
                <a:gd name="connsiteX25" fmla="*/ 605641 w 653143"/>
                <a:gd name="connsiteY25" fmla="*/ 340426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28551 w 653143"/>
                <a:gd name="connsiteY19" fmla="*/ 364177 h 415637"/>
                <a:gd name="connsiteX20" fmla="*/ 391885 w 653143"/>
                <a:gd name="connsiteY20" fmla="*/ 360218 h 415637"/>
                <a:gd name="connsiteX21" fmla="*/ 463137 w 653143"/>
                <a:gd name="connsiteY21" fmla="*/ 380011 h 415637"/>
                <a:gd name="connsiteX22" fmla="*/ 486888 w 653143"/>
                <a:gd name="connsiteY22" fmla="*/ 344385 h 415637"/>
                <a:gd name="connsiteX23" fmla="*/ 546265 w 653143"/>
                <a:gd name="connsiteY23" fmla="*/ 340426 h 415637"/>
                <a:gd name="connsiteX24" fmla="*/ 605641 w 653143"/>
                <a:gd name="connsiteY24" fmla="*/ 340426 h 415637"/>
                <a:gd name="connsiteX25" fmla="*/ 605641 w 653143"/>
                <a:gd name="connsiteY25" fmla="*/ 340426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28551 w 653143"/>
                <a:gd name="connsiteY19" fmla="*/ 364177 h 415637"/>
                <a:gd name="connsiteX20" fmla="*/ 391885 w 653143"/>
                <a:gd name="connsiteY20" fmla="*/ 360218 h 415637"/>
                <a:gd name="connsiteX21" fmla="*/ 463137 w 653143"/>
                <a:gd name="connsiteY21" fmla="*/ 380011 h 415637"/>
                <a:gd name="connsiteX22" fmla="*/ 526472 w 653143"/>
                <a:gd name="connsiteY22" fmla="*/ 368136 h 415637"/>
                <a:gd name="connsiteX23" fmla="*/ 546265 w 653143"/>
                <a:gd name="connsiteY23" fmla="*/ 340426 h 415637"/>
                <a:gd name="connsiteX24" fmla="*/ 605641 w 653143"/>
                <a:gd name="connsiteY24" fmla="*/ 340426 h 415637"/>
                <a:gd name="connsiteX25" fmla="*/ 605641 w 653143"/>
                <a:gd name="connsiteY25" fmla="*/ 340426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28551 w 653143"/>
                <a:gd name="connsiteY19" fmla="*/ 364177 h 415637"/>
                <a:gd name="connsiteX20" fmla="*/ 391885 w 653143"/>
                <a:gd name="connsiteY20" fmla="*/ 360218 h 415637"/>
                <a:gd name="connsiteX21" fmla="*/ 463137 w 653143"/>
                <a:gd name="connsiteY21" fmla="*/ 380011 h 415637"/>
                <a:gd name="connsiteX22" fmla="*/ 526472 w 653143"/>
                <a:gd name="connsiteY22" fmla="*/ 368136 h 415637"/>
                <a:gd name="connsiteX23" fmla="*/ 581891 w 653143"/>
                <a:gd name="connsiteY23" fmla="*/ 364176 h 415637"/>
                <a:gd name="connsiteX24" fmla="*/ 605641 w 653143"/>
                <a:gd name="connsiteY24" fmla="*/ 340426 h 415637"/>
                <a:gd name="connsiteX25" fmla="*/ 605641 w 653143"/>
                <a:gd name="connsiteY25" fmla="*/ 340426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653143"/>
                <a:gd name="connsiteY0" fmla="*/ 0 h 415637"/>
                <a:gd name="connsiteX1" fmla="*/ 63335 w 653143"/>
                <a:gd name="connsiteY1" fmla="*/ 91044 h 415637"/>
                <a:gd name="connsiteX2" fmla="*/ 11875 w 653143"/>
                <a:gd name="connsiteY2" fmla="*/ 166255 h 415637"/>
                <a:gd name="connsiteX3" fmla="*/ 0 w 653143"/>
                <a:gd name="connsiteY3" fmla="*/ 257299 h 415637"/>
                <a:gd name="connsiteX4" fmla="*/ 11875 w 653143"/>
                <a:gd name="connsiteY4" fmla="*/ 281049 h 415637"/>
                <a:gd name="connsiteX5" fmla="*/ 11875 w 653143"/>
                <a:gd name="connsiteY5" fmla="*/ 281049 h 415637"/>
                <a:gd name="connsiteX6" fmla="*/ 55418 w 653143"/>
                <a:gd name="connsiteY6" fmla="*/ 285008 h 415637"/>
                <a:gd name="connsiteX7" fmla="*/ 55418 w 653143"/>
                <a:gd name="connsiteY7" fmla="*/ 285008 h 415637"/>
                <a:gd name="connsiteX8" fmla="*/ 98961 w 653143"/>
                <a:gd name="connsiteY8" fmla="*/ 304800 h 415637"/>
                <a:gd name="connsiteX9" fmla="*/ 130628 w 653143"/>
                <a:gd name="connsiteY9" fmla="*/ 336468 h 415637"/>
                <a:gd name="connsiteX10" fmla="*/ 134587 w 653143"/>
                <a:gd name="connsiteY10" fmla="*/ 352301 h 415637"/>
                <a:gd name="connsiteX11" fmla="*/ 146462 w 653143"/>
                <a:gd name="connsiteY11" fmla="*/ 395844 h 415637"/>
                <a:gd name="connsiteX12" fmla="*/ 146462 w 653143"/>
                <a:gd name="connsiteY12" fmla="*/ 395844 h 415637"/>
                <a:gd name="connsiteX13" fmla="*/ 174171 w 653143"/>
                <a:gd name="connsiteY13" fmla="*/ 415637 h 415637"/>
                <a:gd name="connsiteX14" fmla="*/ 174171 w 653143"/>
                <a:gd name="connsiteY14" fmla="*/ 415637 h 415637"/>
                <a:gd name="connsiteX15" fmla="*/ 229589 w 653143"/>
                <a:gd name="connsiteY15" fmla="*/ 411678 h 415637"/>
                <a:gd name="connsiteX16" fmla="*/ 261257 w 653143"/>
                <a:gd name="connsiteY16" fmla="*/ 380011 h 415637"/>
                <a:gd name="connsiteX17" fmla="*/ 273132 w 653143"/>
                <a:gd name="connsiteY17" fmla="*/ 344385 h 415637"/>
                <a:gd name="connsiteX18" fmla="*/ 273132 w 653143"/>
                <a:gd name="connsiteY18" fmla="*/ 344385 h 415637"/>
                <a:gd name="connsiteX19" fmla="*/ 328551 w 653143"/>
                <a:gd name="connsiteY19" fmla="*/ 364177 h 415637"/>
                <a:gd name="connsiteX20" fmla="*/ 391885 w 653143"/>
                <a:gd name="connsiteY20" fmla="*/ 360218 h 415637"/>
                <a:gd name="connsiteX21" fmla="*/ 463137 w 653143"/>
                <a:gd name="connsiteY21" fmla="*/ 380011 h 415637"/>
                <a:gd name="connsiteX22" fmla="*/ 526472 w 653143"/>
                <a:gd name="connsiteY22" fmla="*/ 368136 h 415637"/>
                <a:gd name="connsiteX23" fmla="*/ 581891 w 653143"/>
                <a:gd name="connsiteY23" fmla="*/ 364176 h 415637"/>
                <a:gd name="connsiteX24" fmla="*/ 605641 w 653143"/>
                <a:gd name="connsiteY24" fmla="*/ 340426 h 415637"/>
                <a:gd name="connsiteX25" fmla="*/ 645225 w 653143"/>
                <a:gd name="connsiteY25" fmla="*/ 348343 h 415637"/>
                <a:gd name="connsiteX26" fmla="*/ 645226 w 653143"/>
                <a:gd name="connsiteY26" fmla="*/ 320634 h 415637"/>
                <a:gd name="connsiteX27" fmla="*/ 653143 w 653143"/>
                <a:gd name="connsiteY27" fmla="*/ 304800 h 415637"/>
                <a:gd name="connsiteX28" fmla="*/ 653143 w 653143"/>
                <a:gd name="connsiteY28" fmla="*/ 304800 h 415637"/>
                <a:gd name="connsiteX29" fmla="*/ 637309 w 653143"/>
                <a:gd name="connsiteY29" fmla="*/ 273133 h 415637"/>
                <a:gd name="connsiteX30" fmla="*/ 577932 w 653143"/>
                <a:gd name="connsiteY30" fmla="*/ 269174 h 415637"/>
                <a:gd name="connsiteX31" fmla="*/ 522514 w 653143"/>
                <a:gd name="connsiteY31" fmla="*/ 265216 h 415637"/>
                <a:gd name="connsiteX32" fmla="*/ 471054 w 653143"/>
                <a:gd name="connsiteY32" fmla="*/ 261257 h 415637"/>
                <a:gd name="connsiteX33" fmla="*/ 419594 w 653143"/>
                <a:gd name="connsiteY33" fmla="*/ 273133 h 415637"/>
                <a:gd name="connsiteX34" fmla="*/ 383969 w 653143"/>
                <a:gd name="connsiteY34" fmla="*/ 253340 h 415637"/>
                <a:gd name="connsiteX35" fmla="*/ 383969 w 653143"/>
                <a:gd name="connsiteY35" fmla="*/ 253340 h 415637"/>
                <a:gd name="connsiteX36" fmla="*/ 395844 w 653143"/>
                <a:gd name="connsiteY36" fmla="*/ 205839 h 415637"/>
                <a:gd name="connsiteX37" fmla="*/ 395844 w 653143"/>
                <a:gd name="connsiteY37" fmla="*/ 205839 h 415637"/>
                <a:gd name="connsiteX38" fmla="*/ 471054 w 653143"/>
                <a:gd name="connsiteY38" fmla="*/ 162296 h 415637"/>
                <a:gd name="connsiteX39" fmla="*/ 471054 w 653143"/>
                <a:gd name="connsiteY39" fmla="*/ 162296 h 415637"/>
                <a:gd name="connsiteX40" fmla="*/ 471054 w 653143"/>
                <a:gd name="connsiteY40" fmla="*/ 162296 h 415637"/>
                <a:gd name="connsiteX41" fmla="*/ 471054 w 653143"/>
                <a:gd name="connsiteY41" fmla="*/ 162296 h 415637"/>
                <a:gd name="connsiteX42" fmla="*/ 498763 w 653143"/>
                <a:gd name="connsiteY42" fmla="*/ 142504 h 415637"/>
                <a:gd name="connsiteX43" fmla="*/ 467096 w 653143"/>
                <a:gd name="connsiteY43" fmla="*/ 114795 h 415637"/>
                <a:gd name="connsiteX44" fmla="*/ 439387 w 653143"/>
                <a:gd name="connsiteY44" fmla="*/ 87086 h 415637"/>
                <a:gd name="connsiteX45" fmla="*/ 380010 w 653143"/>
                <a:gd name="connsiteY45" fmla="*/ 59377 h 415637"/>
                <a:gd name="connsiteX46" fmla="*/ 308758 w 653143"/>
                <a:gd name="connsiteY46" fmla="*/ 31668 h 415637"/>
                <a:gd name="connsiteX47" fmla="*/ 245423 w 653143"/>
                <a:gd name="connsiteY47" fmla="*/ 11875 h 415637"/>
                <a:gd name="connsiteX48" fmla="*/ 146462 w 653143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28551 w 708561"/>
                <a:gd name="connsiteY19" fmla="*/ 364177 h 415637"/>
                <a:gd name="connsiteX20" fmla="*/ 391885 w 708561"/>
                <a:gd name="connsiteY20" fmla="*/ 360218 h 415637"/>
                <a:gd name="connsiteX21" fmla="*/ 463137 w 708561"/>
                <a:gd name="connsiteY21" fmla="*/ 380011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45226 w 708561"/>
                <a:gd name="connsiteY26" fmla="*/ 320634 h 415637"/>
                <a:gd name="connsiteX27" fmla="*/ 653143 w 708561"/>
                <a:gd name="connsiteY27" fmla="*/ 304800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28551 w 708561"/>
                <a:gd name="connsiteY19" fmla="*/ 364177 h 415637"/>
                <a:gd name="connsiteX20" fmla="*/ 391885 w 708561"/>
                <a:gd name="connsiteY20" fmla="*/ 360218 h 415637"/>
                <a:gd name="connsiteX21" fmla="*/ 463137 w 708561"/>
                <a:gd name="connsiteY21" fmla="*/ 380011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45226 w 708561"/>
                <a:gd name="connsiteY26" fmla="*/ 320634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28551 w 708561"/>
                <a:gd name="connsiteY19" fmla="*/ 364177 h 415637"/>
                <a:gd name="connsiteX20" fmla="*/ 391885 w 708561"/>
                <a:gd name="connsiteY20" fmla="*/ 360218 h 415637"/>
                <a:gd name="connsiteX21" fmla="*/ 463137 w 708561"/>
                <a:gd name="connsiteY21" fmla="*/ 380011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36468 w 708561"/>
                <a:gd name="connsiteY19" fmla="*/ 324592 h 415637"/>
                <a:gd name="connsiteX20" fmla="*/ 391885 w 708561"/>
                <a:gd name="connsiteY20" fmla="*/ 360218 h 415637"/>
                <a:gd name="connsiteX21" fmla="*/ 463137 w 708561"/>
                <a:gd name="connsiteY21" fmla="*/ 380011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36468 w 708561"/>
                <a:gd name="connsiteY19" fmla="*/ 324592 h 415637"/>
                <a:gd name="connsiteX20" fmla="*/ 391885 w 708561"/>
                <a:gd name="connsiteY20" fmla="*/ 391886 h 415637"/>
                <a:gd name="connsiteX21" fmla="*/ 463137 w 708561"/>
                <a:gd name="connsiteY21" fmla="*/ 380011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36468 w 708561"/>
                <a:gd name="connsiteY19" fmla="*/ 324592 h 415637"/>
                <a:gd name="connsiteX20" fmla="*/ 391885 w 708561"/>
                <a:gd name="connsiteY20" fmla="*/ 391886 h 415637"/>
                <a:gd name="connsiteX21" fmla="*/ 475013 w 708561"/>
                <a:gd name="connsiteY21" fmla="*/ 399803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73132 w 708561"/>
                <a:gd name="connsiteY18" fmla="*/ 344385 h 415637"/>
                <a:gd name="connsiteX19" fmla="*/ 336468 w 708561"/>
                <a:gd name="connsiteY19" fmla="*/ 387927 h 415637"/>
                <a:gd name="connsiteX20" fmla="*/ 391885 w 708561"/>
                <a:gd name="connsiteY20" fmla="*/ 391886 h 415637"/>
                <a:gd name="connsiteX21" fmla="*/ 475013 w 708561"/>
                <a:gd name="connsiteY21" fmla="*/ 399803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73132 w 708561"/>
                <a:gd name="connsiteY17" fmla="*/ 344385 h 415637"/>
                <a:gd name="connsiteX18" fmla="*/ 296883 w 708561"/>
                <a:gd name="connsiteY18" fmla="*/ 387928 h 415637"/>
                <a:gd name="connsiteX19" fmla="*/ 336468 w 708561"/>
                <a:gd name="connsiteY19" fmla="*/ 387927 h 415637"/>
                <a:gd name="connsiteX20" fmla="*/ 391885 w 708561"/>
                <a:gd name="connsiteY20" fmla="*/ 391886 h 415637"/>
                <a:gd name="connsiteX21" fmla="*/ 475013 w 708561"/>
                <a:gd name="connsiteY21" fmla="*/ 399803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15637"/>
                <a:gd name="connsiteX1" fmla="*/ 63335 w 708561"/>
                <a:gd name="connsiteY1" fmla="*/ 91044 h 415637"/>
                <a:gd name="connsiteX2" fmla="*/ 11875 w 708561"/>
                <a:gd name="connsiteY2" fmla="*/ 166255 h 415637"/>
                <a:gd name="connsiteX3" fmla="*/ 0 w 708561"/>
                <a:gd name="connsiteY3" fmla="*/ 257299 h 415637"/>
                <a:gd name="connsiteX4" fmla="*/ 11875 w 708561"/>
                <a:gd name="connsiteY4" fmla="*/ 281049 h 415637"/>
                <a:gd name="connsiteX5" fmla="*/ 11875 w 708561"/>
                <a:gd name="connsiteY5" fmla="*/ 281049 h 415637"/>
                <a:gd name="connsiteX6" fmla="*/ 55418 w 708561"/>
                <a:gd name="connsiteY6" fmla="*/ 285008 h 415637"/>
                <a:gd name="connsiteX7" fmla="*/ 55418 w 708561"/>
                <a:gd name="connsiteY7" fmla="*/ 285008 h 415637"/>
                <a:gd name="connsiteX8" fmla="*/ 98961 w 708561"/>
                <a:gd name="connsiteY8" fmla="*/ 304800 h 415637"/>
                <a:gd name="connsiteX9" fmla="*/ 130628 w 708561"/>
                <a:gd name="connsiteY9" fmla="*/ 336468 h 415637"/>
                <a:gd name="connsiteX10" fmla="*/ 134587 w 708561"/>
                <a:gd name="connsiteY10" fmla="*/ 352301 h 415637"/>
                <a:gd name="connsiteX11" fmla="*/ 146462 w 708561"/>
                <a:gd name="connsiteY11" fmla="*/ 395844 h 415637"/>
                <a:gd name="connsiteX12" fmla="*/ 146462 w 708561"/>
                <a:gd name="connsiteY12" fmla="*/ 395844 h 415637"/>
                <a:gd name="connsiteX13" fmla="*/ 174171 w 708561"/>
                <a:gd name="connsiteY13" fmla="*/ 415637 h 415637"/>
                <a:gd name="connsiteX14" fmla="*/ 174171 w 708561"/>
                <a:gd name="connsiteY14" fmla="*/ 415637 h 415637"/>
                <a:gd name="connsiteX15" fmla="*/ 229589 w 708561"/>
                <a:gd name="connsiteY15" fmla="*/ 411678 h 415637"/>
                <a:gd name="connsiteX16" fmla="*/ 261257 w 708561"/>
                <a:gd name="connsiteY16" fmla="*/ 380011 h 415637"/>
                <a:gd name="connsiteX17" fmla="*/ 281049 w 708561"/>
                <a:gd name="connsiteY17" fmla="*/ 380011 h 415637"/>
                <a:gd name="connsiteX18" fmla="*/ 296883 w 708561"/>
                <a:gd name="connsiteY18" fmla="*/ 387928 h 415637"/>
                <a:gd name="connsiteX19" fmla="*/ 336468 w 708561"/>
                <a:gd name="connsiteY19" fmla="*/ 387927 h 415637"/>
                <a:gd name="connsiteX20" fmla="*/ 391885 w 708561"/>
                <a:gd name="connsiteY20" fmla="*/ 391886 h 415637"/>
                <a:gd name="connsiteX21" fmla="*/ 475013 w 708561"/>
                <a:gd name="connsiteY21" fmla="*/ 399803 h 415637"/>
                <a:gd name="connsiteX22" fmla="*/ 526472 w 708561"/>
                <a:gd name="connsiteY22" fmla="*/ 368136 h 415637"/>
                <a:gd name="connsiteX23" fmla="*/ 581891 w 708561"/>
                <a:gd name="connsiteY23" fmla="*/ 364176 h 415637"/>
                <a:gd name="connsiteX24" fmla="*/ 605641 w 708561"/>
                <a:gd name="connsiteY24" fmla="*/ 340426 h 415637"/>
                <a:gd name="connsiteX25" fmla="*/ 645225 w 708561"/>
                <a:gd name="connsiteY25" fmla="*/ 348343 h 415637"/>
                <a:gd name="connsiteX26" fmla="*/ 657101 w 708561"/>
                <a:gd name="connsiteY26" fmla="*/ 340426 h 415637"/>
                <a:gd name="connsiteX27" fmla="*/ 688769 w 708561"/>
                <a:gd name="connsiteY27" fmla="*/ 332509 h 415637"/>
                <a:gd name="connsiteX28" fmla="*/ 708561 w 708561"/>
                <a:gd name="connsiteY28" fmla="*/ 296883 h 415637"/>
                <a:gd name="connsiteX29" fmla="*/ 637309 w 708561"/>
                <a:gd name="connsiteY29" fmla="*/ 273133 h 415637"/>
                <a:gd name="connsiteX30" fmla="*/ 577932 w 708561"/>
                <a:gd name="connsiteY30" fmla="*/ 269174 h 415637"/>
                <a:gd name="connsiteX31" fmla="*/ 522514 w 708561"/>
                <a:gd name="connsiteY31" fmla="*/ 265216 h 415637"/>
                <a:gd name="connsiteX32" fmla="*/ 471054 w 708561"/>
                <a:gd name="connsiteY32" fmla="*/ 261257 h 415637"/>
                <a:gd name="connsiteX33" fmla="*/ 419594 w 708561"/>
                <a:gd name="connsiteY33" fmla="*/ 273133 h 415637"/>
                <a:gd name="connsiteX34" fmla="*/ 383969 w 708561"/>
                <a:gd name="connsiteY34" fmla="*/ 253340 h 415637"/>
                <a:gd name="connsiteX35" fmla="*/ 383969 w 708561"/>
                <a:gd name="connsiteY35" fmla="*/ 253340 h 415637"/>
                <a:gd name="connsiteX36" fmla="*/ 395844 w 708561"/>
                <a:gd name="connsiteY36" fmla="*/ 205839 h 415637"/>
                <a:gd name="connsiteX37" fmla="*/ 395844 w 708561"/>
                <a:gd name="connsiteY37" fmla="*/ 205839 h 415637"/>
                <a:gd name="connsiteX38" fmla="*/ 471054 w 708561"/>
                <a:gd name="connsiteY38" fmla="*/ 162296 h 415637"/>
                <a:gd name="connsiteX39" fmla="*/ 471054 w 708561"/>
                <a:gd name="connsiteY39" fmla="*/ 162296 h 415637"/>
                <a:gd name="connsiteX40" fmla="*/ 471054 w 708561"/>
                <a:gd name="connsiteY40" fmla="*/ 162296 h 415637"/>
                <a:gd name="connsiteX41" fmla="*/ 471054 w 708561"/>
                <a:gd name="connsiteY41" fmla="*/ 162296 h 415637"/>
                <a:gd name="connsiteX42" fmla="*/ 498763 w 708561"/>
                <a:gd name="connsiteY42" fmla="*/ 142504 h 415637"/>
                <a:gd name="connsiteX43" fmla="*/ 467096 w 708561"/>
                <a:gd name="connsiteY43" fmla="*/ 114795 h 415637"/>
                <a:gd name="connsiteX44" fmla="*/ 439387 w 708561"/>
                <a:gd name="connsiteY44" fmla="*/ 87086 h 415637"/>
                <a:gd name="connsiteX45" fmla="*/ 380010 w 708561"/>
                <a:gd name="connsiteY45" fmla="*/ 59377 h 415637"/>
                <a:gd name="connsiteX46" fmla="*/ 308758 w 708561"/>
                <a:gd name="connsiteY46" fmla="*/ 31668 h 415637"/>
                <a:gd name="connsiteX47" fmla="*/ 245423 w 708561"/>
                <a:gd name="connsiteY47" fmla="*/ 11875 h 415637"/>
                <a:gd name="connsiteX48" fmla="*/ 146462 w 708561"/>
                <a:gd name="connsiteY48" fmla="*/ 0 h 415637"/>
                <a:gd name="connsiteX0" fmla="*/ 146462 w 708561"/>
                <a:gd name="connsiteY0" fmla="*/ 0 h 451263"/>
                <a:gd name="connsiteX1" fmla="*/ 63335 w 708561"/>
                <a:gd name="connsiteY1" fmla="*/ 91044 h 451263"/>
                <a:gd name="connsiteX2" fmla="*/ 11875 w 708561"/>
                <a:gd name="connsiteY2" fmla="*/ 166255 h 451263"/>
                <a:gd name="connsiteX3" fmla="*/ 0 w 708561"/>
                <a:gd name="connsiteY3" fmla="*/ 257299 h 451263"/>
                <a:gd name="connsiteX4" fmla="*/ 11875 w 708561"/>
                <a:gd name="connsiteY4" fmla="*/ 281049 h 451263"/>
                <a:gd name="connsiteX5" fmla="*/ 11875 w 708561"/>
                <a:gd name="connsiteY5" fmla="*/ 281049 h 451263"/>
                <a:gd name="connsiteX6" fmla="*/ 55418 w 708561"/>
                <a:gd name="connsiteY6" fmla="*/ 285008 h 451263"/>
                <a:gd name="connsiteX7" fmla="*/ 55418 w 708561"/>
                <a:gd name="connsiteY7" fmla="*/ 285008 h 451263"/>
                <a:gd name="connsiteX8" fmla="*/ 98961 w 708561"/>
                <a:gd name="connsiteY8" fmla="*/ 304800 h 451263"/>
                <a:gd name="connsiteX9" fmla="*/ 130628 w 708561"/>
                <a:gd name="connsiteY9" fmla="*/ 336468 h 451263"/>
                <a:gd name="connsiteX10" fmla="*/ 134587 w 708561"/>
                <a:gd name="connsiteY10" fmla="*/ 352301 h 451263"/>
                <a:gd name="connsiteX11" fmla="*/ 146462 w 708561"/>
                <a:gd name="connsiteY11" fmla="*/ 395844 h 451263"/>
                <a:gd name="connsiteX12" fmla="*/ 146462 w 708561"/>
                <a:gd name="connsiteY12" fmla="*/ 395844 h 451263"/>
                <a:gd name="connsiteX13" fmla="*/ 174171 w 708561"/>
                <a:gd name="connsiteY13" fmla="*/ 415637 h 451263"/>
                <a:gd name="connsiteX14" fmla="*/ 174171 w 708561"/>
                <a:gd name="connsiteY14" fmla="*/ 415637 h 451263"/>
                <a:gd name="connsiteX15" fmla="*/ 233548 w 708561"/>
                <a:gd name="connsiteY15" fmla="*/ 451263 h 451263"/>
                <a:gd name="connsiteX16" fmla="*/ 261257 w 708561"/>
                <a:gd name="connsiteY16" fmla="*/ 380011 h 451263"/>
                <a:gd name="connsiteX17" fmla="*/ 281049 w 708561"/>
                <a:gd name="connsiteY17" fmla="*/ 380011 h 451263"/>
                <a:gd name="connsiteX18" fmla="*/ 296883 w 708561"/>
                <a:gd name="connsiteY18" fmla="*/ 387928 h 451263"/>
                <a:gd name="connsiteX19" fmla="*/ 336468 w 708561"/>
                <a:gd name="connsiteY19" fmla="*/ 387927 h 451263"/>
                <a:gd name="connsiteX20" fmla="*/ 391885 w 708561"/>
                <a:gd name="connsiteY20" fmla="*/ 391886 h 451263"/>
                <a:gd name="connsiteX21" fmla="*/ 475013 w 708561"/>
                <a:gd name="connsiteY21" fmla="*/ 399803 h 451263"/>
                <a:gd name="connsiteX22" fmla="*/ 526472 w 708561"/>
                <a:gd name="connsiteY22" fmla="*/ 368136 h 451263"/>
                <a:gd name="connsiteX23" fmla="*/ 581891 w 708561"/>
                <a:gd name="connsiteY23" fmla="*/ 364176 h 451263"/>
                <a:gd name="connsiteX24" fmla="*/ 605641 w 708561"/>
                <a:gd name="connsiteY24" fmla="*/ 340426 h 451263"/>
                <a:gd name="connsiteX25" fmla="*/ 645225 w 708561"/>
                <a:gd name="connsiteY25" fmla="*/ 348343 h 451263"/>
                <a:gd name="connsiteX26" fmla="*/ 657101 w 708561"/>
                <a:gd name="connsiteY26" fmla="*/ 340426 h 451263"/>
                <a:gd name="connsiteX27" fmla="*/ 688769 w 708561"/>
                <a:gd name="connsiteY27" fmla="*/ 332509 h 451263"/>
                <a:gd name="connsiteX28" fmla="*/ 708561 w 708561"/>
                <a:gd name="connsiteY28" fmla="*/ 296883 h 451263"/>
                <a:gd name="connsiteX29" fmla="*/ 637309 w 708561"/>
                <a:gd name="connsiteY29" fmla="*/ 273133 h 451263"/>
                <a:gd name="connsiteX30" fmla="*/ 577932 w 708561"/>
                <a:gd name="connsiteY30" fmla="*/ 269174 h 451263"/>
                <a:gd name="connsiteX31" fmla="*/ 522514 w 708561"/>
                <a:gd name="connsiteY31" fmla="*/ 265216 h 451263"/>
                <a:gd name="connsiteX32" fmla="*/ 471054 w 708561"/>
                <a:gd name="connsiteY32" fmla="*/ 261257 h 451263"/>
                <a:gd name="connsiteX33" fmla="*/ 419594 w 708561"/>
                <a:gd name="connsiteY33" fmla="*/ 273133 h 451263"/>
                <a:gd name="connsiteX34" fmla="*/ 383969 w 708561"/>
                <a:gd name="connsiteY34" fmla="*/ 253340 h 451263"/>
                <a:gd name="connsiteX35" fmla="*/ 383969 w 708561"/>
                <a:gd name="connsiteY35" fmla="*/ 253340 h 451263"/>
                <a:gd name="connsiteX36" fmla="*/ 395844 w 708561"/>
                <a:gd name="connsiteY36" fmla="*/ 205839 h 451263"/>
                <a:gd name="connsiteX37" fmla="*/ 395844 w 708561"/>
                <a:gd name="connsiteY37" fmla="*/ 205839 h 451263"/>
                <a:gd name="connsiteX38" fmla="*/ 471054 w 708561"/>
                <a:gd name="connsiteY38" fmla="*/ 162296 h 451263"/>
                <a:gd name="connsiteX39" fmla="*/ 471054 w 708561"/>
                <a:gd name="connsiteY39" fmla="*/ 162296 h 451263"/>
                <a:gd name="connsiteX40" fmla="*/ 471054 w 708561"/>
                <a:gd name="connsiteY40" fmla="*/ 162296 h 451263"/>
                <a:gd name="connsiteX41" fmla="*/ 471054 w 708561"/>
                <a:gd name="connsiteY41" fmla="*/ 162296 h 451263"/>
                <a:gd name="connsiteX42" fmla="*/ 498763 w 708561"/>
                <a:gd name="connsiteY42" fmla="*/ 142504 h 451263"/>
                <a:gd name="connsiteX43" fmla="*/ 467096 w 708561"/>
                <a:gd name="connsiteY43" fmla="*/ 114795 h 451263"/>
                <a:gd name="connsiteX44" fmla="*/ 439387 w 708561"/>
                <a:gd name="connsiteY44" fmla="*/ 87086 h 451263"/>
                <a:gd name="connsiteX45" fmla="*/ 380010 w 708561"/>
                <a:gd name="connsiteY45" fmla="*/ 59377 h 451263"/>
                <a:gd name="connsiteX46" fmla="*/ 308758 w 708561"/>
                <a:gd name="connsiteY46" fmla="*/ 31668 h 451263"/>
                <a:gd name="connsiteX47" fmla="*/ 245423 w 708561"/>
                <a:gd name="connsiteY47" fmla="*/ 11875 h 451263"/>
                <a:gd name="connsiteX48" fmla="*/ 146462 w 708561"/>
                <a:gd name="connsiteY48" fmla="*/ 0 h 451263"/>
                <a:gd name="connsiteX0" fmla="*/ 146462 w 708561"/>
                <a:gd name="connsiteY0" fmla="*/ 0 h 451263"/>
                <a:gd name="connsiteX1" fmla="*/ 63335 w 708561"/>
                <a:gd name="connsiteY1" fmla="*/ 91044 h 451263"/>
                <a:gd name="connsiteX2" fmla="*/ 11875 w 708561"/>
                <a:gd name="connsiteY2" fmla="*/ 166255 h 451263"/>
                <a:gd name="connsiteX3" fmla="*/ 0 w 708561"/>
                <a:gd name="connsiteY3" fmla="*/ 257299 h 451263"/>
                <a:gd name="connsiteX4" fmla="*/ 11875 w 708561"/>
                <a:gd name="connsiteY4" fmla="*/ 281049 h 451263"/>
                <a:gd name="connsiteX5" fmla="*/ 11875 w 708561"/>
                <a:gd name="connsiteY5" fmla="*/ 281049 h 451263"/>
                <a:gd name="connsiteX6" fmla="*/ 55418 w 708561"/>
                <a:gd name="connsiteY6" fmla="*/ 285008 h 451263"/>
                <a:gd name="connsiteX7" fmla="*/ 55418 w 708561"/>
                <a:gd name="connsiteY7" fmla="*/ 285008 h 451263"/>
                <a:gd name="connsiteX8" fmla="*/ 98961 w 708561"/>
                <a:gd name="connsiteY8" fmla="*/ 304800 h 451263"/>
                <a:gd name="connsiteX9" fmla="*/ 130628 w 708561"/>
                <a:gd name="connsiteY9" fmla="*/ 336468 h 451263"/>
                <a:gd name="connsiteX10" fmla="*/ 134587 w 708561"/>
                <a:gd name="connsiteY10" fmla="*/ 352301 h 451263"/>
                <a:gd name="connsiteX11" fmla="*/ 146462 w 708561"/>
                <a:gd name="connsiteY11" fmla="*/ 395844 h 451263"/>
                <a:gd name="connsiteX12" fmla="*/ 146462 w 708561"/>
                <a:gd name="connsiteY12" fmla="*/ 395844 h 451263"/>
                <a:gd name="connsiteX13" fmla="*/ 174171 w 708561"/>
                <a:gd name="connsiteY13" fmla="*/ 415637 h 451263"/>
                <a:gd name="connsiteX14" fmla="*/ 162296 w 708561"/>
                <a:gd name="connsiteY14" fmla="*/ 435429 h 451263"/>
                <a:gd name="connsiteX15" fmla="*/ 233548 w 708561"/>
                <a:gd name="connsiteY15" fmla="*/ 451263 h 451263"/>
                <a:gd name="connsiteX16" fmla="*/ 261257 w 708561"/>
                <a:gd name="connsiteY16" fmla="*/ 380011 h 451263"/>
                <a:gd name="connsiteX17" fmla="*/ 281049 w 708561"/>
                <a:gd name="connsiteY17" fmla="*/ 380011 h 451263"/>
                <a:gd name="connsiteX18" fmla="*/ 296883 w 708561"/>
                <a:gd name="connsiteY18" fmla="*/ 387928 h 451263"/>
                <a:gd name="connsiteX19" fmla="*/ 336468 w 708561"/>
                <a:gd name="connsiteY19" fmla="*/ 387927 h 451263"/>
                <a:gd name="connsiteX20" fmla="*/ 391885 w 708561"/>
                <a:gd name="connsiteY20" fmla="*/ 391886 h 451263"/>
                <a:gd name="connsiteX21" fmla="*/ 475013 w 708561"/>
                <a:gd name="connsiteY21" fmla="*/ 399803 h 451263"/>
                <a:gd name="connsiteX22" fmla="*/ 526472 w 708561"/>
                <a:gd name="connsiteY22" fmla="*/ 368136 h 451263"/>
                <a:gd name="connsiteX23" fmla="*/ 581891 w 708561"/>
                <a:gd name="connsiteY23" fmla="*/ 364176 h 451263"/>
                <a:gd name="connsiteX24" fmla="*/ 605641 w 708561"/>
                <a:gd name="connsiteY24" fmla="*/ 340426 h 451263"/>
                <a:gd name="connsiteX25" fmla="*/ 645225 w 708561"/>
                <a:gd name="connsiteY25" fmla="*/ 348343 h 451263"/>
                <a:gd name="connsiteX26" fmla="*/ 657101 w 708561"/>
                <a:gd name="connsiteY26" fmla="*/ 340426 h 451263"/>
                <a:gd name="connsiteX27" fmla="*/ 688769 w 708561"/>
                <a:gd name="connsiteY27" fmla="*/ 332509 h 451263"/>
                <a:gd name="connsiteX28" fmla="*/ 708561 w 708561"/>
                <a:gd name="connsiteY28" fmla="*/ 296883 h 451263"/>
                <a:gd name="connsiteX29" fmla="*/ 637309 w 708561"/>
                <a:gd name="connsiteY29" fmla="*/ 273133 h 451263"/>
                <a:gd name="connsiteX30" fmla="*/ 577932 w 708561"/>
                <a:gd name="connsiteY30" fmla="*/ 269174 h 451263"/>
                <a:gd name="connsiteX31" fmla="*/ 522514 w 708561"/>
                <a:gd name="connsiteY31" fmla="*/ 265216 h 451263"/>
                <a:gd name="connsiteX32" fmla="*/ 471054 w 708561"/>
                <a:gd name="connsiteY32" fmla="*/ 261257 h 451263"/>
                <a:gd name="connsiteX33" fmla="*/ 419594 w 708561"/>
                <a:gd name="connsiteY33" fmla="*/ 273133 h 451263"/>
                <a:gd name="connsiteX34" fmla="*/ 383969 w 708561"/>
                <a:gd name="connsiteY34" fmla="*/ 253340 h 451263"/>
                <a:gd name="connsiteX35" fmla="*/ 383969 w 708561"/>
                <a:gd name="connsiteY35" fmla="*/ 253340 h 451263"/>
                <a:gd name="connsiteX36" fmla="*/ 395844 w 708561"/>
                <a:gd name="connsiteY36" fmla="*/ 205839 h 451263"/>
                <a:gd name="connsiteX37" fmla="*/ 395844 w 708561"/>
                <a:gd name="connsiteY37" fmla="*/ 205839 h 451263"/>
                <a:gd name="connsiteX38" fmla="*/ 471054 w 708561"/>
                <a:gd name="connsiteY38" fmla="*/ 162296 h 451263"/>
                <a:gd name="connsiteX39" fmla="*/ 471054 w 708561"/>
                <a:gd name="connsiteY39" fmla="*/ 162296 h 451263"/>
                <a:gd name="connsiteX40" fmla="*/ 471054 w 708561"/>
                <a:gd name="connsiteY40" fmla="*/ 162296 h 451263"/>
                <a:gd name="connsiteX41" fmla="*/ 471054 w 708561"/>
                <a:gd name="connsiteY41" fmla="*/ 162296 h 451263"/>
                <a:gd name="connsiteX42" fmla="*/ 498763 w 708561"/>
                <a:gd name="connsiteY42" fmla="*/ 142504 h 451263"/>
                <a:gd name="connsiteX43" fmla="*/ 467096 w 708561"/>
                <a:gd name="connsiteY43" fmla="*/ 114795 h 451263"/>
                <a:gd name="connsiteX44" fmla="*/ 439387 w 708561"/>
                <a:gd name="connsiteY44" fmla="*/ 87086 h 451263"/>
                <a:gd name="connsiteX45" fmla="*/ 380010 w 708561"/>
                <a:gd name="connsiteY45" fmla="*/ 59377 h 451263"/>
                <a:gd name="connsiteX46" fmla="*/ 308758 w 708561"/>
                <a:gd name="connsiteY46" fmla="*/ 31668 h 451263"/>
                <a:gd name="connsiteX47" fmla="*/ 245423 w 708561"/>
                <a:gd name="connsiteY47" fmla="*/ 11875 h 451263"/>
                <a:gd name="connsiteX48" fmla="*/ 146462 w 708561"/>
                <a:gd name="connsiteY48" fmla="*/ 0 h 451263"/>
                <a:gd name="connsiteX0" fmla="*/ 146462 w 708561"/>
                <a:gd name="connsiteY0" fmla="*/ 0 h 455221"/>
                <a:gd name="connsiteX1" fmla="*/ 63335 w 708561"/>
                <a:gd name="connsiteY1" fmla="*/ 91044 h 455221"/>
                <a:gd name="connsiteX2" fmla="*/ 11875 w 708561"/>
                <a:gd name="connsiteY2" fmla="*/ 166255 h 455221"/>
                <a:gd name="connsiteX3" fmla="*/ 0 w 708561"/>
                <a:gd name="connsiteY3" fmla="*/ 257299 h 455221"/>
                <a:gd name="connsiteX4" fmla="*/ 11875 w 708561"/>
                <a:gd name="connsiteY4" fmla="*/ 281049 h 455221"/>
                <a:gd name="connsiteX5" fmla="*/ 11875 w 708561"/>
                <a:gd name="connsiteY5" fmla="*/ 281049 h 455221"/>
                <a:gd name="connsiteX6" fmla="*/ 55418 w 708561"/>
                <a:gd name="connsiteY6" fmla="*/ 285008 h 455221"/>
                <a:gd name="connsiteX7" fmla="*/ 55418 w 708561"/>
                <a:gd name="connsiteY7" fmla="*/ 285008 h 455221"/>
                <a:gd name="connsiteX8" fmla="*/ 98961 w 708561"/>
                <a:gd name="connsiteY8" fmla="*/ 304800 h 455221"/>
                <a:gd name="connsiteX9" fmla="*/ 130628 w 708561"/>
                <a:gd name="connsiteY9" fmla="*/ 336468 h 455221"/>
                <a:gd name="connsiteX10" fmla="*/ 134587 w 708561"/>
                <a:gd name="connsiteY10" fmla="*/ 352301 h 455221"/>
                <a:gd name="connsiteX11" fmla="*/ 146462 w 708561"/>
                <a:gd name="connsiteY11" fmla="*/ 395844 h 455221"/>
                <a:gd name="connsiteX12" fmla="*/ 146462 w 708561"/>
                <a:gd name="connsiteY12" fmla="*/ 395844 h 455221"/>
                <a:gd name="connsiteX13" fmla="*/ 174171 w 708561"/>
                <a:gd name="connsiteY13" fmla="*/ 415637 h 455221"/>
                <a:gd name="connsiteX14" fmla="*/ 190005 w 708561"/>
                <a:gd name="connsiteY14" fmla="*/ 455221 h 455221"/>
                <a:gd name="connsiteX15" fmla="*/ 233548 w 708561"/>
                <a:gd name="connsiteY15" fmla="*/ 451263 h 455221"/>
                <a:gd name="connsiteX16" fmla="*/ 261257 w 708561"/>
                <a:gd name="connsiteY16" fmla="*/ 380011 h 455221"/>
                <a:gd name="connsiteX17" fmla="*/ 281049 w 708561"/>
                <a:gd name="connsiteY17" fmla="*/ 380011 h 455221"/>
                <a:gd name="connsiteX18" fmla="*/ 296883 w 708561"/>
                <a:gd name="connsiteY18" fmla="*/ 387928 h 455221"/>
                <a:gd name="connsiteX19" fmla="*/ 336468 w 708561"/>
                <a:gd name="connsiteY19" fmla="*/ 387927 h 455221"/>
                <a:gd name="connsiteX20" fmla="*/ 391885 w 708561"/>
                <a:gd name="connsiteY20" fmla="*/ 391886 h 455221"/>
                <a:gd name="connsiteX21" fmla="*/ 475013 w 708561"/>
                <a:gd name="connsiteY21" fmla="*/ 399803 h 455221"/>
                <a:gd name="connsiteX22" fmla="*/ 526472 w 708561"/>
                <a:gd name="connsiteY22" fmla="*/ 368136 h 455221"/>
                <a:gd name="connsiteX23" fmla="*/ 581891 w 708561"/>
                <a:gd name="connsiteY23" fmla="*/ 364176 h 455221"/>
                <a:gd name="connsiteX24" fmla="*/ 605641 w 708561"/>
                <a:gd name="connsiteY24" fmla="*/ 340426 h 455221"/>
                <a:gd name="connsiteX25" fmla="*/ 645225 w 708561"/>
                <a:gd name="connsiteY25" fmla="*/ 348343 h 455221"/>
                <a:gd name="connsiteX26" fmla="*/ 657101 w 708561"/>
                <a:gd name="connsiteY26" fmla="*/ 340426 h 455221"/>
                <a:gd name="connsiteX27" fmla="*/ 688769 w 708561"/>
                <a:gd name="connsiteY27" fmla="*/ 332509 h 455221"/>
                <a:gd name="connsiteX28" fmla="*/ 708561 w 708561"/>
                <a:gd name="connsiteY28" fmla="*/ 296883 h 455221"/>
                <a:gd name="connsiteX29" fmla="*/ 637309 w 708561"/>
                <a:gd name="connsiteY29" fmla="*/ 273133 h 455221"/>
                <a:gd name="connsiteX30" fmla="*/ 577932 w 708561"/>
                <a:gd name="connsiteY30" fmla="*/ 269174 h 455221"/>
                <a:gd name="connsiteX31" fmla="*/ 522514 w 708561"/>
                <a:gd name="connsiteY31" fmla="*/ 265216 h 455221"/>
                <a:gd name="connsiteX32" fmla="*/ 471054 w 708561"/>
                <a:gd name="connsiteY32" fmla="*/ 261257 h 455221"/>
                <a:gd name="connsiteX33" fmla="*/ 419594 w 708561"/>
                <a:gd name="connsiteY33" fmla="*/ 273133 h 455221"/>
                <a:gd name="connsiteX34" fmla="*/ 383969 w 708561"/>
                <a:gd name="connsiteY34" fmla="*/ 253340 h 455221"/>
                <a:gd name="connsiteX35" fmla="*/ 383969 w 708561"/>
                <a:gd name="connsiteY35" fmla="*/ 253340 h 455221"/>
                <a:gd name="connsiteX36" fmla="*/ 395844 w 708561"/>
                <a:gd name="connsiteY36" fmla="*/ 205839 h 455221"/>
                <a:gd name="connsiteX37" fmla="*/ 395844 w 708561"/>
                <a:gd name="connsiteY37" fmla="*/ 205839 h 455221"/>
                <a:gd name="connsiteX38" fmla="*/ 471054 w 708561"/>
                <a:gd name="connsiteY38" fmla="*/ 162296 h 455221"/>
                <a:gd name="connsiteX39" fmla="*/ 471054 w 708561"/>
                <a:gd name="connsiteY39" fmla="*/ 162296 h 455221"/>
                <a:gd name="connsiteX40" fmla="*/ 471054 w 708561"/>
                <a:gd name="connsiteY40" fmla="*/ 162296 h 455221"/>
                <a:gd name="connsiteX41" fmla="*/ 471054 w 708561"/>
                <a:gd name="connsiteY41" fmla="*/ 162296 h 455221"/>
                <a:gd name="connsiteX42" fmla="*/ 498763 w 708561"/>
                <a:gd name="connsiteY42" fmla="*/ 142504 h 455221"/>
                <a:gd name="connsiteX43" fmla="*/ 467096 w 708561"/>
                <a:gd name="connsiteY43" fmla="*/ 114795 h 455221"/>
                <a:gd name="connsiteX44" fmla="*/ 439387 w 708561"/>
                <a:gd name="connsiteY44" fmla="*/ 87086 h 455221"/>
                <a:gd name="connsiteX45" fmla="*/ 380010 w 708561"/>
                <a:gd name="connsiteY45" fmla="*/ 59377 h 455221"/>
                <a:gd name="connsiteX46" fmla="*/ 308758 w 708561"/>
                <a:gd name="connsiteY46" fmla="*/ 31668 h 455221"/>
                <a:gd name="connsiteX47" fmla="*/ 245423 w 708561"/>
                <a:gd name="connsiteY47" fmla="*/ 11875 h 455221"/>
                <a:gd name="connsiteX48" fmla="*/ 146462 w 708561"/>
                <a:gd name="connsiteY48" fmla="*/ 0 h 455221"/>
                <a:gd name="connsiteX0" fmla="*/ 146462 w 708561"/>
                <a:gd name="connsiteY0" fmla="*/ 0 h 455221"/>
                <a:gd name="connsiteX1" fmla="*/ 63335 w 708561"/>
                <a:gd name="connsiteY1" fmla="*/ 91044 h 455221"/>
                <a:gd name="connsiteX2" fmla="*/ 11875 w 708561"/>
                <a:gd name="connsiteY2" fmla="*/ 166255 h 455221"/>
                <a:gd name="connsiteX3" fmla="*/ 0 w 708561"/>
                <a:gd name="connsiteY3" fmla="*/ 257299 h 455221"/>
                <a:gd name="connsiteX4" fmla="*/ 11875 w 708561"/>
                <a:gd name="connsiteY4" fmla="*/ 281049 h 455221"/>
                <a:gd name="connsiteX5" fmla="*/ 11875 w 708561"/>
                <a:gd name="connsiteY5" fmla="*/ 281049 h 455221"/>
                <a:gd name="connsiteX6" fmla="*/ 55418 w 708561"/>
                <a:gd name="connsiteY6" fmla="*/ 285008 h 455221"/>
                <a:gd name="connsiteX7" fmla="*/ 55418 w 708561"/>
                <a:gd name="connsiteY7" fmla="*/ 285008 h 455221"/>
                <a:gd name="connsiteX8" fmla="*/ 98961 w 708561"/>
                <a:gd name="connsiteY8" fmla="*/ 304800 h 455221"/>
                <a:gd name="connsiteX9" fmla="*/ 130628 w 708561"/>
                <a:gd name="connsiteY9" fmla="*/ 336468 h 455221"/>
                <a:gd name="connsiteX10" fmla="*/ 134587 w 708561"/>
                <a:gd name="connsiteY10" fmla="*/ 352301 h 455221"/>
                <a:gd name="connsiteX11" fmla="*/ 146462 w 708561"/>
                <a:gd name="connsiteY11" fmla="*/ 395844 h 455221"/>
                <a:gd name="connsiteX12" fmla="*/ 146462 w 708561"/>
                <a:gd name="connsiteY12" fmla="*/ 395844 h 455221"/>
                <a:gd name="connsiteX13" fmla="*/ 154378 w 708561"/>
                <a:gd name="connsiteY13" fmla="*/ 439388 h 455221"/>
                <a:gd name="connsiteX14" fmla="*/ 190005 w 708561"/>
                <a:gd name="connsiteY14" fmla="*/ 455221 h 455221"/>
                <a:gd name="connsiteX15" fmla="*/ 233548 w 708561"/>
                <a:gd name="connsiteY15" fmla="*/ 451263 h 455221"/>
                <a:gd name="connsiteX16" fmla="*/ 261257 w 708561"/>
                <a:gd name="connsiteY16" fmla="*/ 380011 h 455221"/>
                <a:gd name="connsiteX17" fmla="*/ 281049 w 708561"/>
                <a:gd name="connsiteY17" fmla="*/ 380011 h 455221"/>
                <a:gd name="connsiteX18" fmla="*/ 296883 w 708561"/>
                <a:gd name="connsiteY18" fmla="*/ 387928 h 455221"/>
                <a:gd name="connsiteX19" fmla="*/ 336468 w 708561"/>
                <a:gd name="connsiteY19" fmla="*/ 387927 h 455221"/>
                <a:gd name="connsiteX20" fmla="*/ 391885 w 708561"/>
                <a:gd name="connsiteY20" fmla="*/ 391886 h 455221"/>
                <a:gd name="connsiteX21" fmla="*/ 475013 w 708561"/>
                <a:gd name="connsiteY21" fmla="*/ 399803 h 455221"/>
                <a:gd name="connsiteX22" fmla="*/ 526472 w 708561"/>
                <a:gd name="connsiteY22" fmla="*/ 368136 h 455221"/>
                <a:gd name="connsiteX23" fmla="*/ 581891 w 708561"/>
                <a:gd name="connsiteY23" fmla="*/ 364176 h 455221"/>
                <a:gd name="connsiteX24" fmla="*/ 605641 w 708561"/>
                <a:gd name="connsiteY24" fmla="*/ 340426 h 455221"/>
                <a:gd name="connsiteX25" fmla="*/ 645225 w 708561"/>
                <a:gd name="connsiteY25" fmla="*/ 348343 h 455221"/>
                <a:gd name="connsiteX26" fmla="*/ 657101 w 708561"/>
                <a:gd name="connsiteY26" fmla="*/ 340426 h 455221"/>
                <a:gd name="connsiteX27" fmla="*/ 688769 w 708561"/>
                <a:gd name="connsiteY27" fmla="*/ 332509 h 455221"/>
                <a:gd name="connsiteX28" fmla="*/ 708561 w 708561"/>
                <a:gd name="connsiteY28" fmla="*/ 296883 h 455221"/>
                <a:gd name="connsiteX29" fmla="*/ 637309 w 708561"/>
                <a:gd name="connsiteY29" fmla="*/ 273133 h 455221"/>
                <a:gd name="connsiteX30" fmla="*/ 577932 w 708561"/>
                <a:gd name="connsiteY30" fmla="*/ 269174 h 455221"/>
                <a:gd name="connsiteX31" fmla="*/ 522514 w 708561"/>
                <a:gd name="connsiteY31" fmla="*/ 265216 h 455221"/>
                <a:gd name="connsiteX32" fmla="*/ 471054 w 708561"/>
                <a:gd name="connsiteY32" fmla="*/ 261257 h 455221"/>
                <a:gd name="connsiteX33" fmla="*/ 419594 w 708561"/>
                <a:gd name="connsiteY33" fmla="*/ 273133 h 455221"/>
                <a:gd name="connsiteX34" fmla="*/ 383969 w 708561"/>
                <a:gd name="connsiteY34" fmla="*/ 253340 h 455221"/>
                <a:gd name="connsiteX35" fmla="*/ 383969 w 708561"/>
                <a:gd name="connsiteY35" fmla="*/ 253340 h 455221"/>
                <a:gd name="connsiteX36" fmla="*/ 395844 w 708561"/>
                <a:gd name="connsiteY36" fmla="*/ 205839 h 455221"/>
                <a:gd name="connsiteX37" fmla="*/ 395844 w 708561"/>
                <a:gd name="connsiteY37" fmla="*/ 205839 h 455221"/>
                <a:gd name="connsiteX38" fmla="*/ 471054 w 708561"/>
                <a:gd name="connsiteY38" fmla="*/ 162296 h 455221"/>
                <a:gd name="connsiteX39" fmla="*/ 471054 w 708561"/>
                <a:gd name="connsiteY39" fmla="*/ 162296 h 455221"/>
                <a:gd name="connsiteX40" fmla="*/ 471054 w 708561"/>
                <a:gd name="connsiteY40" fmla="*/ 162296 h 455221"/>
                <a:gd name="connsiteX41" fmla="*/ 471054 w 708561"/>
                <a:gd name="connsiteY41" fmla="*/ 162296 h 455221"/>
                <a:gd name="connsiteX42" fmla="*/ 498763 w 708561"/>
                <a:gd name="connsiteY42" fmla="*/ 142504 h 455221"/>
                <a:gd name="connsiteX43" fmla="*/ 467096 w 708561"/>
                <a:gd name="connsiteY43" fmla="*/ 114795 h 455221"/>
                <a:gd name="connsiteX44" fmla="*/ 439387 w 708561"/>
                <a:gd name="connsiteY44" fmla="*/ 87086 h 455221"/>
                <a:gd name="connsiteX45" fmla="*/ 380010 w 708561"/>
                <a:gd name="connsiteY45" fmla="*/ 59377 h 455221"/>
                <a:gd name="connsiteX46" fmla="*/ 308758 w 708561"/>
                <a:gd name="connsiteY46" fmla="*/ 31668 h 455221"/>
                <a:gd name="connsiteX47" fmla="*/ 245423 w 708561"/>
                <a:gd name="connsiteY47" fmla="*/ 11875 h 455221"/>
                <a:gd name="connsiteX48" fmla="*/ 146462 w 708561"/>
                <a:gd name="connsiteY48" fmla="*/ 0 h 455221"/>
                <a:gd name="connsiteX0" fmla="*/ 146462 w 708561"/>
                <a:gd name="connsiteY0" fmla="*/ 0 h 455221"/>
                <a:gd name="connsiteX1" fmla="*/ 63335 w 708561"/>
                <a:gd name="connsiteY1" fmla="*/ 91044 h 455221"/>
                <a:gd name="connsiteX2" fmla="*/ 11875 w 708561"/>
                <a:gd name="connsiteY2" fmla="*/ 166255 h 455221"/>
                <a:gd name="connsiteX3" fmla="*/ 0 w 708561"/>
                <a:gd name="connsiteY3" fmla="*/ 257299 h 455221"/>
                <a:gd name="connsiteX4" fmla="*/ 11875 w 708561"/>
                <a:gd name="connsiteY4" fmla="*/ 281049 h 455221"/>
                <a:gd name="connsiteX5" fmla="*/ 11875 w 708561"/>
                <a:gd name="connsiteY5" fmla="*/ 281049 h 455221"/>
                <a:gd name="connsiteX6" fmla="*/ 55418 w 708561"/>
                <a:gd name="connsiteY6" fmla="*/ 285008 h 455221"/>
                <a:gd name="connsiteX7" fmla="*/ 55418 w 708561"/>
                <a:gd name="connsiteY7" fmla="*/ 285008 h 455221"/>
                <a:gd name="connsiteX8" fmla="*/ 98961 w 708561"/>
                <a:gd name="connsiteY8" fmla="*/ 304800 h 455221"/>
                <a:gd name="connsiteX9" fmla="*/ 130628 w 708561"/>
                <a:gd name="connsiteY9" fmla="*/ 336468 h 455221"/>
                <a:gd name="connsiteX10" fmla="*/ 134587 w 708561"/>
                <a:gd name="connsiteY10" fmla="*/ 352301 h 455221"/>
                <a:gd name="connsiteX11" fmla="*/ 146462 w 708561"/>
                <a:gd name="connsiteY11" fmla="*/ 395844 h 455221"/>
                <a:gd name="connsiteX12" fmla="*/ 126669 w 708561"/>
                <a:gd name="connsiteY12" fmla="*/ 399803 h 455221"/>
                <a:gd name="connsiteX13" fmla="*/ 154378 w 708561"/>
                <a:gd name="connsiteY13" fmla="*/ 439388 h 455221"/>
                <a:gd name="connsiteX14" fmla="*/ 190005 w 708561"/>
                <a:gd name="connsiteY14" fmla="*/ 455221 h 455221"/>
                <a:gd name="connsiteX15" fmla="*/ 233548 w 708561"/>
                <a:gd name="connsiteY15" fmla="*/ 451263 h 455221"/>
                <a:gd name="connsiteX16" fmla="*/ 261257 w 708561"/>
                <a:gd name="connsiteY16" fmla="*/ 380011 h 455221"/>
                <a:gd name="connsiteX17" fmla="*/ 281049 w 708561"/>
                <a:gd name="connsiteY17" fmla="*/ 380011 h 455221"/>
                <a:gd name="connsiteX18" fmla="*/ 296883 w 708561"/>
                <a:gd name="connsiteY18" fmla="*/ 387928 h 455221"/>
                <a:gd name="connsiteX19" fmla="*/ 336468 w 708561"/>
                <a:gd name="connsiteY19" fmla="*/ 387927 h 455221"/>
                <a:gd name="connsiteX20" fmla="*/ 391885 w 708561"/>
                <a:gd name="connsiteY20" fmla="*/ 391886 h 455221"/>
                <a:gd name="connsiteX21" fmla="*/ 475013 w 708561"/>
                <a:gd name="connsiteY21" fmla="*/ 399803 h 455221"/>
                <a:gd name="connsiteX22" fmla="*/ 526472 w 708561"/>
                <a:gd name="connsiteY22" fmla="*/ 368136 h 455221"/>
                <a:gd name="connsiteX23" fmla="*/ 581891 w 708561"/>
                <a:gd name="connsiteY23" fmla="*/ 364176 h 455221"/>
                <a:gd name="connsiteX24" fmla="*/ 605641 w 708561"/>
                <a:gd name="connsiteY24" fmla="*/ 340426 h 455221"/>
                <a:gd name="connsiteX25" fmla="*/ 645225 w 708561"/>
                <a:gd name="connsiteY25" fmla="*/ 348343 h 455221"/>
                <a:gd name="connsiteX26" fmla="*/ 657101 w 708561"/>
                <a:gd name="connsiteY26" fmla="*/ 340426 h 455221"/>
                <a:gd name="connsiteX27" fmla="*/ 688769 w 708561"/>
                <a:gd name="connsiteY27" fmla="*/ 332509 h 455221"/>
                <a:gd name="connsiteX28" fmla="*/ 708561 w 708561"/>
                <a:gd name="connsiteY28" fmla="*/ 296883 h 455221"/>
                <a:gd name="connsiteX29" fmla="*/ 637309 w 708561"/>
                <a:gd name="connsiteY29" fmla="*/ 273133 h 455221"/>
                <a:gd name="connsiteX30" fmla="*/ 577932 w 708561"/>
                <a:gd name="connsiteY30" fmla="*/ 269174 h 455221"/>
                <a:gd name="connsiteX31" fmla="*/ 522514 w 708561"/>
                <a:gd name="connsiteY31" fmla="*/ 265216 h 455221"/>
                <a:gd name="connsiteX32" fmla="*/ 471054 w 708561"/>
                <a:gd name="connsiteY32" fmla="*/ 261257 h 455221"/>
                <a:gd name="connsiteX33" fmla="*/ 419594 w 708561"/>
                <a:gd name="connsiteY33" fmla="*/ 273133 h 455221"/>
                <a:gd name="connsiteX34" fmla="*/ 383969 w 708561"/>
                <a:gd name="connsiteY34" fmla="*/ 253340 h 455221"/>
                <a:gd name="connsiteX35" fmla="*/ 383969 w 708561"/>
                <a:gd name="connsiteY35" fmla="*/ 253340 h 455221"/>
                <a:gd name="connsiteX36" fmla="*/ 395844 w 708561"/>
                <a:gd name="connsiteY36" fmla="*/ 205839 h 455221"/>
                <a:gd name="connsiteX37" fmla="*/ 395844 w 708561"/>
                <a:gd name="connsiteY37" fmla="*/ 205839 h 455221"/>
                <a:gd name="connsiteX38" fmla="*/ 471054 w 708561"/>
                <a:gd name="connsiteY38" fmla="*/ 162296 h 455221"/>
                <a:gd name="connsiteX39" fmla="*/ 471054 w 708561"/>
                <a:gd name="connsiteY39" fmla="*/ 162296 h 455221"/>
                <a:gd name="connsiteX40" fmla="*/ 471054 w 708561"/>
                <a:gd name="connsiteY40" fmla="*/ 162296 h 455221"/>
                <a:gd name="connsiteX41" fmla="*/ 471054 w 708561"/>
                <a:gd name="connsiteY41" fmla="*/ 162296 h 455221"/>
                <a:gd name="connsiteX42" fmla="*/ 498763 w 708561"/>
                <a:gd name="connsiteY42" fmla="*/ 142504 h 455221"/>
                <a:gd name="connsiteX43" fmla="*/ 467096 w 708561"/>
                <a:gd name="connsiteY43" fmla="*/ 114795 h 455221"/>
                <a:gd name="connsiteX44" fmla="*/ 439387 w 708561"/>
                <a:gd name="connsiteY44" fmla="*/ 87086 h 455221"/>
                <a:gd name="connsiteX45" fmla="*/ 380010 w 708561"/>
                <a:gd name="connsiteY45" fmla="*/ 59377 h 455221"/>
                <a:gd name="connsiteX46" fmla="*/ 308758 w 708561"/>
                <a:gd name="connsiteY46" fmla="*/ 31668 h 455221"/>
                <a:gd name="connsiteX47" fmla="*/ 245423 w 708561"/>
                <a:gd name="connsiteY47" fmla="*/ 11875 h 455221"/>
                <a:gd name="connsiteX48" fmla="*/ 146462 w 708561"/>
                <a:gd name="connsiteY48" fmla="*/ 0 h 455221"/>
                <a:gd name="connsiteX0" fmla="*/ 146462 w 708561"/>
                <a:gd name="connsiteY0" fmla="*/ 0 h 455221"/>
                <a:gd name="connsiteX1" fmla="*/ 63335 w 708561"/>
                <a:gd name="connsiteY1" fmla="*/ 91044 h 455221"/>
                <a:gd name="connsiteX2" fmla="*/ 11875 w 708561"/>
                <a:gd name="connsiteY2" fmla="*/ 166255 h 455221"/>
                <a:gd name="connsiteX3" fmla="*/ 0 w 708561"/>
                <a:gd name="connsiteY3" fmla="*/ 257299 h 455221"/>
                <a:gd name="connsiteX4" fmla="*/ 11875 w 708561"/>
                <a:gd name="connsiteY4" fmla="*/ 281049 h 455221"/>
                <a:gd name="connsiteX5" fmla="*/ 11875 w 708561"/>
                <a:gd name="connsiteY5" fmla="*/ 281049 h 455221"/>
                <a:gd name="connsiteX6" fmla="*/ 55418 w 708561"/>
                <a:gd name="connsiteY6" fmla="*/ 285008 h 455221"/>
                <a:gd name="connsiteX7" fmla="*/ 55418 w 708561"/>
                <a:gd name="connsiteY7" fmla="*/ 285008 h 455221"/>
                <a:gd name="connsiteX8" fmla="*/ 98961 w 708561"/>
                <a:gd name="connsiteY8" fmla="*/ 304800 h 455221"/>
                <a:gd name="connsiteX9" fmla="*/ 130628 w 708561"/>
                <a:gd name="connsiteY9" fmla="*/ 336468 h 455221"/>
                <a:gd name="connsiteX10" fmla="*/ 106877 w 708561"/>
                <a:gd name="connsiteY10" fmla="*/ 360218 h 455221"/>
                <a:gd name="connsiteX11" fmla="*/ 146462 w 708561"/>
                <a:gd name="connsiteY11" fmla="*/ 395844 h 455221"/>
                <a:gd name="connsiteX12" fmla="*/ 126669 w 708561"/>
                <a:gd name="connsiteY12" fmla="*/ 399803 h 455221"/>
                <a:gd name="connsiteX13" fmla="*/ 154378 w 708561"/>
                <a:gd name="connsiteY13" fmla="*/ 439388 h 455221"/>
                <a:gd name="connsiteX14" fmla="*/ 190005 w 708561"/>
                <a:gd name="connsiteY14" fmla="*/ 455221 h 455221"/>
                <a:gd name="connsiteX15" fmla="*/ 233548 w 708561"/>
                <a:gd name="connsiteY15" fmla="*/ 451263 h 455221"/>
                <a:gd name="connsiteX16" fmla="*/ 261257 w 708561"/>
                <a:gd name="connsiteY16" fmla="*/ 380011 h 455221"/>
                <a:gd name="connsiteX17" fmla="*/ 281049 w 708561"/>
                <a:gd name="connsiteY17" fmla="*/ 380011 h 455221"/>
                <a:gd name="connsiteX18" fmla="*/ 296883 w 708561"/>
                <a:gd name="connsiteY18" fmla="*/ 387928 h 455221"/>
                <a:gd name="connsiteX19" fmla="*/ 336468 w 708561"/>
                <a:gd name="connsiteY19" fmla="*/ 387927 h 455221"/>
                <a:gd name="connsiteX20" fmla="*/ 391885 w 708561"/>
                <a:gd name="connsiteY20" fmla="*/ 391886 h 455221"/>
                <a:gd name="connsiteX21" fmla="*/ 475013 w 708561"/>
                <a:gd name="connsiteY21" fmla="*/ 399803 h 455221"/>
                <a:gd name="connsiteX22" fmla="*/ 526472 w 708561"/>
                <a:gd name="connsiteY22" fmla="*/ 368136 h 455221"/>
                <a:gd name="connsiteX23" fmla="*/ 581891 w 708561"/>
                <a:gd name="connsiteY23" fmla="*/ 364176 h 455221"/>
                <a:gd name="connsiteX24" fmla="*/ 605641 w 708561"/>
                <a:gd name="connsiteY24" fmla="*/ 340426 h 455221"/>
                <a:gd name="connsiteX25" fmla="*/ 645225 w 708561"/>
                <a:gd name="connsiteY25" fmla="*/ 348343 h 455221"/>
                <a:gd name="connsiteX26" fmla="*/ 657101 w 708561"/>
                <a:gd name="connsiteY26" fmla="*/ 340426 h 455221"/>
                <a:gd name="connsiteX27" fmla="*/ 688769 w 708561"/>
                <a:gd name="connsiteY27" fmla="*/ 332509 h 455221"/>
                <a:gd name="connsiteX28" fmla="*/ 708561 w 708561"/>
                <a:gd name="connsiteY28" fmla="*/ 296883 h 455221"/>
                <a:gd name="connsiteX29" fmla="*/ 637309 w 708561"/>
                <a:gd name="connsiteY29" fmla="*/ 273133 h 455221"/>
                <a:gd name="connsiteX30" fmla="*/ 577932 w 708561"/>
                <a:gd name="connsiteY30" fmla="*/ 269174 h 455221"/>
                <a:gd name="connsiteX31" fmla="*/ 522514 w 708561"/>
                <a:gd name="connsiteY31" fmla="*/ 265216 h 455221"/>
                <a:gd name="connsiteX32" fmla="*/ 471054 w 708561"/>
                <a:gd name="connsiteY32" fmla="*/ 261257 h 455221"/>
                <a:gd name="connsiteX33" fmla="*/ 419594 w 708561"/>
                <a:gd name="connsiteY33" fmla="*/ 273133 h 455221"/>
                <a:gd name="connsiteX34" fmla="*/ 383969 w 708561"/>
                <a:gd name="connsiteY34" fmla="*/ 253340 h 455221"/>
                <a:gd name="connsiteX35" fmla="*/ 383969 w 708561"/>
                <a:gd name="connsiteY35" fmla="*/ 253340 h 455221"/>
                <a:gd name="connsiteX36" fmla="*/ 395844 w 708561"/>
                <a:gd name="connsiteY36" fmla="*/ 205839 h 455221"/>
                <a:gd name="connsiteX37" fmla="*/ 395844 w 708561"/>
                <a:gd name="connsiteY37" fmla="*/ 205839 h 455221"/>
                <a:gd name="connsiteX38" fmla="*/ 471054 w 708561"/>
                <a:gd name="connsiteY38" fmla="*/ 162296 h 455221"/>
                <a:gd name="connsiteX39" fmla="*/ 471054 w 708561"/>
                <a:gd name="connsiteY39" fmla="*/ 162296 h 455221"/>
                <a:gd name="connsiteX40" fmla="*/ 471054 w 708561"/>
                <a:gd name="connsiteY40" fmla="*/ 162296 h 455221"/>
                <a:gd name="connsiteX41" fmla="*/ 471054 w 708561"/>
                <a:gd name="connsiteY41" fmla="*/ 162296 h 455221"/>
                <a:gd name="connsiteX42" fmla="*/ 498763 w 708561"/>
                <a:gd name="connsiteY42" fmla="*/ 142504 h 455221"/>
                <a:gd name="connsiteX43" fmla="*/ 467096 w 708561"/>
                <a:gd name="connsiteY43" fmla="*/ 114795 h 455221"/>
                <a:gd name="connsiteX44" fmla="*/ 439387 w 708561"/>
                <a:gd name="connsiteY44" fmla="*/ 87086 h 455221"/>
                <a:gd name="connsiteX45" fmla="*/ 380010 w 708561"/>
                <a:gd name="connsiteY45" fmla="*/ 59377 h 455221"/>
                <a:gd name="connsiteX46" fmla="*/ 308758 w 708561"/>
                <a:gd name="connsiteY46" fmla="*/ 31668 h 455221"/>
                <a:gd name="connsiteX47" fmla="*/ 245423 w 708561"/>
                <a:gd name="connsiteY47" fmla="*/ 11875 h 455221"/>
                <a:gd name="connsiteX48" fmla="*/ 146462 w 708561"/>
                <a:gd name="connsiteY48" fmla="*/ 0 h 455221"/>
                <a:gd name="connsiteX0" fmla="*/ 146462 w 708561"/>
                <a:gd name="connsiteY0" fmla="*/ 0 h 455221"/>
                <a:gd name="connsiteX1" fmla="*/ 63335 w 708561"/>
                <a:gd name="connsiteY1" fmla="*/ 91044 h 455221"/>
                <a:gd name="connsiteX2" fmla="*/ 11875 w 708561"/>
                <a:gd name="connsiteY2" fmla="*/ 166255 h 455221"/>
                <a:gd name="connsiteX3" fmla="*/ 0 w 708561"/>
                <a:gd name="connsiteY3" fmla="*/ 257299 h 455221"/>
                <a:gd name="connsiteX4" fmla="*/ 11875 w 708561"/>
                <a:gd name="connsiteY4" fmla="*/ 281049 h 455221"/>
                <a:gd name="connsiteX5" fmla="*/ 11875 w 708561"/>
                <a:gd name="connsiteY5" fmla="*/ 281049 h 455221"/>
                <a:gd name="connsiteX6" fmla="*/ 55418 w 708561"/>
                <a:gd name="connsiteY6" fmla="*/ 285008 h 455221"/>
                <a:gd name="connsiteX7" fmla="*/ 55418 w 708561"/>
                <a:gd name="connsiteY7" fmla="*/ 285008 h 455221"/>
                <a:gd name="connsiteX8" fmla="*/ 98961 w 708561"/>
                <a:gd name="connsiteY8" fmla="*/ 304800 h 455221"/>
                <a:gd name="connsiteX9" fmla="*/ 102919 w 708561"/>
                <a:gd name="connsiteY9" fmla="*/ 340427 h 455221"/>
                <a:gd name="connsiteX10" fmla="*/ 106877 w 708561"/>
                <a:gd name="connsiteY10" fmla="*/ 360218 h 455221"/>
                <a:gd name="connsiteX11" fmla="*/ 146462 w 708561"/>
                <a:gd name="connsiteY11" fmla="*/ 395844 h 455221"/>
                <a:gd name="connsiteX12" fmla="*/ 126669 w 708561"/>
                <a:gd name="connsiteY12" fmla="*/ 399803 h 455221"/>
                <a:gd name="connsiteX13" fmla="*/ 154378 w 708561"/>
                <a:gd name="connsiteY13" fmla="*/ 439388 h 455221"/>
                <a:gd name="connsiteX14" fmla="*/ 190005 w 708561"/>
                <a:gd name="connsiteY14" fmla="*/ 455221 h 455221"/>
                <a:gd name="connsiteX15" fmla="*/ 233548 w 708561"/>
                <a:gd name="connsiteY15" fmla="*/ 451263 h 455221"/>
                <a:gd name="connsiteX16" fmla="*/ 261257 w 708561"/>
                <a:gd name="connsiteY16" fmla="*/ 380011 h 455221"/>
                <a:gd name="connsiteX17" fmla="*/ 281049 w 708561"/>
                <a:gd name="connsiteY17" fmla="*/ 380011 h 455221"/>
                <a:gd name="connsiteX18" fmla="*/ 296883 w 708561"/>
                <a:gd name="connsiteY18" fmla="*/ 387928 h 455221"/>
                <a:gd name="connsiteX19" fmla="*/ 336468 w 708561"/>
                <a:gd name="connsiteY19" fmla="*/ 387927 h 455221"/>
                <a:gd name="connsiteX20" fmla="*/ 391885 w 708561"/>
                <a:gd name="connsiteY20" fmla="*/ 391886 h 455221"/>
                <a:gd name="connsiteX21" fmla="*/ 475013 w 708561"/>
                <a:gd name="connsiteY21" fmla="*/ 399803 h 455221"/>
                <a:gd name="connsiteX22" fmla="*/ 526472 w 708561"/>
                <a:gd name="connsiteY22" fmla="*/ 368136 h 455221"/>
                <a:gd name="connsiteX23" fmla="*/ 581891 w 708561"/>
                <a:gd name="connsiteY23" fmla="*/ 364176 h 455221"/>
                <a:gd name="connsiteX24" fmla="*/ 605641 w 708561"/>
                <a:gd name="connsiteY24" fmla="*/ 340426 h 455221"/>
                <a:gd name="connsiteX25" fmla="*/ 645225 w 708561"/>
                <a:gd name="connsiteY25" fmla="*/ 348343 h 455221"/>
                <a:gd name="connsiteX26" fmla="*/ 657101 w 708561"/>
                <a:gd name="connsiteY26" fmla="*/ 340426 h 455221"/>
                <a:gd name="connsiteX27" fmla="*/ 688769 w 708561"/>
                <a:gd name="connsiteY27" fmla="*/ 332509 h 455221"/>
                <a:gd name="connsiteX28" fmla="*/ 708561 w 708561"/>
                <a:gd name="connsiteY28" fmla="*/ 296883 h 455221"/>
                <a:gd name="connsiteX29" fmla="*/ 637309 w 708561"/>
                <a:gd name="connsiteY29" fmla="*/ 273133 h 455221"/>
                <a:gd name="connsiteX30" fmla="*/ 577932 w 708561"/>
                <a:gd name="connsiteY30" fmla="*/ 269174 h 455221"/>
                <a:gd name="connsiteX31" fmla="*/ 522514 w 708561"/>
                <a:gd name="connsiteY31" fmla="*/ 265216 h 455221"/>
                <a:gd name="connsiteX32" fmla="*/ 471054 w 708561"/>
                <a:gd name="connsiteY32" fmla="*/ 261257 h 455221"/>
                <a:gd name="connsiteX33" fmla="*/ 419594 w 708561"/>
                <a:gd name="connsiteY33" fmla="*/ 273133 h 455221"/>
                <a:gd name="connsiteX34" fmla="*/ 383969 w 708561"/>
                <a:gd name="connsiteY34" fmla="*/ 253340 h 455221"/>
                <a:gd name="connsiteX35" fmla="*/ 383969 w 708561"/>
                <a:gd name="connsiteY35" fmla="*/ 253340 h 455221"/>
                <a:gd name="connsiteX36" fmla="*/ 395844 w 708561"/>
                <a:gd name="connsiteY36" fmla="*/ 205839 h 455221"/>
                <a:gd name="connsiteX37" fmla="*/ 395844 w 708561"/>
                <a:gd name="connsiteY37" fmla="*/ 205839 h 455221"/>
                <a:gd name="connsiteX38" fmla="*/ 471054 w 708561"/>
                <a:gd name="connsiteY38" fmla="*/ 162296 h 455221"/>
                <a:gd name="connsiteX39" fmla="*/ 471054 w 708561"/>
                <a:gd name="connsiteY39" fmla="*/ 162296 h 455221"/>
                <a:gd name="connsiteX40" fmla="*/ 471054 w 708561"/>
                <a:gd name="connsiteY40" fmla="*/ 162296 h 455221"/>
                <a:gd name="connsiteX41" fmla="*/ 471054 w 708561"/>
                <a:gd name="connsiteY41" fmla="*/ 162296 h 455221"/>
                <a:gd name="connsiteX42" fmla="*/ 498763 w 708561"/>
                <a:gd name="connsiteY42" fmla="*/ 142504 h 455221"/>
                <a:gd name="connsiteX43" fmla="*/ 467096 w 708561"/>
                <a:gd name="connsiteY43" fmla="*/ 114795 h 455221"/>
                <a:gd name="connsiteX44" fmla="*/ 439387 w 708561"/>
                <a:gd name="connsiteY44" fmla="*/ 87086 h 455221"/>
                <a:gd name="connsiteX45" fmla="*/ 380010 w 708561"/>
                <a:gd name="connsiteY45" fmla="*/ 59377 h 455221"/>
                <a:gd name="connsiteX46" fmla="*/ 308758 w 708561"/>
                <a:gd name="connsiteY46" fmla="*/ 31668 h 455221"/>
                <a:gd name="connsiteX47" fmla="*/ 245423 w 708561"/>
                <a:gd name="connsiteY47" fmla="*/ 11875 h 455221"/>
                <a:gd name="connsiteX48" fmla="*/ 146462 w 708561"/>
                <a:gd name="connsiteY48" fmla="*/ 0 h 45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08561" h="455221">
                  <a:moveTo>
                    <a:pt x="146462" y="0"/>
                  </a:moveTo>
                  <a:lnTo>
                    <a:pt x="63335" y="91044"/>
                  </a:lnTo>
                  <a:lnTo>
                    <a:pt x="11875" y="166255"/>
                  </a:lnTo>
                  <a:lnTo>
                    <a:pt x="0" y="257299"/>
                  </a:lnTo>
                  <a:lnTo>
                    <a:pt x="11875" y="281049"/>
                  </a:lnTo>
                  <a:lnTo>
                    <a:pt x="11875" y="281049"/>
                  </a:lnTo>
                  <a:lnTo>
                    <a:pt x="55418" y="285008"/>
                  </a:lnTo>
                  <a:lnTo>
                    <a:pt x="55418" y="285008"/>
                  </a:lnTo>
                  <a:lnTo>
                    <a:pt x="98961" y="304800"/>
                  </a:lnTo>
                  <a:lnTo>
                    <a:pt x="102919" y="340427"/>
                  </a:lnTo>
                  <a:lnTo>
                    <a:pt x="106877" y="360218"/>
                  </a:lnTo>
                  <a:lnTo>
                    <a:pt x="146462" y="395844"/>
                  </a:lnTo>
                  <a:lnTo>
                    <a:pt x="126669" y="399803"/>
                  </a:lnTo>
                  <a:lnTo>
                    <a:pt x="154378" y="439388"/>
                  </a:lnTo>
                  <a:lnTo>
                    <a:pt x="190005" y="455221"/>
                  </a:lnTo>
                  <a:lnTo>
                    <a:pt x="233548" y="451263"/>
                  </a:lnTo>
                  <a:lnTo>
                    <a:pt x="261257" y="380011"/>
                  </a:lnTo>
                  <a:lnTo>
                    <a:pt x="281049" y="380011"/>
                  </a:lnTo>
                  <a:lnTo>
                    <a:pt x="296883" y="387928"/>
                  </a:lnTo>
                  <a:lnTo>
                    <a:pt x="336468" y="387927"/>
                  </a:lnTo>
                  <a:lnTo>
                    <a:pt x="391885" y="391886"/>
                  </a:lnTo>
                  <a:lnTo>
                    <a:pt x="475013" y="399803"/>
                  </a:lnTo>
                  <a:lnTo>
                    <a:pt x="526472" y="368136"/>
                  </a:lnTo>
                  <a:lnTo>
                    <a:pt x="581891" y="364176"/>
                  </a:lnTo>
                  <a:lnTo>
                    <a:pt x="605641" y="340426"/>
                  </a:lnTo>
                  <a:lnTo>
                    <a:pt x="645225" y="348343"/>
                  </a:lnTo>
                  <a:cubicBezTo>
                    <a:pt x="645225" y="339107"/>
                    <a:pt x="657101" y="349662"/>
                    <a:pt x="657101" y="340426"/>
                  </a:cubicBezTo>
                  <a:lnTo>
                    <a:pt x="688769" y="332509"/>
                  </a:lnTo>
                  <a:lnTo>
                    <a:pt x="708561" y="296883"/>
                  </a:lnTo>
                  <a:lnTo>
                    <a:pt x="637309" y="273133"/>
                  </a:lnTo>
                  <a:lnTo>
                    <a:pt x="577932" y="269174"/>
                  </a:lnTo>
                  <a:lnTo>
                    <a:pt x="522514" y="265216"/>
                  </a:lnTo>
                  <a:lnTo>
                    <a:pt x="471054" y="261257"/>
                  </a:lnTo>
                  <a:lnTo>
                    <a:pt x="419594" y="273133"/>
                  </a:lnTo>
                  <a:lnTo>
                    <a:pt x="383969" y="253340"/>
                  </a:lnTo>
                  <a:lnTo>
                    <a:pt x="383969" y="253340"/>
                  </a:lnTo>
                  <a:lnTo>
                    <a:pt x="395844" y="205839"/>
                  </a:lnTo>
                  <a:lnTo>
                    <a:pt x="395844" y="205839"/>
                  </a:lnTo>
                  <a:lnTo>
                    <a:pt x="471054" y="162296"/>
                  </a:lnTo>
                  <a:lnTo>
                    <a:pt x="471054" y="162296"/>
                  </a:lnTo>
                  <a:lnTo>
                    <a:pt x="471054" y="162296"/>
                  </a:lnTo>
                  <a:lnTo>
                    <a:pt x="471054" y="162296"/>
                  </a:lnTo>
                  <a:lnTo>
                    <a:pt x="498763" y="142504"/>
                  </a:lnTo>
                  <a:lnTo>
                    <a:pt x="467096" y="114795"/>
                  </a:lnTo>
                  <a:lnTo>
                    <a:pt x="439387" y="87086"/>
                  </a:lnTo>
                  <a:lnTo>
                    <a:pt x="380010" y="59377"/>
                  </a:lnTo>
                  <a:lnTo>
                    <a:pt x="308758" y="31668"/>
                  </a:lnTo>
                  <a:lnTo>
                    <a:pt x="245423" y="11875"/>
                  </a:lnTo>
                  <a:lnTo>
                    <a:pt x="146462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2F93057-1E4B-2C47-BDCB-5652E424F9A6}"/>
                </a:ext>
              </a:extLst>
            </p:cNvPr>
            <p:cNvSpPr/>
            <p:nvPr/>
          </p:nvSpPr>
          <p:spPr>
            <a:xfrm>
              <a:off x="1215242" y="5130140"/>
              <a:ext cx="261257" cy="332509"/>
            </a:xfrm>
            <a:custGeom>
              <a:avLst/>
              <a:gdLst>
                <a:gd name="connsiteX0" fmla="*/ 261257 w 261257"/>
                <a:gd name="connsiteY0" fmla="*/ 312717 h 332509"/>
                <a:gd name="connsiteX1" fmla="*/ 221672 w 261257"/>
                <a:gd name="connsiteY1" fmla="*/ 332509 h 332509"/>
                <a:gd name="connsiteX2" fmla="*/ 174171 w 261257"/>
                <a:gd name="connsiteY2" fmla="*/ 304800 h 332509"/>
                <a:gd name="connsiteX3" fmla="*/ 126670 w 261257"/>
                <a:gd name="connsiteY3" fmla="*/ 249382 h 332509"/>
                <a:gd name="connsiteX4" fmla="*/ 110836 w 261257"/>
                <a:gd name="connsiteY4" fmla="*/ 209798 h 332509"/>
                <a:gd name="connsiteX5" fmla="*/ 67293 w 261257"/>
                <a:gd name="connsiteY5" fmla="*/ 193964 h 332509"/>
                <a:gd name="connsiteX6" fmla="*/ 35626 w 261257"/>
                <a:gd name="connsiteY6" fmla="*/ 154379 h 332509"/>
                <a:gd name="connsiteX7" fmla="*/ 0 w 261257"/>
                <a:gd name="connsiteY7" fmla="*/ 126670 h 332509"/>
                <a:gd name="connsiteX8" fmla="*/ 15833 w 261257"/>
                <a:gd name="connsiteY8" fmla="*/ 67294 h 332509"/>
                <a:gd name="connsiteX9" fmla="*/ 63335 w 261257"/>
                <a:gd name="connsiteY9" fmla="*/ 23751 h 332509"/>
                <a:gd name="connsiteX10" fmla="*/ 91044 w 261257"/>
                <a:gd name="connsiteY10" fmla="*/ 0 h 332509"/>
                <a:gd name="connsiteX11" fmla="*/ 106877 w 261257"/>
                <a:gd name="connsiteY11" fmla="*/ 35626 h 332509"/>
                <a:gd name="connsiteX12" fmla="*/ 75210 w 261257"/>
                <a:gd name="connsiteY12" fmla="*/ 110837 h 332509"/>
                <a:gd name="connsiteX13" fmla="*/ 91044 w 261257"/>
                <a:gd name="connsiteY13" fmla="*/ 146463 h 332509"/>
                <a:gd name="connsiteX14" fmla="*/ 126670 w 261257"/>
                <a:gd name="connsiteY14" fmla="*/ 150421 h 332509"/>
                <a:gd name="connsiteX15" fmla="*/ 162296 w 261257"/>
                <a:gd name="connsiteY15" fmla="*/ 150421 h 332509"/>
                <a:gd name="connsiteX16" fmla="*/ 162296 w 261257"/>
                <a:gd name="connsiteY16" fmla="*/ 209798 h 332509"/>
                <a:gd name="connsiteX17" fmla="*/ 182088 w 261257"/>
                <a:gd name="connsiteY17" fmla="*/ 261257 h 332509"/>
                <a:gd name="connsiteX18" fmla="*/ 261257 w 261257"/>
                <a:gd name="connsiteY18" fmla="*/ 312717 h 332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257" h="332509">
                  <a:moveTo>
                    <a:pt x="261257" y="312717"/>
                  </a:moveTo>
                  <a:lnTo>
                    <a:pt x="221672" y="332509"/>
                  </a:lnTo>
                  <a:lnTo>
                    <a:pt x="174171" y="304800"/>
                  </a:lnTo>
                  <a:lnTo>
                    <a:pt x="126670" y="249382"/>
                  </a:lnTo>
                  <a:lnTo>
                    <a:pt x="110836" y="209798"/>
                  </a:lnTo>
                  <a:lnTo>
                    <a:pt x="67293" y="193964"/>
                  </a:lnTo>
                  <a:lnTo>
                    <a:pt x="35626" y="154379"/>
                  </a:lnTo>
                  <a:lnTo>
                    <a:pt x="0" y="126670"/>
                  </a:lnTo>
                  <a:lnTo>
                    <a:pt x="15833" y="67294"/>
                  </a:lnTo>
                  <a:lnTo>
                    <a:pt x="63335" y="23751"/>
                  </a:lnTo>
                  <a:lnTo>
                    <a:pt x="91044" y="0"/>
                  </a:lnTo>
                  <a:lnTo>
                    <a:pt x="106877" y="35626"/>
                  </a:lnTo>
                  <a:lnTo>
                    <a:pt x="75210" y="110837"/>
                  </a:lnTo>
                  <a:lnTo>
                    <a:pt x="91044" y="146463"/>
                  </a:lnTo>
                  <a:lnTo>
                    <a:pt x="126670" y="150421"/>
                  </a:lnTo>
                  <a:lnTo>
                    <a:pt x="162296" y="150421"/>
                  </a:lnTo>
                  <a:lnTo>
                    <a:pt x="162296" y="209798"/>
                  </a:lnTo>
                  <a:lnTo>
                    <a:pt x="182088" y="261257"/>
                  </a:lnTo>
                  <a:lnTo>
                    <a:pt x="261257" y="312717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C5D3F73F-C7CD-134E-B890-560EC2E4BC3C}"/>
                </a:ext>
              </a:extLst>
            </p:cNvPr>
            <p:cNvSpPr/>
            <p:nvPr/>
          </p:nvSpPr>
          <p:spPr>
            <a:xfrm>
              <a:off x="2701047" y="5373315"/>
              <a:ext cx="758757" cy="356275"/>
            </a:xfrm>
            <a:custGeom>
              <a:avLst/>
              <a:gdLst>
                <a:gd name="connsiteX0" fmla="*/ 0 w 758757"/>
                <a:gd name="connsiteY0" fmla="*/ 16213 h 337225"/>
                <a:gd name="connsiteX1" fmla="*/ 12970 w 758757"/>
                <a:gd name="connsiteY1" fmla="*/ 58366 h 337225"/>
                <a:gd name="connsiteX2" fmla="*/ 64851 w 758757"/>
                <a:gd name="connsiteY2" fmla="*/ 97277 h 337225"/>
                <a:gd name="connsiteX3" fmla="*/ 116732 w 758757"/>
                <a:gd name="connsiteY3" fmla="*/ 145915 h 337225"/>
                <a:gd name="connsiteX4" fmla="*/ 116732 w 758757"/>
                <a:gd name="connsiteY4" fmla="*/ 145915 h 337225"/>
                <a:gd name="connsiteX5" fmla="*/ 158885 w 758757"/>
                <a:gd name="connsiteY5" fmla="*/ 155643 h 337225"/>
                <a:gd name="connsiteX6" fmla="*/ 201038 w 758757"/>
                <a:gd name="connsiteY6" fmla="*/ 132945 h 337225"/>
                <a:gd name="connsiteX7" fmla="*/ 246434 w 758757"/>
                <a:gd name="connsiteY7" fmla="*/ 145915 h 337225"/>
                <a:gd name="connsiteX8" fmla="*/ 285344 w 758757"/>
                <a:gd name="connsiteY8" fmla="*/ 90791 h 337225"/>
                <a:gd name="connsiteX9" fmla="*/ 330740 w 758757"/>
                <a:gd name="connsiteY9" fmla="*/ 77821 h 337225"/>
                <a:gd name="connsiteX10" fmla="*/ 363166 w 758757"/>
                <a:gd name="connsiteY10" fmla="*/ 103762 h 337225"/>
                <a:gd name="connsiteX11" fmla="*/ 376136 w 758757"/>
                <a:gd name="connsiteY11" fmla="*/ 142672 h 337225"/>
                <a:gd name="connsiteX12" fmla="*/ 424774 w 758757"/>
                <a:gd name="connsiteY12" fmla="*/ 145915 h 337225"/>
                <a:gd name="connsiteX13" fmla="*/ 444230 w 758757"/>
                <a:gd name="connsiteY13" fmla="*/ 181583 h 337225"/>
                <a:gd name="connsiteX14" fmla="*/ 447472 w 758757"/>
                <a:gd name="connsiteY14" fmla="*/ 210766 h 337225"/>
                <a:gd name="connsiteX15" fmla="*/ 447472 w 758757"/>
                <a:gd name="connsiteY15" fmla="*/ 210766 h 337225"/>
                <a:gd name="connsiteX16" fmla="*/ 509081 w 758757"/>
                <a:gd name="connsiteY16" fmla="*/ 223736 h 337225"/>
                <a:gd name="connsiteX17" fmla="*/ 528536 w 758757"/>
                <a:gd name="connsiteY17" fmla="*/ 246434 h 337225"/>
                <a:gd name="connsiteX18" fmla="*/ 538264 w 758757"/>
                <a:gd name="connsiteY18" fmla="*/ 295072 h 337225"/>
                <a:gd name="connsiteX19" fmla="*/ 551234 w 758757"/>
                <a:gd name="connsiteY19" fmla="*/ 327498 h 337225"/>
                <a:gd name="connsiteX20" fmla="*/ 577174 w 758757"/>
                <a:gd name="connsiteY20" fmla="*/ 337225 h 337225"/>
                <a:gd name="connsiteX21" fmla="*/ 619327 w 758757"/>
                <a:gd name="connsiteY21" fmla="*/ 330740 h 337225"/>
                <a:gd name="connsiteX22" fmla="*/ 667966 w 758757"/>
                <a:gd name="connsiteY22" fmla="*/ 304800 h 337225"/>
                <a:gd name="connsiteX23" fmla="*/ 700391 w 758757"/>
                <a:gd name="connsiteY23" fmla="*/ 262647 h 337225"/>
                <a:gd name="connsiteX24" fmla="*/ 723089 w 758757"/>
                <a:gd name="connsiteY24" fmla="*/ 226979 h 337225"/>
                <a:gd name="connsiteX25" fmla="*/ 745787 w 758757"/>
                <a:gd name="connsiteY25" fmla="*/ 197796 h 337225"/>
                <a:gd name="connsiteX26" fmla="*/ 758757 w 758757"/>
                <a:gd name="connsiteY26" fmla="*/ 155643 h 337225"/>
                <a:gd name="connsiteX27" fmla="*/ 758757 w 758757"/>
                <a:gd name="connsiteY27" fmla="*/ 116732 h 337225"/>
                <a:gd name="connsiteX28" fmla="*/ 732817 w 758757"/>
                <a:gd name="connsiteY28" fmla="*/ 90791 h 337225"/>
                <a:gd name="connsiteX29" fmla="*/ 716604 w 758757"/>
                <a:gd name="connsiteY29" fmla="*/ 68094 h 337225"/>
                <a:gd name="connsiteX30" fmla="*/ 667966 w 758757"/>
                <a:gd name="connsiteY30" fmla="*/ 35668 h 337225"/>
                <a:gd name="connsiteX31" fmla="*/ 616085 w 758757"/>
                <a:gd name="connsiteY31" fmla="*/ 9728 h 337225"/>
                <a:gd name="connsiteX32" fmla="*/ 522051 w 758757"/>
                <a:gd name="connsiteY32" fmla="*/ 0 h 337225"/>
                <a:gd name="connsiteX33" fmla="*/ 434502 w 758757"/>
                <a:gd name="connsiteY33" fmla="*/ 0 h 337225"/>
                <a:gd name="connsiteX34" fmla="*/ 317770 w 758757"/>
                <a:gd name="connsiteY34" fmla="*/ 12970 h 337225"/>
                <a:gd name="connsiteX35" fmla="*/ 178340 w 758757"/>
                <a:gd name="connsiteY35" fmla="*/ 19455 h 337225"/>
                <a:gd name="connsiteX36" fmla="*/ 94034 w 758757"/>
                <a:gd name="connsiteY36" fmla="*/ 19455 h 337225"/>
                <a:gd name="connsiteX37" fmla="*/ 0 w 758757"/>
                <a:gd name="connsiteY37" fmla="*/ 16213 h 337225"/>
                <a:gd name="connsiteX0" fmla="*/ 0 w 758757"/>
                <a:gd name="connsiteY0" fmla="*/ 28508 h 349520"/>
                <a:gd name="connsiteX1" fmla="*/ 12970 w 758757"/>
                <a:gd name="connsiteY1" fmla="*/ 70661 h 349520"/>
                <a:gd name="connsiteX2" fmla="*/ 64851 w 758757"/>
                <a:gd name="connsiteY2" fmla="*/ 109572 h 349520"/>
                <a:gd name="connsiteX3" fmla="*/ 116732 w 758757"/>
                <a:gd name="connsiteY3" fmla="*/ 158210 h 349520"/>
                <a:gd name="connsiteX4" fmla="*/ 116732 w 758757"/>
                <a:gd name="connsiteY4" fmla="*/ 158210 h 349520"/>
                <a:gd name="connsiteX5" fmla="*/ 158885 w 758757"/>
                <a:gd name="connsiteY5" fmla="*/ 167938 h 349520"/>
                <a:gd name="connsiteX6" fmla="*/ 201038 w 758757"/>
                <a:gd name="connsiteY6" fmla="*/ 145240 h 349520"/>
                <a:gd name="connsiteX7" fmla="*/ 246434 w 758757"/>
                <a:gd name="connsiteY7" fmla="*/ 158210 h 349520"/>
                <a:gd name="connsiteX8" fmla="*/ 285344 w 758757"/>
                <a:gd name="connsiteY8" fmla="*/ 103086 h 349520"/>
                <a:gd name="connsiteX9" fmla="*/ 330740 w 758757"/>
                <a:gd name="connsiteY9" fmla="*/ 90116 h 349520"/>
                <a:gd name="connsiteX10" fmla="*/ 363166 w 758757"/>
                <a:gd name="connsiteY10" fmla="*/ 116057 h 349520"/>
                <a:gd name="connsiteX11" fmla="*/ 376136 w 758757"/>
                <a:gd name="connsiteY11" fmla="*/ 154967 h 349520"/>
                <a:gd name="connsiteX12" fmla="*/ 424774 w 758757"/>
                <a:gd name="connsiteY12" fmla="*/ 158210 h 349520"/>
                <a:gd name="connsiteX13" fmla="*/ 444230 w 758757"/>
                <a:gd name="connsiteY13" fmla="*/ 193878 h 349520"/>
                <a:gd name="connsiteX14" fmla="*/ 447472 w 758757"/>
                <a:gd name="connsiteY14" fmla="*/ 223061 h 349520"/>
                <a:gd name="connsiteX15" fmla="*/ 447472 w 758757"/>
                <a:gd name="connsiteY15" fmla="*/ 223061 h 349520"/>
                <a:gd name="connsiteX16" fmla="*/ 509081 w 758757"/>
                <a:gd name="connsiteY16" fmla="*/ 236031 h 349520"/>
                <a:gd name="connsiteX17" fmla="*/ 528536 w 758757"/>
                <a:gd name="connsiteY17" fmla="*/ 258729 h 349520"/>
                <a:gd name="connsiteX18" fmla="*/ 538264 w 758757"/>
                <a:gd name="connsiteY18" fmla="*/ 307367 h 349520"/>
                <a:gd name="connsiteX19" fmla="*/ 551234 w 758757"/>
                <a:gd name="connsiteY19" fmla="*/ 339793 h 349520"/>
                <a:gd name="connsiteX20" fmla="*/ 577174 w 758757"/>
                <a:gd name="connsiteY20" fmla="*/ 349520 h 349520"/>
                <a:gd name="connsiteX21" fmla="*/ 619327 w 758757"/>
                <a:gd name="connsiteY21" fmla="*/ 343035 h 349520"/>
                <a:gd name="connsiteX22" fmla="*/ 667966 w 758757"/>
                <a:gd name="connsiteY22" fmla="*/ 317095 h 349520"/>
                <a:gd name="connsiteX23" fmla="*/ 700391 w 758757"/>
                <a:gd name="connsiteY23" fmla="*/ 274942 h 349520"/>
                <a:gd name="connsiteX24" fmla="*/ 723089 w 758757"/>
                <a:gd name="connsiteY24" fmla="*/ 239274 h 349520"/>
                <a:gd name="connsiteX25" fmla="*/ 745787 w 758757"/>
                <a:gd name="connsiteY25" fmla="*/ 210091 h 349520"/>
                <a:gd name="connsiteX26" fmla="*/ 758757 w 758757"/>
                <a:gd name="connsiteY26" fmla="*/ 167938 h 349520"/>
                <a:gd name="connsiteX27" fmla="*/ 758757 w 758757"/>
                <a:gd name="connsiteY27" fmla="*/ 129027 h 349520"/>
                <a:gd name="connsiteX28" fmla="*/ 732817 w 758757"/>
                <a:gd name="connsiteY28" fmla="*/ 103086 h 349520"/>
                <a:gd name="connsiteX29" fmla="*/ 716604 w 758757"/>
                <a:gd name="connsiteY29" fmla="*/ 80389 h 349520"/>
                <a:gd name="connsiteX30" fmla="*/ 667966 w 758757"/>
                <a:gd name="connsiteY30" fmla="*/ 47963 h 349520"/>
                <a:gd name="connsiteX31" fmla="*/ 616085 w 758757"/>
                <a:gd name="connsiteY31" fmla="*/ 22023 h 349520"/>
                <a:gd name="connsiteX32" fmla="*/ 522051 w 758757"/>
                <a:gd name="connsiteY32" fmla="*/ 12295 h 349520"/>
                <a:gd name="connsiteX33" fmla="*/ 434502 w 758757"/>
                <a:gd name="connsiteY33" fmla="*/ 12295 h 349520"/>
                <a:gd name="connsiteX34" fmla="*/ 317770 w 758757"/>
                <a:gd name="connsiteY34" fmla="*/ 25265 h 349520"/>
                <a:gd name="connsiteX35" fmla="*/ 178340 w 758757"/>
                <a:gd name="connsiteY35" fmla="*/ 31750 h 349520"/>
                <a:gd name="connsiteX36" fmla="*/ 81334 w 758757"/>
                <a:gd name="connsiteY36" fmla="*/ 0 h 349520"/>
                <a:gd name="connsiteX37" fmla="*/ 0 w 758757"/>
                <a:gd name="connsiteY37" fmla="*/ 28508 h 349520"/>
                <a:gd name="connsiteX0" fmla="*/ 0 w 758757"/>
                <a:gd name="connsiteY0" fmla="*/ 28508 h 349520"/>
                <a:gd name="connsiteX1" fmla="*/ 12970 w 758757"/>
                <a:gd name="connsiteY1" fmla="*/ 70661 h 349520"/>
                <a:gd name="connsiteX2" fmla="*/ 64851 w 758757"/>
                <a:gd name="connsiteY2" fmla="*/ 109572 h 349520"/>
                <a:gd name="connsiteX3" fmla="*/ 116732 w 758757"/>
                <a:gd name="connsiteY3" fmla="*/ 158210 h 349520"/>
                <a:gd name="connsiteX4" fmla="*/ 116732 w 758757"/>
                <a:gd name="connsiteY4" fmla="*/ 158210 h 349520"/>
                <a:gd name="connsiteX5" fmla="*/ 158885 w 758757"/>
                <a:gd name="connsiteY5" fmla="*/ 167938 h 349520"/>
                <a:gd name="connsiteX6" fmla="*/ 201038 w 758757"/>
                <a:gd name="connsiteY6" fmla="*/ 145240 h 349520"/>
                <a:gd name="connsiteX7" fmla="*/ 246434 w 758757"/>
                <a:gd name="connsiteY7" fmla="*/ 158210 h 349520"/>
                <a:gd name="connsiteX8" fmla="*/ 285344 w 758757"/>
                <a:gd name="connsiteY8" fmla="*/ 103086 h 349520"/>
                <a:gd name="connsiteX9" fmla="*/ 330740 w 758757"/>
                <a:gd name="connsiteY9" fmla="*/ 90116 h 349520"/>
                <a:gd name="connsiteX10" fmla="*/ 363166 w 758757"/>
                <a:gd name="connsiteY10" fmla="*/ 116057 h 349520"/>
                <a:gd name="connsiteX11" fmla="*/ 376136 w 758757"/>
                <a:gd name="connsiteY11" fmla="*/ 154967 h 349520"/>
                <a:gd name="connsiteX12" fmla="*/ 424774 w 758757"/>
                <a:gd name="connsiteY12" fmla="*/ 158210 h 349520"/>
                <a:gd name="connsiteX13" fmla="*/ 444230 w 758757"/>
                <a:gd name="connsiteY13" fmla="*/ 193878 h 349520"/>
                <a:gd name="connsiteX14" fmla="*/ 447472 w 758757"/>
                <a:gd name="connsiteY14" fmla="*/ 223061 h 349520"/>
                <a:gd name="connsiteX15" fmla="*/ 447472 w 758757"/>
                <a:gd name="connsiteY15" fmla="*/ 223061 h 349520"/>
                <a:gd name="connsiteX16" fmla="*/ 509081 w 758757"/>
                <a:gd name="connsiteY16" fmla="*/ 236031 h 349520"/>
                <a:gd name="connsiteX17" fmla="*/ 528536 w 758757"/>
                <a:gd name="connsiteY17" fmla="*/ 258729 h 349520"/>
                <a:gd name="connsiteX18" fmla="*/ 538264 w 758757"/>
                <a:gd name="connsiteY18" fmla="*/ 307367 h 349520"/>
                <a:gd name="connsiteX19" fmla="*/ 551234 w 758757"/>
                <a:gd name="connsiteY19" fmla="*/ 339793 h 349520"/>
                <a:gd name="connsiteX20" fmla="*/ 577174 w 758757"/>
                <a:gd name="connsiteY20" fmla="*/ 349520 h 349520"/>
                <a:gd name="connsiteX21" fmla="*/ 619327 w 758757"/>
                <a:gd name="connsiteY21" fmla="*/ 343035 h 349520"/>
                <a:gd name="connsiteX22" fmla="*/ 667966 w 758757"/>
                <a:gd name="connsiteY22" fmla="*/ 317095 h 349520"/>
                <a:gd name="connsiteX23" fmla="*/ 700391 w 758757"/>
                <a:gd name="connsiteY23" fmla="*/ 274942 h 349520"/>
                <a:gd name="connsiteX24" fmla="*/ 723089 w 758757"/>
                <a:gd name="connsiteY24" fmla="*/ 239274 h 349520"/>
                <a:gd name="connsiteX25" fmla="*/ 745787 w 758757"/>
                <a:gd name="connsiteY25" fmla="*/ 210091 h 349520"/>
                <a:gd name="connsiteX26" fmla="*/ 758757 w 758757"/>
                <a:gd name="connsiteY26" fmla="*/ 167938 h 349520"/>
                <a:gd name="connsiteX27" fmla="*/ 758757 w 758757"/>
                <a:gd name="connsiteY27" fmla="*/ 129027 h 349520"/>
                <a:gd name="connsiteX28" fmla="*/ 732817 w 758757"/>
                <a:gd name="connsiteY28" fmla="*/ 103086 h 349520"/>
                <a:gd name="connsiteX29" fmla="*/ 716604 w 758757"/>
                <a:gd name="connsiteY29" fmla="*/ 80389 h 349520"/>
                <a:gd name="connsiteX30" fmla="*/ 667966 w 758757"/>
                <a:gd name="connsiteY30" fmla="*/ 47963 h 349520"/>
                <a:gd name="connsiteX31" fmla="*/ 616085 w 758757"/>
                <a:gd name="connsiteY31" fmla="*/ 22023 h 349520"/>
                <a:gd name="connsiteX32" fmla="*/ 522051 w 758757"/>
                <a:gd name="connsiteY32" fmla="*/ 12295 h 349520"/>
                <a:gd name="connsiteX33" fmla="*/ 434502 w 758757"/>
                <a:gd name="connsiteY33" fmla="*/ 12295 h 349520"/>
                <a:gd name="connsiteX34" fmla="*/ 317770 w 758757"/>
                <a:gd name="connsiteY34" fmla="*/ 25265 h 349520"/>
                <a:gd name="connsiteX35" fmla="*/ 213265 w 758757"/>
                <a:gd name="connsiteY35" fmla="*/ 15875 h 349520"/>
                <a:gd name="connsiteX36" fmla="*/ 81334 w 758757"/>
                <a:gd name="connsiteY36" fmla="*/ 0 h 349520"/>
                <a:gd name="connsiteX37" fmla="*/ 0 w 758757"/>
                <a:gd name="connsiteY37" fmla="*/ 28508 h 349520"/>
                <a:gd name="connsiteX0" fmla="*/ 0 w 758757"/>
                <a:gd name="connsiteY0" fmla="*/ 35263 h 356275"/>
                <a:gd name="connsiteX1" fmla="*/ 12970 w 758757"/>
                <a:gd name="connsiteY1" fmla="*/ 77416 h 356275"/>
                <a:gd name="connsiteX2" fmla="*/ 64851 w 758757"/>
                <a:gd name="connsiteY2" fmla="*/ 116327 h 356275"/>
                <a:gd name="connsiteX3" fmla="*/ 116732 w 758757"/>
                <a:gd name="connsiteY3" fmla="*/ 164965 h 356275"/>
                <a:gd name="connsiteX4" fmla="*/ 116732 w 758757"/>
                <a:gd name="connsiteY4" fmla="*/ 164965 h 356275"/>
                <a:gd name="connsiteX5" fmla="*/ 158885 w 758757"/>
                <a:gd name="connsiteY5" fmla="*/ 174693 h 356275"/>
                <a:gd name="connsiteX6" fmla="*/ 201038 w 758757"/>
                <a:gd name="connsiteY6" fmla="*/ 151995 h 356275"/>
                <a:gd name="connsiteX7" fmla="*/ 246434 w 758757"/>
                <a:gd name="connsiteY7" fmla="*/ 164965 h 356275"/>
                <a:gd name="connsiteX8" fmla="*/ 285344 w 758757"/>
                <a:gd name="connsiteY8" fmla="*/ 109841 h 356275"/>
                <a:gd name="connsiteX9" fmla="*/ 330740 w 758757"/>
                <a:gd name="connsiteY9" fmla="*/ 96871 h 356275"/>
                <a:gd name="connsiteX10" fmla="*/ 363166 w 758757"/>
                <a:gd name="connsiteY10" fmla="*/ 122812 h 356275"/>
                <a:gd name="connsiteX11" fmla="*/ 376136 w 758757"/>
                <a:gd name="connsiteY11" fmla="*/ 161722 h 356275"/>
                <a:gd name="connsiteX12" fmla="*/ 424774 w 758757"/>
                <a:gd name="connsiteY12" fmla="*/ 164965 h 356275"/>
                <a:gd name="connsiteX13" fmla="*/ 444230 w 758757"/>
                <a:gd name="connsiteY13" fmla="*/ 200633 h 356275"/>
                <a:gd name="connsiteX14" fmla="*/ 447472 w 758757"/>
                <a:gd name="connsiteY14" fmla="*/ 229816 h 356275"/>
                <a:gd name="connsiteX15" fmla="*/ 447472 w 758757"/>
                <a:gd name="connsiteY15" fmla="*/ 229816 h 356275"/>
                <a:gd name="connsiteX16" fmla="*/ 509081 w 758757"/>
                <a:gd name="connsiteY16" fmla="*/ 242786 h 356275"/>
                <a:gd name="connsiteX17" fmla="*/ 528536 w 758757"/>
                <a:gd name="connsiteY17" fmla="*/ 265484 h 356275"/>
                <a:gd name="connsiteX18" fmla="*/ 538264 w 758757"/>
                <a:gd name="connsiteY18" fmla="*/ 314122 h 356275"/>
                <a:gd name="connsiteX19" fmla="*/ 551234 w 758757"/>
                <a:gd name="connsiteY19" fmla="*/ 346548 h 356275"/>
                <a:gd name="connsiteX20" fmla="*/ 577174 w 758757"/>
                <a:gd name="connsiteY20" fmla="*/ 356275 h 356275"/>
                <a:gd name="connsiteX21" fmla="*/ 619327 w 758757"/>
                <a:gd name="connsiteY21" fmla="*/ 349790 h 356275"/>
                <a:gd name="connsiteX22" fmla="*/ 667966 w 758757"/>
                <a:gd name="connsiteY22" fmla="*/ 323850 h 356275"/>
                <a:gd name="connsiteX23" fmla="*/ 700391 w 758757"/>
                <a:gd name="connsiteY23" fmla="*/ 281697 h 356275"/>
                <a:gd name="connsiteX24" fmla="*/ 723089 w 758757"/>
                <a:gd name="connsiteY24" fmla="*/ 246029 h 356275"/>
                <a:gd name="connsiteX25" fmla="*/ 745787 w 758757"/>
                <a:gd name="connsiteY25" fmla="*/ 216846 h 356275"/>
                <a:gd name="connsiteX26" fmla="*/ 758757 w 758757"/>
                <a:gd name="connsiteY26" fmla="*/ 174693 h 356275"/>
                <a:gd name="connsiteX27" fmla="*/ 758757 w 758757"/>
                <a:gd name="connsiteY27" fmla="*/ 135782 h 356275"/>
                <a:gd name="connsiteX28" fmla="*/ 732817 w 758757"/>
                <a:gd name="connsiteY28" fmla="*/ 109841 h 356275"/>
                <a:gd name="connsiteX29" fmla="*/ 716604 w 758757"/>
                <a:gd name="connsiteY29" fmla="*/ 87144 h 356275"/>
                <a:gd name="connsiteX30" fmla="*/ 667966 w 758757"/>
                <a:gd name="connsiteY30" fmla="*/ 54718 h 356275"/>
                <a:gd name="connsiteX31" fmla="*/ 616085 w 758757"/>
                <a:gd name="connsiteY31" fmla="*/ 28778 h 356275"/>
                <a:gd name="connsiteX32" fmla="*/ 522051 w 758757"/>
                <a:gd name="connsiteY32" fmla="*/ 19050 h 356275"/>
                <a:gd name="connsiteX33" fmla="*/ 434502 w 758757"/>
                <a:gd name="connsiteY33" fmla="*/ 0 h 356275"/>
                <a:gd name="connsiteX34" fmla="*/ 317770 w 758757"/>
                <a:gd name="connsiteY34" fmla="*/ 32020 h 356275"/>
                <a:gd name="connsiteX35" fmla="*/ 213265 w 758757"/>
                <a:gd name="connsiteY35" fmla="*/ 22630 h 356275"/>
                <a:gd name="connsiteX36" fmla="*/ 81334 w 758757"/>
                <a:gd name="connsiteY36" fmla="*/ 6755 h 356275"/>
                <a:gd name="connsiteX37" fmla="*/ 0 w 758757"/>
                <a:gd name="connsiteY37" fmla="*/ 35263 h 356275"/>
                <a:gd name="connsiteX0" fmla="*/ 0 w 758757"/>
                <a:gd name="connsiteY0" fmla="*/ 35263 h 356275"/>
                <a:gd name="connsiteX1" fmla="*/ 12970 w 758757"/>
                <a:gd name="connsiteY1" fmla="*/ 77416 h 356275"/>
                <a:gd name="connsiteX2" fmla="*/ 64851 w 758757"/>
                <a:gd name="connsiteY2" fmla="*/ 116327 h 356275"/>
                <a:gd name="connsiteX3" fmla="*/ 116732 w 758757"/>
                <a:gd name="connsiteY3" fmla="*/ 164965 h 356275"/>
                <a:gd name="connsiteX4" fmla="*/ 116732 w 758757"/>
                <a:gd name="connsiteY4" fmla="*/ 164965 h 356275"/>
                <a:gd name="connsiteX5" fmla="*/ 158885 w 758757"/>
                <a:gd name="connsiteY5" fmla="*/ 174693 h 356275"/>
                <a:gd name="connsiteX6" fmla="*/ 201038 w 758757"/>
                <a:gd name="connsiteY6" fmla="*/ 151995 h 356275"/>
                <a:gd name="connsiteX7" fmla="*/ 246434 w 758757"/>
                <a:gd name="connsiteY7" fmla="*/ 164965 h 356275"/>
                <a:gd name="connsiteX8" fmla="*/ 285344 w 758757"/>
                <a:gd name="connsiteY8" fmla="*/ 109841 h 356275"/>
                <a:gd name="connsiteX9" fmla="*/ 330740 w 758757"/>
                <a:gd name="connsiteY9" fmla="*/ 96871 h 356275"/>
                <a:gd name="connsiteX10" fmla="*/ 363166 w 758757"/>
                <a:gd name="connsiteY10" fmla="*/ 122812 h 356275"/>
                <a:gd name="connsiteX11" fmla="*/ 376136 w 758757"/>
                <a:gd name="connsiteY11" fmla="*/ 161722 h 356275"/>
                <a:gd name="connsiteX12" fmla="*/ 424774 w 758757"/>
                <a:gd name="connsiteY12" fmla="*/ 164965 h 356275"/>
                <a:gd name="connsiteX13" fmla="*/ 444230 w 758757"/>
                <a:gd name="connsiteY13" fmla="*/ 200633 h 356275"/>
                <a:gd name="connsiteX14" fmla="*/ 447472 w 758757"/>
                <a:gd name="connsiteY14" fmla="*/ 229816 h 356275"/>
                <a:gd name="connsiteX15" fmla="*/ 447472 w 758757"/>
                <a:gd name="connsiteY15" fmla="*/ 229816 h 356275"/>
                <a:gd name="connsiteX16" fmla="*/ 509081 w 758757"/>
                <a:gd name="connsiteY16" fmla="*/ 242786 h 356275"/>
                <a:gd name="connsiteX17" fmla="*/ 528536 w 758757"/>
                <a:gd name="connsiteY17" fmla="*/ 265484 h 356275"/>
                <a:gd name="connsiteX18" fmla="*/ 538264 w 758757"/>
                <a:gd name="connsiteY18" fmla="*/ 314122 h 356275"/>
                <a:gd name="connsiteX19" fmla="*/ 551234 w 758757"/>
                <a:gd name="connsiteY19" fmla="*/ 346548 h 356275"/>
                <a:gd name="connsiteX20" fmla="*/ 577174 w 758757"/>
                <a:gd name="connsiteY20" fmla="*/ 356275 h 356275"/>
                <a:gd name="connsiteX21" fmla="*/ 619327 w 758757"/>
                <a:gd name="connsiteY21" fmla="*/ 349790 h 356275"/>
                <a:gd name="connsiteX22" fmla="*/ 667966 w 758757"/>
                <a:gd name="connsiteY22" fmla="*/ 323850 h 356275"/>
                <a:gd name="connsiteX23" fmla="*/ 700391 w 758757"/>
                <a:gd name="connsiteY23" fmla="*/ 281697 h 356275"/>
                <a:gd name="connsiteX24" fmla="*/ 723089 w 758757"/>
                <a:gd name="connsiteY24" fmla="*/ 246029 h 356275"/>
                <a:gd name="connsiteX25" fmla="*/ 745787 w 758757"/>
                <a:gd name="connsiteY25" fmla="*/ 216846 h 356275"/>
                <a:gd name="connsiteX26" fmla="*/ 758757 w 758757"/>
                <a:gd name="connsiteY26" fmla="*/ 174693 h 356275"/>
                <a:gd name="connsiteX27" fmla="*/ 758757 w 758757"/>
                <a:gd name="connsiteY27" fmla="*/ 135782 h 356275"/>
                <a:gd name="connsiteX28" fmla="*/ 732817 w 758757"/>
                <a:gd name="connsiteY28" fmla="*/ 109841 h 356275"/>
                <a:gd name="connsiteX29" fmla="*/ 716604 w 758757"/>
                <a:gd name="connsiteY29" fmla="*/ 87144 h 356275"/>
                <a:gd name="connsiteX30" fmla="*/ 667966 w 758757"/>
                <a:gd name="connsiteY30" fmla="*/ 54718 h 356275"/>
                <a:gd name="connsiteX31" fmla="*/ 616085 w 758757"/>
                <a:gd name="connsiteY31" fmla="*/ 28778 h 356275"/>
                <a:gd name="connsiteX32" fmla="*/ 541101 w 758757"/>
                <a:gd name="connsiteY32" fmla="*/ 9525 h 356275"/>
                <a:gd name="connsiteX33" fmla="*/ 434502 w 758757"/>
                <a:gd name="connsiteY33" fmla="*/ 0 h 356275"/>
                <a:gd name="connsiteX34" fmla="*/ 317770 w 758757"/>
                <a:gd name="connsiteY34" fmla="*/ 32020 h 356275"/>
                <a:gd name="connsiteX35" fmla="*/ 213265 w 758757"/>
                <a:gd name="connsiteY35" fmla="*/ 22630 h 356275"/>
                <a:gd name="connsiteX36" fmla="*/ 81334 w 758757"/>
                <a:gd name="connsiteY36" fmla="*/ 6755 h 356275"/>
                <a:gd name="connsiteX37" fmla="*/ 0 w 758757"/>
                <a:gd name="connsiteY37" fmla="*/ 35263 h 356275"/>
                <a:gd name="connsiteX0" fmla="*/ 0 w 758757"/>
                <a:gd name="connsiteY0" fmla="*/ 35263 h 356275"/>
                <a:gd name="connsiteX1" fmla="*/ 12970 w 758757"/>
                <a:gd name="connsiteY1" fmla="*/ 77416 h 356275"/>
                <a:gd name="connsiteX2" fmla="*/ 64851 w 758757"/>
                <a:gd name="connsiteY2" fmla="*/ 116327 h 356275"/>
                <a:gd name="connsiteX3" fmla="*/ 116732 w 758757"/>
                <a:gd name="connsiteY3" fmla="*/ 164965 h 356275"/>
                <a:gd name="connsiteX4" fmla="*/ 116732 w 758757"/>
                <a:gd name="connsiteY4" fmla="*/ 164965 h 356275"/>
                <a:gd name="connsiteX5" fmla="*/ 158885 w 758757"/>
                <a:gd name="connsiteY5" fmla="*/ 174693 h 356275"/>
                <a:gd name="connsiteX6" fmla="*/ 201038 w 758757"/>
                <a:gd name="connsiteY6" fmla="*/ 151995 h 356275"/>
                <a:gd name="connsiteX7" fmla="*/ 246434 w 758757"/>
                <a:gd name="connsiteY7" fmla="*/ 164965 h 356275"/>
                <a:gd name="connsiteX8" fmla="*/ 285344 w 758757"/>
                <a:gd name="connsiteY8" fmla="*/ 109841 h 356275"/>
                <a:gd name="connsiteX9" fmla="*/ 330740 w 758757"/>
                <a:gd name="connsiteY9" fmla="*/ 96871 h 356275"/>
                <a:gd name="connsiteX10" fmla="*/ 363166 w 758757"/>
                <a:gd name="connsiteY10" fmla="*/ 122812 h 356275"/>
                <a:gd name="connsiteX11" fmla="*/ 376136 w 758757"/>
                <a:gd name="connsiteY11" fmla="*/ 161722 h 356275"/>
                <a:gd name="connsiteX12" fmla="*/ 424774 w 758757"/>
                <a:gd name="connsiteY12" fmla="*/ 164965 h 356275"/>
                <a:gd name="connsiteX13" fmla="*/ 444230 w 758757"/>
                <a:gd name="connsiteY13" fmla="*/ 200633 h 356275"/>
                <a:gd name="connsiteX14" fmla="*/ 447472 w 758757"/>
                <a:gd name="connsiteY14" fmla="*/ 229816 h 356275"/>
                <a:gd name="connsiteX15" fmla="*/ 447472 w 758757"/>
                <a:gd name="connsiteY15" fmla="*/ 229816 h 356275"/>
                <a:gd name="connsiteX16" fmla="*/ 509081 w 758757"/>
                <a:gd name="connsiteY16" fmla="*/ 242786 h 356275"/>
                <a:gd name="connsiteX17" fmla="*/ 528536 w 758757"/>
                <a:gd name="connsiteY17" fmla="*/ 265484 h 356275"/>
                <a:gd name="connsiteX18" fmla="*/ 538264 w 758757"/>
                <a:gd name="connsiteY18" fmla="*/ 314122 h 356275"/>
                <a:gd name="connsiteX19" fmla="*/ 551234 w 758757"/>
                <a:gd name="connsiteY19" fmla="*/ 346548 h 356275"/>
                <a:gd name="connsiteX20" fmla="*/ 577174 w 758757"/>
                <a:gd name="connsiteY20" fmla="*/ 356275 h 356275"/>
                <a:gd name="connsiteX21" fmla="*/ 619327 w 758757"/>
                <a:gd name="connsiteY21" fmla="*/ 349790 h 356275"/>
                <a:gd name="connsiteX22" fmla="*/ 667966 w 758757"/>
                <a:gd name="connsiteY22" fmla="*/ 323850 h 356275"/>
                <a:gd name="connsiteX23" fmla="*/ 700391 w 758757"/>
                <a:gd name="connsiteY23" fmla="*/ 281697 h 356275"/>
                <a:gd name="connsiteX24" fmla="*/ 723089 w 758757"/>
                <a:gd name="connsiteY24" fmla="*/ 246029 h 356275"/>
                <a:gd name="connsiteX25" fmla="*/ 745787 w 758757"/>
                <a:gd name="connsiteY25" fmla="*/ 216846 h 356275"/>
                <a:gd name="connsiteX26" fmla="*/ 758757 w 758757"/>
                <a:gd name="connsiteY26" fmla="*/ 174693 h 356275"/>
                <a:gd name="connsiteX27" fmla="*/ 758757 w 758757"/>
                <a:gd name="connsiteY27" fmla="*/ 135782 h 356275"/>
                <a:gd name="connsiteX28" fmla="*/ 732817 w 758757"/>
                <a:gd name="connsiteY28" fmla="*/ 109841 h 356275"/>
                <a:gd name="connsiteX29" fmla="*/ 716604 w 758757"/>
                <a:gd name="connsiteY29" fmla="*/ 87144 h 356275"/>
                <a:gd name="connsiteX30" fmla="*/ 667966 w 758757"/>
                <a:gd name="connsiteY30" fmla="*/ 54718 h 356275"/>
                <a:gd name="connsiteX31" fmla="*/ 616085 w 758757"/>
                <a:gd name="connsiteY31" fmla="*/ 28778 h 356275"/>
                <a:gd name="connsiteX32" fmla="*/ 541101 w 758757"/>
                <a:gd name="connsiteY32" fmla="*/ 9525 h 356275"/>
                <a:gd name="connsiteX33" fmla="*/ 434502 w 758757"/>
                <a:gd name="connsiteY33" fmla="*/ 0 h 356275"/>
                <a:gd name="connsiteX34" fmla="*/ 317770 w 758757"/>
                <a:gd name="connsiteY34" fmla="*/ 32020 h 356275"/>
                <a:gd name="connsiteX35" fmla="*/ 213265 w 758757"/>
                <a:gd name="connsiteY35" fmla="*/ 6755 h 356275"/>
                <a:gd name="connsiteX36" fmla="*/ 81334 w 758757"/>
                <a:gd name="connsiteY36" fmla="*/ 6755 h 356275"/>
                <a:gd name="connsiteX37" fmla="*/ 0 w 758757"/>
                <a:gd name="connsiteY37" fmla="*/ 35263 h 356275"/>
                <a:gd name="connsiteX0" fmla="*/ 0 w 758757"/>
                <a:gd name="connsiteY0" fmla="*/ 35263 h 356275"/>
                <a:gd name="connsiteX1" fmla="*/ 12970 w 758757"/>
                <a:gd name="connsiteY1" fmla="*/ 77416 h 356275"/>
                <a:gd name="connsiteX2" fmla="*/ 64851 w 758757"/>
                <a:gd name="connsiteY2" fmla="*/ 116327 h 356275"/>
                <a:gd name="connsiteX3" fmla="*/ 116732 w 758757"/>
                <a:gd name="connsiteY3" fmla="*/ 164965 h 356275"/>
                <a:gd name="connsiteX4" fmla="*/ 116732 w 758757"/>
                <a:gd name="connsiteY4" fmla="*/ 164965 h 356275"/>
                <a:gd name="connsiteX5" fmla="*/ 158885 w 758757"/>
                <a:gd name="connsiteY5" fmla="*/ 174693 h 356275"/>
                <a:gd name="connsiteX6" fmla="*/ 201038 w 758757"/>
                <a:gd name="connsiteY6" fmla="*/ 151995 h 356275"/>
                <a:gd name="connsiteX7" fmla="*/ 246434 w 758757"/>
                <a:gd name="connsiteY7" fmla="*/ 164965 h 356275"/>
                <a:gd name="connsiteX8" fmla="*/ 285344 w 758757"/>
                <a:gd name="connsiteY8" fmla="*/ 109841 h 356275"/>
                <a:gd name="connsiteX9" fmla="*/ 330740 w 758757"/>
                <a:gd name="connsiteY9" fmla="*/ 96871 h 356275"/>
                <a:gd name="connsiteX10" fmla="*/ 363166 w 758757"/>
                <a:gd name="connsiteY10" fmla="*/ 122812 h 356275"/>
                <a:gd name="connsiteX11" fmla="*/ 376136 w 758757"/>
                <a:gd name="connsiteY11" fmla="*/ 161722 h 356275"/>
                <a:gd name="connsiteX12" fmla="*/ 424774 w 758757"/>
                <a:gd name="connsiteY12" fmla="*/ 164965 h 356275"/>
                <a:gd name="connsiteX13" fmla="*/ 444230 w 758757"/>
                <a:gd name="connsiteY13" fmla="*/ 200633 h 356275"/>
                <a:gd name="connsiteX14" fmla="*/ 447472 w 758757"/>
                <a:gd name="connsiteY14" fmla="*/ 229816 h 356275"/>
                <a:gd name="connsiteX15" fmla="*/ 447472 w 758757"/>
                <a:gd name="connsiteY15" fmla="*/ 229816 h 356275"/>
                <a:gd name="connsiteX16" fmla="*/ 509081 w 758757"/>
                <a:gd name="connsiteY16" fmla="*/ 242786 h 356275"/>
                <a:gd name="connsiteX17" fmla="*/ 528536 w 758757"/>
                <a:gd name="connsiteY17" fmla="*/ 265484 h 356275"/>
                <a:gd name="connsiteX18" fmla="*/ 538264 w 758757"/>
                <a:gd name="connsiteY18" fmla="*/ 314122 h 356275"/>
                <a:gd name="connsiteX19" fmla="*/ 551234 w 758757"/>
                <a:gd name="connsiteY19" fmla="*/ 346548 h 356275"/>
                <a:gd name="connsiteX20" fmla="*/ 577174 w 758757"/>
                <a:gd name="connsiteY20" fmla="*/ 356275 h 356275"/>
                <a:gd name="connsiteX21" fmla="*/ 619327 w 758757"/>
                <a:gd name="connsiteY21" fmla="*/ 349790 h 356275"/>
                <a:gd name="connsiteX22" fmla="*/ 667966 w 758757"/>
                <a:gd name="connsiteY22" fmla="*/ 323850 h 356275"/>
                <a:gd name="connsiteX23" fmla="*/ 700391 w 758757"/>
                <a:gd name="connsiteY23" fmla="*/ 281697 h 356275"/>
                <a:gd name="connsiteX24" fmla="*/ 723089 w 758757"/>
                <a:gd name="connsiteY24" fmla="*/ 246029 h 356275"/>
                <a:gd name="connsiteX25" fmla="*/ 745787 w 758757"/>
                <a:gd name="connsiteY25" fmla="*/ 216846 h 356275"/>
                <a:gd name="connsiteX26" fmla="*/ 758757 w 758757"/>
                <a:gd name="connsiteY26" fmla="*/ 174693 h 356275"/>
                <a:gd name="connsiteX27" fmla="*/ 758757 w 758757"/>
                <a:gd name="connsiteY27" fmla="*/ 135782 h 356275"/>
                <a:gd name="connsiteX28" fmla="*/ 732817 w 758757"/>
                <a:gd name="connsiteY28" fmla="*/ 109841 h 356275"/>
                <a:gd name="connsiteX29" fmla="*/ 716604 w 758757"/>
                <a:gd name="connsiteY29" fmla="*/ 87144 h 356275"/>
                <a:gd name="connsiteX30" fmla="*/ 667966 w 758757"/>
                <a:gd name="connsiteY30" fmla="*/ 54718 h 356275"/>
                <a:gd name="connsiteX31" fmla="*/ 616085 w 758757"/>
                <a:gd name="connsiteY31" fmla="*/ 28778 h 356275"/>
                <a:gd name="connsiteX32" fmla="*/ 541101 w 758757"/>
                <a:gd name="connsiteY32" fmla="*/ 9525 h 356275"/>
                <a:gd name="connsiteX33" fmla="*/ 434502 w 758757"/>
                <a:gd name="connsiteY33" fmla="*/ 0 h 356275"/>
                <a:gd name="connsiteX34" fmla="*/ 317770 w 758757"/>
                <a:gd name="connsiteY34" fmla="*/ 22495 h 356275"/>
                <a:gd name="connsiteX35" fmla="*/ 213265 w 758757"/>
                <a:gd name="connsiteY35" fmla="*/ 6755 h 356275"/>
                <a:gd name="connsiteX36" fmla="*/ 81334 w 758757"/>
                <a:gd name="connsiteY36" fmla="*/ 6755 h 356275"/>
                <a:gd name="connsiteX37" fmla="*/ 0 w 758757"/>
                <a:gd name="connsiteY37" fmla="*/ 35263 h 35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58757" h="356275">
                  <a:moveTo>
                    <a:pt x="0" y="35263"/>
                  </a:moveTo>
                  <a:lnTo>
                    <a:pt x="12970" y="77416"/>
                  </a:lnTo>
                  <a:lnTo>
                    <a:pt x="64851" y="116327"/>
                  </a:lnTo>
                  <a:lnTo>
                    <a:pt x="116732" y="164965"/>
                  </a:lnTo>
                  <a:lnTo>
                    <a:pt x="116732" y="164965"/>
                  </a:lnTo>
                  <a:lnTo>
                    <a:pt x="158885" y="174693"/>
                  </a:lnTo>
                  <a:lnTo>
                    <a:pt x="201038" y="151995"/>
                  </a:lnTo>
                  <a:lnTo>
                    <a:pt x="246434" y="164965"/>
                  </a:lnTo>
                  <a:lnTo>
                    <a:pt x="285344" y="109841"/>
                  </a:lnTo>
                  <a:lnTo>
                    <a:pt x="330740" y="96871"/>
                  </a:lnTo>
                  <a:lnTo>
                    <a:pt x="363166" y="122812"/>
                  </a:lnTo>
                  <a:lnTo>
                    <a:pt x="376136" y="161722"/>
                  </a:lnTo>
                  <a:lnTo>
                    <a:pt x="424774" y="164965"/>
                  </a:lnTo>
                  <a:lnTo>
                    <a:pt x="444230" y="200633"/>
                  </a:lnTo>
                  <a:lnTo>
                    <a:pt x="447472" y="229816"/>
                  </a:lnTo>
                  <a:lnTo>
                    <a:pt x="447472" y="229816"/>
                  </a:lnTo>
                  <a:lnTo>
                    <a:pt x="509081" y="242786"/>
                  </a:lnTo>
                  <a:lnTo>
                    <a:pt x="528536" y="265484"/>
                  </a:lnTo>
                  <a:lnTo>
                    <a:pt x="538264" y="314122"/>
                  </a:lnTo>
                  <a:lnTo>
                    <a:pt x="551234" y="346548"/>
                  </a:lnTo>
                  <a:lnTo>
                    <a:pt x="577174" y="356275"/>
                  </a:lnTo>
                  <a:lnTo>
                    <a:pt x="619327" y="349790"/>
                  </a:lnTo>
                  <a:lnTo>
                    <a:pt x="667966" y="323850"/>
                  </a:lnTo>
                  <a:lnTo>
                    <a:pt x="700391" y="281697"/>
                  </a:lnTo>
                  <a:lnTo>
                    <a:pt x="723089" y="246029"/>
                  </a:lnTo>
                  <a:lnTo>
                    <a:pt x="745787" y="216846"/>
                  </a:lnTo>
                  <a:lnTo>
                    <a:pt x="758757" y="174693"/>
                  </a:lnTo>
                  <a:lnTo>
                    <a:pt x="758757" y="135782"/>
                  </a:lnTo>
                  <a:lnTo>
                    <a:pt x="732817" y="109841"/>
                  </a:lnTo>
                  <a:lnTo>
                    <a:pt x="716604" y="87144"/>
                  </a:lnTo>
                  <a:lnTo>
                    <a:pt x="667966" y="54718"/>
                  </a:lnTo>
                  <a:lnTo>
                    <a:pt x="616085" y="28778"/>
                  </a:lnTo>
                  <a:lnTo>
                    <a:pt x="541101" y="9525"/>
                  </a:lnTo>
                  <a:lnTo>
                    <a:pt x="434502" y="0"/>
                  </a:lnTo>
                  <a:lnTo>
                    <a:pt x="317770" y="22495"/>
                  </a:lnTo>
                  <a:lnTo>
                    <a:pt x="213265" y="6755"/>
                  </a:lnTo>
                  <a:lnTo>
                    <a:pt x="81334" y="6755"/>
                  </a:lnTo>
                  <a:lnTo>
                    <a:pt x="0" y="3526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1ED2BE34-3C5C-4B47-B31B-5EB597E1286F}"/>
                </a:ext>
              </a:extLst>
            </p:cNvPr>
            <p:cNvSpPr/>
            <p:nvPr/>
          </p:nvSpPr>
          <p:spPr>
            <a:xfrm>
              <a:off x="3819525" y="5981700"/>
              <a:ext cx="142875" cy="254000"/>
            </a:xfrm>
            <a:custGeom>
              <a:avLst/>
              <a:gdLst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65100 h 254000"/>
                <a:gd name="connsiteX3" fmla="*/ 60325 w 142875"/>
                <a:gd name="connsiteY3" fmla="*/ 130175 h 254000"/>
                <a:gd name="connsiteX4" fmla="*/ 92075 w 142875"/>
                <a:gd name="connsiteY4" fmla="*/ 9207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6675 w 142875"/>
                <a:gd name="connsiteY8" fmla="*/ 60325 h 254000"/>
                <a:gd name="connsiteX9" fmla="*/ 50800 w 142875"/>
                <a:gd name="connsiteY9" fmla="*/ 98425 h 254000"/>
                <a:gd name="connsiteX10" fmla="*/ 31750 w 142875"/>
                <a:gd name="connsiteY10" fmla="*/ 146050 h 254000"/>
                <a:gd name="connsiteX11" fmla="*/ 0 w 142875"/>
                <a:gd name="connsiteY11" fmla="*/ 254000 h 254000"/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65100 h 254000"/>
                <a:gd name="connsiteX3" fmla="*/ 60325 w 142875"/>
                <a:gd name="connsiteY3" fmla="*/ 130175 h 254000"/>
                <a:gd name="connsiteX4" fmla="*/ 92075 w 142875"/>
                <a:gd name="connsiteY4" fmla="*/ 9207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6675 w 142875"/>
                <a:gd name="connsiteY8" fmla="*/ 60325 h 254000"/>
                <a:gd name="connsiteX9" fmla="*/ 50800 w 142875"/>
                <a:gd name="connsiteY9" fmla="*/ 98425 h 254000"/>
                <a:gd name="connsiteX10" fmla="*/ 22225 w 142875"/>
                <a:gd name="connsiteY10" fmla="*/ 225425 h 254000"/>
                <a:gd name="connsiteX11" fmla="*/ 0 w 142875"/>
                <a:gd name="connsiteY11" fmla="*/ 254000 h 254000"/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65100 h 254000"/>
                <a:gd name="connsiteX3" fmla="*/ 60325 w 142875"/>
                <a:gd name="connsiteY3" fmla="*/ 130175 h 254000"/>
                <a:gd name="connsiteX4" fmla="*/ 92075 w 142875"/>
                <a:gd name="connsiteY4" fmla="*/ 9207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6675 w 142875"/>
                <a:gd name="connsiteY8" fmla="*/ 60325 h 254000"/>
                <a:gd name="connsiteX9" fmla="*/ 28575 w 142875"/>
                <a:gd name="connsiteY9" fmla="*/ 123825 h 254000"/>
                <a:gd name="connsiteX10" fmla="*/ 22225 w 142875"/>
                <a:gd name="connsiteY10" fmla="*/ 225425 h 254000"/>
                <a:gd name="connsiteX11" fmla="*/ 0 w 142875"/>
                <a:gd name="connsiteY11" fmla="*/ 254000 h 254000"/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65100 h 254000"/>
                <a:gd name="connsiteX3" fmla="*/ 60325 w 142875"/>
                <a:gd name="connsiteY3" fmla="*/ 130175 h 254000"/>
                <a:gd name="connsiteX4" fmla="*/ 92075 w 142875"/>
                <a:gd name="connsiteY4" fmla="*/ 9207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0325 w 142875"/>
                <a:gd name="connsiteY8" fmla="*/ 60325 h 254000"/>
                <a:gd name="connsiteX9" fmla="*/ 28575 w 142875"/>
                <a:gd name="connsiteY9" fmla="*/ 123825 h 254000"/>
                <a:gd name="connsiteX10" fmla="*/ 22225 w 142875"/>
                <a:gd name="connsiteY10" fmla="*/ 225425 h 254000"/>
                <a:gd name="connsiteX11" fmla="*/ 0 w 142875"/>
                <a:gd name="connsiteY11" fmla="*/ 254000 h 254000"/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65100 h 254000"/>
                <a:gd name="connsiteX3" fmla="*/ 60325 w 142875"/>
                <a:gd name="connsiteY3" fmla="*/ 130175 h 254000"/>
                <a:gd name="connsiteX4" fmla="*/ 101600 w 142875"/>
                <a:gd name="connsiteY4" fmla="*/ 9842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0325 w 142875"/>
                <a:gd name="connsiteY8" fmla="*/ 60325 h 254000"/>
                <a:gd name="connsiteX9" fmla="*/ 28575 w 142875"/>
                <a:gd name="connsiteY9" fmla="*/ 123825 h 254000"/>
                <a:gd name="connsiteX10" fmla="*/ 22225 w 142875"/>
                <a:gd name="connsiteY10" fmla="*/ 225425 h 254000"/>
                <a:gd name="connsiteX11" fmla="*/ 0 w 142875"/>
                <a:gd name="connsiteY11" fmla="*/ 254000 h 254000"/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65100 h 254000"/>
                <a:gd name="connsiteX3" fmla="*/ 66675 w 142875"/>
                <a:gd name="connsiteY3" fmla="*/ 139700 h 254000"/>
                <a:gd name="connsiteX4" fmla="*/ 101600 w 142875"/>
                <a:gd name="connsiteY4" fmla="*/ 9842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0325 w 142875"/>
                <a:gd name="connsiteY8" fmla="*/ 60325 h 254000"/>
                <a:gd name="connsiteX9" fmla="*/ 28575 w 142875"/>
                <a:gd name="connsiteY9" fmla="*/ 123825 h 254000"/>
                <a:gd name="connsiteX10" fmla="*/ 22225 w 142875"/>
                <a:gd name="connsiteY10" fmla="*/ 225425 h 254000"/>
                <a:gd name="connsiteX11" fmla="*/ 0 w 142875"/>
                <a:gd name="connsiteY11" fmla="*/ 254000 h 254000"/>
                <a:gd name="connsiteX0" fmla="*/ 0 w 142875"/>
                <a:gd name="connsiteY0" fmla="*/ 254000 h 254000"/>
                <a:gd name="connsiteX1" fmla="*/ 60325 w 142875"/>
                <a:gd name="connsiteY1" fmla="*/ 215900 h 254000"/>
                <a:gd name="connsiteX2" fmla="*/ 63500 w 142875"/>
                <a:gd name="connsiteY2" fmla="*/ 177800 h 254000"/>
                <a:gd name="connsiteX3" fmla="*/ 66675 w 142875"/>
                <a:gd name="connsiteY3" fmla="*/ 139700 h 254000"/>
                <a:gd name="connsiteX4" fmla="*/ 101600 w 142875"/>
                <a:gd name="connsiteY4" fmla="*/ 98425 h 254000"/>
                <a:gd name="connsiteX5" fmla="*/ 104775 w 142875"/>
                <a:gd name="connsiteY5" fmla="*/ 38100 h 254000"/>
                <a:gd name="connsiteX6" fmla="*/ 142875 w 142875"/>
                <a:gd name="connsiteY6" fmla="*/ 3175 h 254000"/>
                <a:gd name="connsiteX7" fmla="*/ 104775 w 142875"/>
                <a:gd name="connsiteY7" fmla="*/ 0 h 254000"/>
                <a:gd name="connsiteX8" fmla="*/ 60325 w 142875"/>
                <a:gd name="connsiteY8" fmla="*/ 60325 h 254000"/>
                <a:gd name="connsiteX9" fmla="*/ 28575 w 142875"/>
                <a:gd name="connsiteY9" fmla="*/ 123825 h 254000"/>
                <a:gd name="connsiteX10" fmla="*/ 22225 w 142875"/>
                <a:gd name="connsiteY10" fmla="*/ 225425 h 254000"/>
                <a:gd name="connsiteX11" fmla="*/ 0 w 142875"/>
                <a:gd name="connsiteY11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875" h="254000">
                  <a:moveTo>
                    <a:pt x="0" y="254000"/>
                  </a:moveTo>
                  <a:lnTo>
                    <a:pt x="60325" y="215900"/>
                  </a:lnTo>
                  <a:lnTo>
                    <a:pt x="63500" y="177800"/>
                  </a:lnTo>
                  <a:lnTo>
                    <a:pt x="66675" y="139700"/>
                  </a:lnTo>
                  <a:lnTo>
                    <a:pt x="101600" y="98425"/>
                  </a:lnTo>
                  <a:lnTo>
                    <a:pt x="104775" y="38100"/>
                  </a:lnTo>
                  <a:lnTo>
                    <a:pt x="142875" y="3175"/>
                  </a:lnTo>
                  <a:lnTo>
                    <a:pt x="104775" y="0"/>
                  </a:lnTo>
                  <a:lnTo>
                    <a:pt x="60325" y="60325"/>
                  </a:lnTo>
                  <a:lnTo>
                    <a:pt x="28575" y="123825"/>
                  </a:lnTo>
                  <a:lnTo>
                    <a:pt x="22225" y="225425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3" name="Retvinklet trekant 12">
              <a:extLst>
                <a:ext uri="{FF2B5EF4-FFF2-40B4-BE49-F238E27FC236}">
                  <a16:creationId xmlns:a16="http://schemas.microsoft.com/office/drawing/2014/main" id="{3DBCA8B0-EC38-1241-BEFE-59F060A15343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3368674" y="5689599"/>
              <a:ext cx="108000" cy="108000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65026D7-D2CA-4244-9834-81F5171EB2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4574" y="5784850"/>
              <a:ext cx="54258" cy="108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ED9FE18-7A6A-134A-A8E5-3D4F58F8E2E0}"/>
                </a:ext>
              </a:extLst>
            </p:cNvPr>
            <p:cNvSpPr/>
            <p:nvPr/>
          </p:nvSpPr>
          <p:spPr>
            <a:xfrm>
              <a:off x="3648075" y="5845175"/>
              <a:ext cx="45719" cy="9100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18CB364-66A2-4E4D-9963-54B2979AA643}"/>
                </a:ext>
              </a:extLst>
            </p:cNvPr>
            <p:cNvSpPr>
              <a:spLocks/>
            </p:cNvSpPr>
            <p:nvPr/>
          </p:nvSpPr>
          <p:spPr>
            <a:xfrm rot="20527334">
              <a:off x="4363382" y="5205681"/>
              <a:ext cx="72000" cy="252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BDCAC91-BE2F-7641-8DB8-E108A90B3588}"/>
                </a:ext>
              </a:extLst>
            </p:cNvPr>
            <p:cNvSpPr>
              <a:spLocks noChangeAspect="1"/>
            </p:cNvSpPr>
            <p:nvPr/>
          </p:nvSpPr>
          <p:spPr>
            <a:xfrm rot="19571941">
              <a:off x="4841175" y="5511892"/>
              <a:ext cx="80939" cy="288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0CB90CB6-6902-F645-9555-02474F9AA0E6}"/>
                </a:ext>
              </a:extLst>
            </p:cNvPr>
            <p:cNvSpPr/>
            <p:nvPr/>
          </p:nvSpPr>
          <p:spPr>
            <a:xfrm>
              <a:off x="5019675" y="5476875"/>
              <a:ext cx="225425" cy="269875"/>
            </a:xfrm>
            <a:custGeom>
              <a:avLst/>
              <a:gdLst>
                <a:gd name="connsiteX0" fmla="*/ 0 w 225425"/>
                <a:gd name="connsiteY0" fmla="*/ 127000 h 269875"/>
                <a:gd name="connsiteX1" fmla="*/ 53975 w 225425"/>
                <a:gd name="connsiteY1" fmla="*/ 257175 h 269875"/>
                <a:gd name="connsiteX2" fmla="*/ 95250 w 225425"/>
                <a:gd name="connsiteY2" fmla="*/ 244475 h 269875"/>
                <a:gd name="connsiteX3" fmla="*/ 127000 w 225425"/>
                <a:gd name="connsiteY3" fmla="*/ 269875 h 269875"/>
                <a:gd name="connsiteX4" fmla="*/ 171450 w 225425"/>
                <a:gd name="connsiteY4" fmla="*/ 228600 h 269875"/>
                <a:gd name="connsiteX5" fmla="*/ 193675 w 225425"/>
                <a:gd name="connsiteY5" fmla="*/ 152400 h 269875"/>
                <a:gd name="connsiteX6" fmla="*/ 187325 w 225425"/>
                <a:gd name="connsiteY6" fmla="*/ 107950 h 269875"/>
                <a:gd name="connsiteX7" fmla="*/ 177800 w 225425"/>
                <a:gd name="connsiteY7" fmla="*/ 69850 h 269875"/>
                <a:gd name="connsiteX8" fmla="*/ 225425 w 225425"/>
                <a:gd name="connsiteY8" fmla="*/ 44450 h 269875"/>
                <a:gd name="connsiteX9" fmla="*/ 177800 w 225425"/>
                <a:gd name="connsiteY9" fmla="*/ 0 h 269875"/>
                <a:gd name="connsiteX10" fmla="*/ 142875 w 225425"/>
                <a:gd name="connsiteY10" fmla="*/ 38100 h 269875"/>
                <a:gd name="connsiteX11" fmla="*/ 136525 w 225425"/>
                <a:gd name="connsiteY11" fmla="*/ 73025 h 269875"/>
                <a:gd name="connsiteX12" fmla="*/ 0 w 225425"/>
                <a:gd name="connsiteY12" fmla="*/ 127000 h 26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425" h="269875">
                  <a:moveTo>
                    <a:pt x="0" y="127000"/>
                  </a:moveTo>
                  <a:lnTo>
                    <a:pt x="53975" y="257175"/>
                  </a:lnTo>
                  <a:lnTo>
                    <a:pt x="95250" y="244475"/>
                  </a:lnTo>
                  <a:lnTo>
                    <a:pt x="127000" y="269875"/>
                  </a:lnTo>
                  <a:lnTo>
                    <a:pt x="171450" y="228600"/>
                  </a:lnTo>
                  <a:lnTo>
                    <a:pt x="193675" y="152400"/>
                  </a:lnTo>
                  <a:lnTo>
                    <a:pt x="187325" y="107950"/>
                  </a:lnTo>
                  <a:lnTo>
                    <a:pt x="177800" y="69850"/>
                  </a:lnTo>
                  <a:lnTo>
                    <a:pt x="225425" y="44450"/>
                  </a:lnTo>
                  <a:lnTo>
                    <a:pt x="177800" y="0"/>
                  </a:lnTo>
                  <a:lnTo>
                    <a:pt x="142875" y="38100"/>
                  </a:lnTo>
                  <a:lnTo>
                    <a:pt x="136525" y="73025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E70B344-3891-184A-9653-BCCBE14FFB0F}"/>
                </a:ext>
              </a:extLst>
            </p:cNvPr>
            <p:cNvSpPr>
              <a:spLocks/>
            </p:cNvSpPr>
            <p:nvPr/>
          </p:nvSpPr>
          <p:spPr>
            <a:xfrm rot="17431809">
              <a:off x="5027060" y="5735878"/>
              <a:ext cx="72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31E0785B-75FD-4D49-B173-93F28A23A655}"/>
                </a:ext>
              </a:extLst>
            </p:cNvPr>
            <p:cNvSpPr/>
            <p:nvPr/>
          </p:nvSpPr>
          <p:spPr>
            <a:xfrm>
              <a:off x="4702175" y="5019675"/>
              <a:ext cx="523875" cy="603250"/>
            </a:xfrm>
            <a:custGeom>
              <a:avLst/>
              <a:gdLst>
                <a:gd name="connsiteX0" fmla="*/ 0 w 523875"/>
                <a:gd name="connsiteY0" fmla="*/ 95250 h 603250"/>
                <a:gd name="connsiteX1" fmla="*/ 19050 w 523875"/>
                <a:gd name="connsiteY1" fmla="*/ 117475 h 603250"/>
                <a:gd name="connsiteX2" fmla="*/ 22225 w 523875"/>
                <a:gd name="connsiteY2" fmla="*/ 149225 h 603250"/>
                <a:gd name="connsiteX3" fmla="*/ 73025 w 523875"/>
                <a:gd name="connsiteY3" fmla="*/ 209550 h 603250"/>
                <a:gd name="connsiteX4" fmla="*/ 60325 w 523875"/>
                <a:gd name="connsiteY4" fmla="*/ 254000 h 603250"/>
                <a:gd name="connsiteX5" fmla="*/ 60325 w 523875"/>
                <a:gd name="connsiteY5" fmla="*/ 254000 h 603250"/>
                <a:gd name="connsiteX6" fmla="*/ 123825 w 523875"/>
                <a:gd name="connsiteY6" fmla="*/ 231775 h 603250"/>
                <a:gd name="connsiteX7" fmla="*/ 152400 w 523875"/>
                <a:gd name="connsiteY7" fmla="*/ 295275 h 603250"/>
                <a:gd name="connsiteX8" fmla="*/ 139700 w 523875"/>
                <a:gd name="connsiteY8" fmla="*/ 390525 h 603250"/>
                <a:gd name="connsiteX9" fmla="*/ 177800 w 523875"/>
                <a:gd name="connsiteY9" fmla="*/ 492125 h 603250"/>
                <a:gd name="connsiteX10" fmla="*/ 203200 w 523875"/>
                <a:gd name="connsiteY10" fmla="*/ 558800 h 603250"/>
                <a:gd name="connsiteX11" fmla="*/ 244475 w 523875"/>
                <a:gd name="connsiteY11" fmla="*/ 603250 h 603250"/>
                <a:gd name="connsiteX12" fmla="*/ 212725 w 523875"/>
                <a:gd name="connsiteY12" fmla="*/ 450850 h 603250"/>
                <a:gd name="connsiteX13" fmla="*/ 177800 w 523875"/>
                <a:gd name="connsiteY13" fmla="*/ 323850 h 603250"/>
                <a:gd name="connsiteX14" fmla="*/ 266700 w 523875"/>
                <a:gd name="connsiteY14" fmla="*/ 406400 h 603250"/>
                <a:gd name="connsiteX15" fmla="*/ 263525 w 523875"/>
                <a:gd name="connsiteY15" fmla="*/ 454025 h 603250"/>
                <a:gd name="connsiteX16" fmla="*/ 330200 w 523875"/>
                <a:gd name="connsiteY16" fmla="*/ 390525 h 603250"/>
                <a:gd name="connsiteX17" fmla="*/ 330200 w 523875"/>
                <a:gd name="connsiteY17" fmla="*/ 307975 h 603250"/>
                <a:gd name="connsiteX18" fmla="*/ 330200 w 523875"/>
                <a:gd name="connsiteY18" fmla="*/ 250825 h 603250"/>
                <a:gd name="connsiteX19" fmla="*/ 292100 w 523875"/>
                <a:gd name="connsiteY19" fmla="*/ 196850 h 603250"/>
                <a:gd name="connsiteX20" fmla="*/ 298450 w 523875"/>
                <a:gd name="connsiteY20" fmla="*/ 155575 h 603250"/>
                <a:gd name="connsiteX21" fmla="*/ 320675 w 523875"/>
                <a:gd name="connsiteY21" fmla="*/ 123825 h 603250"/>
                <a:gd name="connsiteX22" fmla="*/ 349250 w 523875"/>
                <a:gd name="connsiteY22" fmla="*/ 193675 h 603250"/>
                <a:gd name="connsiteX23" fmla="*/ 371475 w 523875"/>
                <a:gd name="connsiteY23" fmla="*/ 117475 h 603250"/>
                <a:gd name="connsiteX24" fmla="*/ 463550 w 523875"/>
                <a:gd name="connsiteY24" fmla="*/ 101600 h 603250"/>
                <a:gd name="connsiteX25" fmla="*/ 523875 w 523875"/>
                <a:gd name="connsiteY25" fmla="*/ 60325 h 603250"/>
                <a:gd name="connsiteX26" fmla="*/ 444500 w 523875"/>
                <a:gd name="connsiteY26" fmla="*/ 66675 h 603250"/>
                <a:gd name="connsiteX27" fmla="*/ 349250 w 523875"/>
                <a:gd name="connsiteY27" fmla="*/ 31750 h 603250"/>
                <a:gd name="connsiteX28" fmla="*/ 288925 w 523875"/>
                <a:gd name="connsiteY28" fmla="*/ 28575 h 603250"/>
                <a:gd name="connsiteX29" fmla="*/ 219075 w 523875"/>
                <a:gd name="connsiteY29" fmla="*/ 130175 h 603250"/>
                <a:gd name="connsiteX30" fmla="*/ 177800 w 523875"/>
                <a:gd name="connsiteY30" fmla="*/ 142875 h 603250"/>
                <a:gd name="connsiteX31" fmla="*/ 127000 w 523875"/>
                <a:gd name="connsiteY31" fmla="*/ 0 h 603250"/>
                <a:gd name="connsiteX32" fmla="*/ 0 w 523875"/>
                <a:gd name="connsiteY32" fmla="*/ 95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23875" h="603250">
                  <a:moveTo>
                    <a:pt x="0" y="95250"/>
                  </a:moveTo>
                  <a:lnTo>
                    <a:pt x="19050" y="117475"/>
                  </a:lnTo>
                  <a:lnTo>
                    <a:pt x="22225" y="149225"/>
                  </a:lnTo>
                  <a:lnTo>
                    <a:pt x="73025" y="209550"/>
                  </a:lnTo>
                  <a:lnTo>
                    <a:pt x="60325" y="254000"/>
                  </a:lnTo>
                  <a:lnTo>
                    <a:pt x="60325" y="254000"/>
                  </a:lnTo>
                  <a:lnTo>
                    <a:pt x="123825" y="231775"/>
                  </a:lnTo>
                  <a:lnTo>
                    <a:pt x="152400" y="295275"/>
                  </a:lnTo>
                  <a:lnTo>
                    <a:pt x="139700" y="390525"/>
                  </a:lnTo>
                  <a:lnTo>
                    <a:pt x="177800" y="492125"/>
                  </a:lnTo>
                  <a:lnTo>
                    <a:pt x="203200" y="558800"/>
                  </a:lnTo>
                  <a:lnTo>
                    <a:pt x="244475" y="603250"/>
                  </a:lnTo>
                  <a:lnTo>
                    <a:pt x="212725" y="450850"/>
                  </a:lnTo>
                  <a:lnTo>
                    <a:pt x="177800" y="323850"/>
                  </a:lnTo>
                  <a:lnTo>
                    <a:pt x="266700" y="406400"/>
                  </a:lnTo>
                  <a:lnTo>
                    <a:pt x="263525" y="454025"/>
                  </a:lnTo>
                  <a:lnTo>
                    <a:pt x="330200" y="390525"/>
                  </a:lnTo>
                  <a:lnTo>
                    <a:pt x="330200" y="307975"/>
                  </a:lnTo>
                  <a:lnTo>
                    <a:pt x="330200" y="250825"/>
                  </a:lnTo>
                  <a:lnTo>
                    <a:pt x="292100" y="196850"/>
                  </a:lnTo>
                  <a:lnTo>
                    <a:pt x="298450" y="155575"/>
                  </a:lnTo>
                  <a:lnTo>
                    <a:pt x="320675" y="123825"/>
                  </a:lnTo>
                  <a:lnTo>
                    <a:pt x="349250" y="193675"/>
                  </a:lnTo>
                  <a:lnTo>
                    <a:pt x="371475" y="117475"/>
                  </a:lnTo>
                  <a:lnTo>
                    <a:pt x="463550" y="101600"/>
                  </a:lnTo>
                  <a:lnTo>
                    <a:pt x="523875" y="60325"/>
                  </a:lnTo>
                  <a:lnTo>
                    <a:pt x="444500" y="66675"/>
                  </a:lnTo>
                  <a:lnTo>
                    <a:pt x="349250" y="31750"/>
                  </a:lnTo>
                  <a:lnTo>
                    <a:pt x="288925" y="28575"/>
                  </a:lnTo>
                  <a:lnTo>
                    <a:pt x="219075" y="130175"/>
                  </a:lnTo>
                  <a:lnTo>
                    <a:pt x="177800" y="142875"/>
                  </a:lnTo>
                  <a:lnTo>
                    <a:pt x="127000" y="0"/>
                  </a:lnTo>
                  <a:lnTo>
                    <a:pt x="0" y="9525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49668A7-5299-034A-82AF-8B2B9A897408}"/>
                </a:ext>
              </a:extLst>
            </p:cNvPr>
            <p:cNvSpPr>
              <a:spLocks/>
            </p:cNvSpPr>
            <p:nvPr/>
          </p:nvSpPr>
          <p:spPr>
            <a:xfrm rot="1315784">
              <a:off x="5221599" y="5612624"/>
              <a:ext cx="79329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9076377-ACC2-174E-84A9-AC627F506329}"/>
                </a:ext>
              </a:extLst>
            </p:cNvPr>
            <p:cNvSpPr>
              <a:spLocks/>
            </p:cNvSpPr>
            <p:nvPr/>
          </p:nvSpPr>
          <p:spPr>
            <a:xfrm rot="20163571">
              <a:off x="5235927" y="5211803"/>
              <a:ext cx="72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5E2B547-5348-8143-88EA-5E1AA0F5861C}"/>
                </a:ext>
              </a:extLst>
            </p:cNvPr>
            <p:cNvSpPr>
              <a:spLocks/>
            </p:cNvSpPr>
            <p:nvPr/>
          </p:nvSpPr>
          <p:spPr>
            <a:xfrm rot="1315784">
              <a:off x="5293841" y="5444489"/>
              <a:ext cx="66342" cy="782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4" name="Kombinationstegning 23">
              <a:extLst>
                <a:ext uri="{FF2B5EF4-FFF2-40B4-BE49-F238E27FC236}">
                  <a16:creationId xmlns:a16="http://schemas.microsoft.com/office/drawing/2014/main" id="{AAE2B87A-2B36-BC49-BFFA-3DE28FF5AA7B}"/>
                </a:ext>
              </a:extLst>
            </p:cNvPr>
            <p:cNvSpPr/>
            <p:nvPr/>
          </p:nvSpPr>
          <p:spPr>
            <a:xfrm>
              <a:off x="5438775" y="5692775"/>
              <a:ext cx="339725" cy="231775"/>
            </a:xfrm>
            <a:custGeom>
              <a:avLst/>
              <a:gdLst>
                <a:gd name="connsiteX0" fmla="*/ 0 w 339725"/>
                <a:gd name="connsiteY0" fmla="*/ 0 h 231775"/>
                <a:gd name="connsiteX1" fmla="*/ 9525 w 339725"/>
                <a:gd name="connsiteY1" fmla="*/ 31750 h 231775"/>
                <a:gd name="connsiteX2" fmla="*/ 44450 w 339725"/>
                <a:gd name="connsiteY2" fmla="*/ 47625 h 231775"/>
                <a:gd name="connsiteX3" fmla="*/ 73025 w 339725"/>
                <a:gd name="connsiteY3" fmla="*/ 79375 h 231775"/>
                <a:gd name="connsiteX4" fmla="*/ 114300 w 339725"/>
                <a:gd name="connsiteY4" fmla="*/ 79375 h 231775"/>
                <a:gd name="connsiteX5" fmla="*/ 142875 w 339725"/>
                <a:gd name="connsiteY5" fmla="*/ 149225 h 231775"/>
                <a:gd name="connsiteX6" fmla="*/ 231775 w 339725"/>
                <a:gd name="connsiteY6" fmla="*/ 193675 h 231775"/>
                <a:gd name="connsiteX7" fmla="*/ 269875 w 339725"/>
                <a:gd name="connsiteY7" fmla="*/ 168275 h 231775"/>
                <a:gd name="connsiteX8" fmla="*/ 339725 w 339725"/>
                <a:gd name="connsiteY8" fmla="*/ 231775 h 231775"/>
                <a:gd name="connsiteX9" fmla="*/ 339725 w 339725"/>
                <a:gd name="connsiteY9" fmla="*/ 231775 h 231775"/>
                <a:gd name="connsiteX10" fmla="*/ 307975 w 339725"/>
                <a:gd name="connsiteY10" fmla="*/ 142875 h 231775"/>
                <a:gd name="connsiteX11" fmla="*/ 327025 w 339725"/>
                <a:gd name="connsiteY11" fmla="*/ 111125 h 231775"/>
                <a:gd name="connsiteX12" fmla="*/ 219075 w 339725"/>
                <a:gd name="connsiteY12" fmla="*/ 28575 h 231775"/>
                <a:gd name="connsiteX13" fmla="*/ 174625 w 339725"/>
                <a:gd name="connsiteY13" fmla="*/ 28575 h 231775"/>
                <a:gd name="connsiteX14" fmla="*/ 155575 w 339725"/>
                <a:gd name="connsiteY14" fmla="*/ 6350 h 231775"/>
                <a:gd name="connsiteX15" fmla="*/ 92075 w 339725"/>
                <a:gd name="connsiteY15" fmla="*/ 15875 h 231775"/>
                <a:gd name="connsiteX16" fmla="*/ 92075 w 339725"/>
                <a:gd name="connsiteY16" fmla="*/ 15875 h 231775"/>
                <a:gd name="connsiteX17" fmla="*/ 0 w 339725"/>
                <a:gd name="connsiteY17" fmla="*/ 0 h 23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9725" h="231775">
                  <a:moveTo>
                    <a:pt x="0" y="0"/>
                  </a:moveTo>
                  <a:lnTo>
                    <a:pt x="9525" y="31750"/>
                  </a:lnTo>
                  <a:lnTo>
                    <a:pt x="44450" y="47625"/>
                  </a:lnTo>
                  <a:lnTo>
                    <a:pt x="73025" y="79375"/>
                  </a:lnTo>
                  <a:lnTo>
                    <a:pt x="114300" y="79375"/>
                  </a:lnTo>
                  <a:lnTo>
                    <a:pt x="142875" y="149225"/>
                  </a:lnTo>
                  <a:lnTo>
                    <a:pt x="231775" y="193675"/>
                  </a:lnTo>
                  <a:lnTo>
                    <a:pt x="269875" y="168275"/>
                  </a:lnTo>
                  <a:lnTo>
                    <a:pt x="339725" y="231775"/>
                  </a:lnTo>
                  <a:lnTo>
                    <a:pt x="339725" y="231775"/>
                  </a:lnTo>
                  <a:lnTo>
                    <a:pt x="307975" y="142875"/>
                  </a:lnTo>
                  <a:lnTo>
                    <a:pt x="327025" y="111125"/>
                  </a:lnTo>
                  <a:lnTo>
                    <a:pt x="219075" y="28575"/>
                  </a:lnTo>
                  <a:lnTo>
                    <a:pt x="174625" y="28575"/>
                  </a:lnTo>
                  <a:lnTo>
                    <a:pt x="155575" y="6350"/>
                  </a:lnTo>
                  <a:lnTo>
                    <a:pt x="92075" y="15875"/>
                  </a:lnTo>
                  <a:lnTo>
                    <a:pt x="92075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5" name="Kombinationstegning 24">
              <a:extLst>
                <a:ext uri="{FF2B5EF4-FFF2-40B4-BE49-F238E27FC236}">
                  <a16:creationId xmlns:a16="http://schemas.microsoft.com/office/drawing/2014/main" id="{E88840DF-21BE-2444-99AE-B9FCCF508000}"/>
                </a:ext>
              </a:extLst>
            </p:cNvPr>
            <p:cNvSpPr/>
            <p:nvPr/>
          </p:nvSpPr>
          <p:spPr>
            <a:xfrm>
              <a:off x="5638800" y="5937250"/>
              <a:ext cx="219075" cy="387350"/>
            </a:xfrm>
            <a:custGeom>
              <a:avLst/>
              <a:gdLst>
                <a:gd name="connsiteX0" fmla="*/ 12700 w 219075"/>
                <a:gd name="connsiteY0" fmla="*/ 0 h 387350"/>
                <a:gd name="connsiteX1" fmla="*/ 82550 w 219075"/>
                <a:gd name="connsiteY1" fmla="*/ 88900 h 387350"/>
                <a:gd name="connsiteX2" fmla="*/ 136525 w 219075"/>
                <a:gd name="connsiteY2" fmla="*/ 228600 h 387350"/>
                <a:gd name="connsiteX3" fmla="*/ 196850 w 219075"/>
                <a:gd name="connsiteY3" fmla="*/ 317500 h 387350"/>
                <a:gd name="connsiteX4" fmla="*/ 219075 w 219075"/>
                <a:gd name="connsiteY4" fmla="*/ 377825 h 387350"/>
                <a:gd name="connsiteX5" fmla="*/ 219075 w 219075"/>
                <a:gd name="connsiteY5" fmla="*/ 377825 h 387350"/>
                <a:gd name="connsiteX6" fmla="*/ 174625 w 219075"/>
                <a:gd name="connsiteY6" fmla="*/ 387350 h 387350"/>
                <a:gd name="connsiteX7" fmla="*/ 25400 w 219075"/>
                <a:gd name="connsiteY7" fmla="*/ 146050 h 387350"/>
                <a:gd name="connsiteX8" fmla="*/ 0 w 219075"/>
                <a:gd name="connsiteY8" fmla="*/ 120650 h 387350"/>
                <a:gd name="connsiteX9" fmla="*/ 12700 w 219075"/>
                <a:gd name="connsiteY9" fmla="*/ 0 h 387350"/>
                <a:gd name="connsiteX0" fmla="*/ 12700 w 219075"/>
                <a:gd name="connsiteY0" fmla="*/ 0 h 387350"/>
                <a:gd name="connsiteX1" fmla="*/ 82550 w 219075"/>
                <a:gd name="connsiteY1" fmla="*/ 88900 h 387350"/>
                <a:gd name="connsiteX2" fmla="*/ 136525 w 219075"/>
                <a:gd name="connsiteY2" fmla="*/ 228600 h 387350"/>
                <a:gd name="connsiteX3" fmla="*/ 196850 w 219075"/>
                <a:gd name="connsiteY3" fmla="*/ 317500 h 387350"/>
                <a:gd name="connsiteX4" fmla="*/ 219075 w 219075"/>
                <a:gd name="connsiteY4" fmla="*/ 377825 h 387350"/>
                <a:gd name="connsiteX5" fmla="*/ 219075 w 219075"/>
                <a:gd name="connsiteY5" fmla="*/ 377825 h 387350"/>
                <a:gd name="connsiteX6" fmla="*/ 174625 w 219075"/>
                <a:gd name="connsiteY6" fmla="*/ 387350 h 387350"/>
                <a:gd name="connsiteX7" fmla="*/ 76200 w 219075"/>
                <a:gd name="connsiteY7" fmla="*/ 250825 h 387350"/>
                <a:gd name="connsiteX8" fmla="*/ 0 w 219075"/>
                <a:gd name="connsiteY8" fmla="*/ 120650 h 387350"/>
                <a:gd name="connsiteX9" fmla="*/ 12700 w 219075"/>
                <a:gd name="connsiteY9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075" h="387350">
                  <a:moveTo>
                    <a:pt x="12700" y="0"/>
                  </a:moveTo>
                  <a:lnTo>
                    <a:pt x="82550" y="88900"/>
                  </a:lnTo>
                  <a:lnTo>
                    <a:pt x="136525" y="228600"/>
                  </a:lnTo>
                  <a:lnTo>
                    <a:pt x="196850" y="317500"/>
                  </a:lnTo>
                  <a:lnTo>
                    <a:pt x="219075" y="377825"/>
                  </a:lnTo>
                  <a:lnTo>
                    <a:pt x="219075" y="377825"/>
                  </a:lnTo>
                  <a:lnTo>
                    <a:pt x="174625" y="387350"/>
                  </a:lnTo>
                  <a:lnTo>
                    <a:pt x="76200" y="250825"/>
                  </a:lnTo>
                  <a:cubicBezTo>
                    <a:pt x="67733" y="242358"/>
                    <a:pt x="8467" y="129117"/>
                    <a:pt x="0" y="120650"/>
                  </a:cubicBezTo>
                  <a:cubicBezTo>
                    <a:pt x="1058" y="84667"/>
                    <a:pt x="2117" y="48683"/>
                    <a:pt x="1270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</p:spTree>
    <p:extLst>
      <p:ext uri="{BB962C8B-B14F-4D97-AF65-F5344CB8AC3E}">
        <p14:creationId xmlns:p14="http://schemas.microsoft.com/office/powerpoint/2010/main" val="4168740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Vands kredsløb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24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5474059-7E86-C24C-8049-3316A20BADCF}"/>
              </a:ext>
            </a:extLst>
          </p:cNvPr>
          <p:cNvGrpSpPr>
            <a:grpSpLocks noChangeAspect="1"/>
          </p:cNvGrpSpPr>
          <p:nvPr/>
        </p:nvGrpSpPr>
        <p:grpSpPr>
          <a:xfrm>
            <a:off x="1572446" y="2052672"/>
            <a:ext cx="10063108" cy="6972235"/>
            <a:chOff x="0" y="6761818"/>
            <a:chExt cx="3913450" cy="2711438"/>
          </a:xfrm>
        </p:grpSpPr>
        <p:pic>
          <p:nvPicPr>
            <p:cNvPr id="8" name="Billede 7" descr="Et billede, der indeholder kage, bord, sidder, mørk&#10;&#10;Automatisk genereret beskrivelse">
              <a:extLst>
                <a:ext uri="{FF2B5EF4-FFF2-40B4-BE49-F238E27FC236}">
                  <a16:creationId xmlns:a16="http://schemas.microsoft.com/office/drawing/2014/main" id="{AA9A1D96-005A-A44A-9EF3-5C3E76C8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349166"/>
              <a:ext cx="3913450" cy="2124090"/>
            </a:xfrm>
            <a:prstGeom prst="rect">
              <a:avLst/>
            </a:prstGeom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294070E8-1941-E84B-AB51-A9CB2A411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495" y="6761818"/>
              <a:ext cx="720000" cy="720000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EBB5940-DCA6-7F42-819D-06E310B78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21746" y="6912063"/>
              <a:ext cx="977143" cy="581430"/>
            </a:xfrm>
            <a:prstGeom prst="rect">
              <a:avLst/>
            </a:prstGeom>
          </p:spPr>
        </p:pic>
        <p:sp>
          <p:nvSpPr>
            <p:cNvPr id="11" name="Pil ned 10">
              <a:extLst>
                <a:ext uri="{FF2B5EF4-FFF2-40B4-BE49-F238E27FC236}">
                  <a16:creationId xmlns:a16="http://schemas.microsoft.com/office/drawing/2014/main" id="{8C7345F3-3D07-BB4F-85CD-90265D723494}"/>
                </a:ext>
              </a:extLst>
            </p:cNvPr>
            <p:cNvSpPr/>
            <p:nvPr/>
          </p:nvSpPr>
          <p:spPr>
            <a:xfrm flipV="1">
              <a:off x="1312020" y="7585200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2" name="Pil ned 11">
              <a:extLst>
                <a:ext uri="{FF2B5EF4-FFF2-40B4-BE49-F238E27FC236}">
                  <a16:creationId xmlns:a16="http://schemas.microsoft.com/office/drawing/2014/main" id="{DED684FE-9069-D846-BC8C-9C1CB1DE6979}"/>
                </a:ext>
              </a:extLst>
            </p:cNvPr>
            <p:cNvSpPr/>
            <p:nvPr/>
          </p:nvSpPr>
          <p:spPr>
            <a:xfrm flipV="1">
              <a:off x="1217745" y="7584521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3" name="Pil ned 12">
              <a:extLst>
                <a:ext uri="{FF2B5EF4-FFF2-40B4-BE49-F238E27FC236}">
                  <a16:creationId xmlns:a16="http://schemas.microsoft.com/office/drawing/2014/main" id="{CC224364-56DF-6D46-900D-B5B42BA0F777}"/>
                </a:ext>
              </a:extLst>
            </p:cNvPr>
            <p:cNvSpPr/>
            <p:nvPr/>
          </p:nvSpPr>
          <p:spPr>
            <a:xfrm flipV="1">
              <a:off x="1123470" y="7584521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CF46BBC1-1B9D-D248-8FAD-2DF9212FC73F}"/>
                </a:ext>
              </a:extLst>
            </p:cNvPr>
            <p:cNvSpPr txBox="1"/>
            <p:nvPr/>
          </p:nvSpPr>
          <p:spPr>
            <a:xfrm>
              <a:off x="870209" y="7930860"/>
              <a:ext cx="752261" cy="275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Vand fordamper </a:t>
              </a:r>
            </a:p>
            <a:p>
              <a:pPr algn="ctr"/>
              <a:r>
                <a:rPr lang="da-DK" sz="2000" dirty="0"/>
                <a:t>fra havet</a:t>
              </a:r>
            </a:p>
          </p:txBody>
        </p:sp>
        <p:sp>
          <p:nvSpPr>
            <p:cNvPr id="15" name="Pil ned 14">
              <a:extLst>
                <a:ext uri="{FF2B5EF4-FFF2-40B4-BE49-F238E27FC236}">
                  <a16:creationId xmlns:a16="http://schemas.microsoft.com/office/drawing/2014/main" id="{E72D4C62-6DDF-FF49-A2CC-517A2B1224BE}"/>
                </a:ext>
              </a:extLst>
            </p:cNvPr>
            <p:cNvSpPr/>
            <p:nvPr/>
          </p:nvSpPr>
          <p:spPr>
            <a:xfrm rot="3749456" flipV="1">
              <a:off x="1639954" y="7260191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6" name="Pil ned 15">
              <a:extLst>
                <a:ext uri="{FF2B5EF4-FFF2-40B4-BE49-F238E27FC236}">
                  <a16:creationId xmlns:a16="http://schemas.microsoft.com/office/drawing/2014/main" id="{6F2307B1-1904-C84E-9548-A5549E6DF79A}"/>
                </a:ext>
              </a:extLst>
            </p:cNvPr>
            <p:cNvSpPr/>
            <p:nvPr/>
          </p:nvSpPr>
          <p:spPr>
            <a:xfrm flipV="1">
              <a:off x="1969634" y="7430014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9F73C679-7673-1544-B9EC-5C5CB952A49A}"/>
                </a:ext>
              </a:extLst>
            </p:cNvPr>
            <p:cNvSpPr txBox="1"/>
            <p:nvPr/>
          </p:nvSpPr>
          <p:spPr>
            <a:xfrm>
              <a:off x="1457312" y="7702674"/>
              <a:ext cx="913545" cy="275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Vand fordamper fra </a:t>
              </a:r>
            </a:p>
            <a:p>
              <a:pPr algn="ctr"/>
              <a:r>
                <a:rPr lang="da-DK" sz="2000" dirty="0"/>
                <a:t>vand, planter og jord</a:t>
              </a:r>
            </a:p>
          </p:txBody>
        </p:sp>
        <p:sp>
          <p:nvSpPr>
            <p:cNvPr id="18" name="Pil ned 17">
              <a:extLst>
                <a:ext uri="{FF2B5EF4-FFF2-40B4-BE49-F238E27FC236}">
                  <a16:creationId xmlns:a16="http://schemas.microsoft.com/office/drawing/2014/main" id="{510D628A-A26F-6142-A547-A18C3FCEC823}"/>
                </a:ext>
              </a:extLst>
            </p:cNvPr>
            <p:cNvSpPr/>
            <p:nvPr/>
          </p:nvSpPr>
          <p:spPr>
            <a:xfrm flipV="1">
              <a:off x="1968955" y="7958362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E40BE194-FFAF-334A-A38A-59865494D9F8}"/>
                </a:ext>
              </a:extLst>
            </p:cNvPr>
            <p:cNvSpPr txBox="1"/>
            <p:nvPr/>
          </p:nvSpPr>
          <p:spPr>
            <a:xfrm>
              <a:off x="1274919" y="6976082"/>
              <a:ext cx="600901" cy="275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Skyer driver </a:t>
              </a:r>
            </a:p>
            <a:p>
              <a:pPr algn="ctr"/>
              <a:r>
                <a:rPr lang="da-DK" sz="2000" dirty="0"/>
                <a:t>ind over land</a:t>
              </a:r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35B5EF0D-4C0E-D040-9BD5-DBF60AFDC0C8}"/>
                </a:ext>
              </a:extLst>
            </p:cNvPr>
            <p:cNvSpPr txBox="1"/>
            <p:nvPr/>
          </p:nvSpPr>
          <p:spPr>
            <a:xfrm>
              <a:off x="287729" y="7524169"/>
              <a:ext cx="587959" cy="275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Vand regner </a:t>
              </a:r>
            </a:p>
            <a:p>
              <a:pPr algn="ctr"/>
              <a:r>
                <a:rPr lang="da-DK" sz="2000" dirty="0"/>
                <a:t>over havet</a:t>
              </a:r>
            </a:p>
          </p:txBody>
        </p:sp>
        <p:sp>
          <p:nvSpPr>
            <p:cNvPr id="21" name="Pil ned 20">
              <a:extLst>
                <a:ext uri="{FF2B5EF4-FFF2-40B4-BE49-F238E27FC236}">
                  <a16:creationId xmlns:a16="http://schemas.microsoft.com/office/drawing/2014/main" id="{EED03A40-A0CD-A941-818F-1EAD99CE966A}"/>
                </a:ext>
              </a:extLst>
            </p:cNvPr>
            <p:cNvSpPr/>
            <p:nvPr/>
          </p:nvSpPr>
          <p:spPr>
            <a:xfrm rot="20000476">
              <a:off x="2633326" y="7459605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60452DFB-3CAD-8846-A05A-B00A5EB3B63D}"/>
                </a:ext>
              </a:extLst>
            </p:cNvPr>
            <p:cNvSpPr txBox="1"/>
            <p:nvPr/>
          </p:nvSpPr>
          <p:spPr>
            <a:xfrm>
              <a:off x="2954344" y="7002683"/>
              <a:ext cx="873074" cy="394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Vand fortættes </a:t>
              </a:r>
            </a:p>
            <a:p>
              <a:pPr algn="ctr"/>
              <a:r>
                <a:rPr lang="da-DK" sz="2000" dirty="0"/>
                <a:t>og regner ned </a:t>
              </a:r>
            </a:p>
            <a:p>
              <a:pPr algn="ctr"/>
              <a:r>
                <a:rPr lang="da-DK" sz="2000" dirty="0"/>
                <a:t>over planter og jord</a:t>
              </a: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12F69DF2-F3C0-F342-8F29-8327C2851ACC}"/>
                </a:ext>
              </a:extLst>
            </p:cNvPr>
            <p:cNvSpPr txBox="1"/>
            <p:nvPr/>
          </p:nvSpPr>
          <p:spPr>
            <a:xfrm>
              <a:off x="3042902" y="8955371"/>
              <a:ext cx="685732" cy="394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Vand optages </a:t>
              </a:r>
            </a:p>
            <a:p>
              <a:pPr algn="ctr"/>
              <a:r>
                <a:rPr lang="da-DK" sz="2000" dirty="0"/>
                <a:t>og lagres </a:t>
              </a:r>
            </a:p>
            <a:p>
              <a:pPr algn="ctr"/>
              <a:r>
                <a:rPr lang="da-DK" sz="2000" dirty="0"/>
                <a:t>i planter og dyr</a:t>
              </a:r>
            </a:p>
          </p:txBody>
        </p:sp>
        <p:sp>
          <p:nvSpPr>
            <p:cNvPr id="24" name="Pil ned 23">
              <a:extLst>
                <a:ext uri="{FF2B5EF4-FFF2-40B4-BE49-F238E27FC236}">
                  <a16:creationId xmlns:a16="http://schemas.microsoft.com/office/drawing/2014/main" id="{22E1A62D-B93F-FD4C-905C-5CFEAE954BB9}"/>
                </a:ext>
              </a:extLst>
            </p:cNvPr>
            <p:cNvSpPr/>
            <p:nvPr/>
          </p:nvSpPr>
          <p:spPr>
            <a:xfrm rot="19208714" flipV="1">
              <a:off x="2290707" y="8690852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5" name="Tekstfelt 24">
              <a:extLst>
                <a:ext uri="{FF2B5EF4-FFF2-40B4-BE49-F238E27FC236}">
                  <a16:creationId xmlns:a16="http://schemas.microsoft.com/office/drawing/2014/main" id="{D1C9E28F-341E-6248-BD65-AEF9BB07CAE7}"/>
                </a:ext>
              </a:extLst>
            </p:cNvPr>
            <p:cNvSpPr txBox="1"/>
            <p:nvPr/>
          </p:nvSpPr>
          <p:spPr>
            <a:xfrm>
              <a:off x="1736403" y="8958334"/>
              <a:ext cx="1039720" cy="394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dirty="0"/>
                <a:t>Vand løber ud i floder </a:t>
              </a:r>
            </a:p>
            <a:p>
              <a:pPr algn="ctr"/>
              <a:r>
                <a:rPr lang="da-DK" sz="2000" dirty="0"/>
                <a:t>eller åer og vender </a:t>
              </a:r>
            </a:p>
            <a:p>
              <a:pPr algn="ctr"/>
              <a:r>
                <a:rPr lang="da-DK" sz="2000" dirty="0"/>
                <a:t>dermed tilbage til havet</a:t>
              </a:r>
            </a:p>
          </p:txBody>
        </p:sp>
        <p:sp>
          <p:nvSpPr>
            <p:cNvPr id="26" name="Pil ned 25">
              <a:extLst>
                <a:ext uri="{FF2B5EF4-FFF2-40B4-BE49-F238E27FC236}">
                  <a16:creationId xmlns:a16="http://schemas.microsoft.com/office/drawing/2014/main" id="{9393E29D-96F8-044B-BBD8-EB8AECE9BC52}"/>
                </a:ext>
              </a:extLst>
            </p:cNvPr>
            <p:cNvSpPr/>
            <p:nvPr/>
          </p:nvSpPr>
          <p:spPr>
            <a:xfrm rot="20000476">
              <a:off x="2705897" y="7434899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8AE9554-1AA5-2E48-99F4-3ED4E888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9952" y="7241929"/>
              <a:ext cx="600000" cy="357020"/>
            </a:xfrm>
            <a:prstGeom prst="rect">
              <a:avLst/>
            </a:prstGeom>
          </p:spPr>
        </p:pic>
        <p:sp>
          <p:nvSpPr>
            <p:cNvPr id="28" name="Pil ned 27">
              <a:extLst>
                <a:ext uri="{FF2B5EF4-FFF2-40B4-BE49-F238E27FC236}">
                  <a16:creationId xmlns:a16="http://schemas.microsoft.com/office/drawing/2014/main" id="{E89843CF-B5CC-B542-8325-AFDB6CCE1FB6}"/>
                </a:ext>
              </a:extLst>
            </p:cNvPr>
            <p:cNvSpPr/>
            <p:nvPr/>
          </p:nvSpPr>
          <p:spPr>
            <a:xfrm>
              <a:off x="600124" y="7915675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29" name="Pil ned 28">
              <a:extLst>
                <a:ext uri="{FF2B5EF4-FFF2-40B4-BE49-F238E27FC236}">
                  <a16:creationId xmlns:a16="http://schemas.microsoft.com/office/drawing/2014/main" id="{9729EEEC-AEE2-854F-AE50-37F6F7E5806F}"/>
                </a:ext>
              </a:extLst>
            </p:cNvPr>
            <p:cNvSpPr/>
            <p:nvPr/>
          </p:nvSpPr>
          <p:spPr>
            <a:xfrm>
              <a:off x="505849" y="7915675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  <p:sp>
          <p:nvSpPr>
            <p:cNvPr id="30" name="Pil ned 29">
              <a:extLst>
                <a:ext uri="{FF2B5EF4-FFF2-40B4-BE49-F238E27FC236}">
                  <a16:creationId xmlns:a16="http://schemas.microsoft.com/office/drawing/2014/main" id="{29FA8FE7-D09B-174A-A7A9-5FE386A1E3EC}"/>
                </a:ext>
              </a:extLst>
            </p:cNvPr>
            <p:cNvSpPr/>
            <p:nvPr/>
          </p:nvSpPr>
          <p:spPr>
            <a:xfrm rot="19208714" flipV="1">
              <a:off x="3236565" y="8725808"/>
              <a:ext cx="51429" cy="2886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</p:spTree>
    <p:extLst>
      <p:ext uri="{BB962C8B-B14F-4D97-AF65-F5344CB8AC3E}">
        <p14:creationId xmlns:p14="http://schemas.microsoft.com/office/powerpoint/2010/main" val="347278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Klimazoner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5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CAB5FDF-06B2-8E41-B4E0-40A5761BC2F6}"/>
              </a:ext>
            </a:extLst>
          </p:cNvPr>
          <p:cNvSpPr/>
          <p:nvPr/>
        </p:nvSpPr>
        <p:spPr>
          <a:xfrm>
            <a:off x="627039" y="1666626"/>
            <a:ext cx="6604000" cy="5898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400" dirty="0">
                <a:solidFill>
                  <a:srgbClr val="000000"/>
                </a:solidFill>
              </a:rPr>
              <a:t>Hvis planter og dyr skal overleve skal de:</a:t>
            </a:r>
          </a:p>
          <a:p>
            <a:pPr marL="550326" indent="-550326"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Være tilpasset til forholdene på levestedet</a:t>
            </a:r>
          </a:p>
          <a:p>
            <a:pPr marL="550326" indent="-550326"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Kunne finde tilstrækkeligt med vand og føde</a:t>
            </a:r>
          </a:p>
          <a:p>
            <a:pPr marL="550326" indent="-550326"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Kunne føre arten videre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r>
              <a:rPr lang="da-DK" sz="2400" dirty="0">
                <a:solidFill>
                  <a:srgbClr val="000000"/>
                </a:solidFill>
              </a:rPr>
              <a:t>Klimazoner:</a:t>
            </a:r>
          </a:p>
          <a:p>
            <a:pPr marL="330196" indent="-330196">
              <a:lnSpc>
                <a:spcPct val="200000"/>
              </a:lnSpc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Polarklima</a:t>
            </a:r>
          </a:p>
          <a:p>
            <a:pPr marL="330196" indent="-330196">
              <a:lnSpc>
                <a:spcPct val="200000"/>
              </a:lnSpc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Tempereret klima</a:t>
            </a:r>
          </a:p>
          <a:p>
            <a:pPr marL="330196" indent="-330196">
              <a:lnSpc>
                <a:spcPct val="200000"/>
              </a:lnSpc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Subtropisk klima</a:t>
            </a:r>
          </a:p>
          <a:p>
            <a:pPr marL="330196" indent="-330196">
              <a:lnSpc>
                <a:spcPct val="200000"/>
              </a:lnSpc>
              <a:buFont typeface="Arial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Tropisk klima</a:t>
            </a:r>
          </a:p>
          <a:p>
            <a:pPr>
              <a:lnSpc>
                <a:spcPct val="200000"/>
              </a:lnSpc>
            </a:pPr>
            <a:r>
              <a:rPr lang="da-DK" sz="2400" dirty="0">
                <a:solidFill>
                  <a:srgbClr val="000000"/>
                </a:solidFill>
              </a:rPr>
              <a:t>Begrænsende faktorer for planterne,</a:t>
            </a:r>
          </a:p>
        </p:txBody>
      </p:sp>
      <p:grpSp>
        <p:nvGrpSpPr>
          <p:cNvPr id="8" name="Grupper 6">
            <a:extLst>
              <a:ext uri="{FF2B5EF4-FFF2-40B4-BE49-F238E27FC236}">
                <a16:creationId xmlns:a16="http://schemas.microsoft.com/office/drawing/2014/main" id="{F4E3222F-699B-E649-9548-1BAAECC1A1E7}"/>
              </a:ext>
            </a:extLst>
          </p:cNvPr>
          <p:cNvGrpSpPr>
            <a:grpSpLocks noChangeAspect="1"/>
          </p:cNvGrpSpPr>
          <p:nvPr/>
        </p:nvGrpSpPr>
        <p:grpSpPr>
          <a:xfrm>
            <a:off x="7828714" y="2132779"/>
            <a:ext cx="4320000" cy="4263780"/>
            <a:chOff x="2529000" y="1900186"/>
            <a:chExt cx="1800000" cy="1776574"/>
          </a:xfrm>
        </p:grpSpPr>
        <p:grpSp>
          <p:nvGrpSpPr>
            <p:cNvPr id="9" name="Grupper 8">
              <a:extLst>
                <a:ext uri="{FF2B5EF4-FFF2-40B4-BE49-F238E27FC236}">
                  <a16:creationId xmlns:a16="http://schemas.microsoft.com/office/drawing/2014/main" id="{077E8167-08D4-3E43-BAF6-A0E27546D3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29000" y="1900186"/>
              <a:ext cx="1800000" cy="1776574"/>
              <a:chOff x="519266" y="1940647"/>
              <a:chExt cx="5786467" cy="5711158"/>
            </a:xfrm>
            <a:effectLst/>
          </p:grpSpPr>
          <p:grpSp>
            <p:nvGrpSpPr>
              <p:cNvPr id="14" name="Grupper 13">
                <a:extLst>
                  <a:ext uri="{FF2B5EF4-FFF2-40B4-BE49-F238E27FC236}">
                    <a16:creationId xmlns:a16="http://schemas.microsoft.com/office/drawing/2014/main" id="{FB2D3C2F-8B16-1E4C-A636-B8A7F835DDB3}"/>
                  </a:ext>
                </a:extLst>
              </p:cNvPr>
              <p:cNvGrpSpPr/>
              <p:nvPr/>
            </p:nvGrpSpPr>
            <p:grpSpPr>
              <a:xfrm>
                <a:off x="519266" y="1940647"/>
                <a:ext cx="5786467" cy="5711158"/>
                <a:chOff x="519266" y="1940647"/>
                <a:chExt cx="5786467" cy="5711158"/>
              </a:xfrm>
            </p:grpSpPr>
            <p:grpSp>
              <p:nvGrpSpPr>
                <p:cNvPr id="16" name="Grupper 15">
                  <a:extLst>
                    <a:ext uri="{FF2B5EF4-FFF2-40B4-BE49-F238E27FC236}">
                      <a16:creationId xmlns:a16="http://schemas.microsoft.com/office/drawing/2014/main" id="{A43D3119-8D49-B04E-98B7-F65A9515670A}"/>
                    </a:ext>
                  </a:extLst>
                </p:cNvPr>
                <p:cNvGrpSpPr/>
                <p:nvPr/>
              </p:nvGrpSpPr>
              <p:grpSpPr>
                <a:xfrm>
                  <a:off x="519266" y="1940647"/>
                  <a:ext cx="5784379" cy="2865668"/>
                  <a:chOff x="519266" y="1940647"/>
                  <a:chExt cx="5784379" cy="2865668"/>
                </a:xfrm>
              </p:grpSpPr>
              <p:sp>
                <p:nvSpPr>
                  <p:cNvPr id="22" name="Kombinationstegning 21">
                    <a:extLst>
                      <a:ext uri="{FF2B5EF4-FFF2-40B4-BE49-F238E27FC236}">
                        <a16:creationId xmlns:a16="http://schemas.microsoft.com/office/drawing/2014/main" id="{09553533-8E1B-E947-9848-98C06483B39F}"/>
                      </a:ext>
                    </a:extLst>
                  </p:cNvPr>
                  <p:cNvSpPr/>
                  <p:nvPr/>
                </p:nvSpPr>
                <p:spPr>
                  <a:xfrm>
                    <a:off x="1511484" y="1940647"/>
                    <a:ext cx="3835032" cy="725123"/>
                  </a:xfrm>
                  <a:custGeom>
                    <a:avLst/>
                    <a:gdLst>
                      <a:gd name="connsiteX0" fmla="*/ 0 w 3835032"/>
                      <a:gd name="connsiteY0" fmla="*/ 712549 h 725123"/>
                      <a:gd name="connsiteX1" fmla="*/ 134122 w 3835032"/>
                      <a:gd name="connsiteY1" fmla="*/ 607762 h 725123"/>
                      <a:gd name="connsiteX2" fmla="*/ 251478 w 3835032"/>
                      <a:gd name="connsiteY2" fmla="*/ 519742 h 725123"/>
                      <a:gd name="connsiteX3" fmla="*/ 377217 w 3835032"/>
                      <a:gd name="connsiteY3" fmla="*/ 435912 h 725123"/>
                      <a:gd name="connsiteX4" fmla="*/ 502955 w 3835032"/>
                      <a:gd name="connsiteY4" fmla="*/ 368849 h 725123"/>
                      <a:gd name="connsiteX5" fmla="*/ 616120 w 3835032"/>
                      <a:gd name="connsiteY5" fmla="*/ 305977 h 725123"/>
                      <a:gd name="connsiteX6" fmla="*/ 750241 w 3835032"/>
                      <a:gd name="connsiteY6" fmla="*/ 247297 h 725123"/>
                      <a:gd name="connsiteX7" fmla="*/ 875980 w 3835032"/>
                      <a:gd name="connsiteY7" fmla="*/ 192808 h 725123"/>
                      <a:gd name="connsiteX8" fmla="*/ 1064588 w 3835032"/>
                      <a:gd name="connsiteY8" fmla="*/ 129936 h 725123"/>
                      <a:gd name="connsiteX9" fmla="*/ 1261579 w 3835032"/>
                      <a:gd name="connsiteY9" fmla="*/ 75447 h 725123"/>
                      <a:gd name="connsiteX10" fmla="*/ 1458570 w 3835032"/>
                      <a:gd name="connsiteY10" fmla="*/ 37723 h 725123"/>
                      <a:gd name="connsiteX11" fmla="*/ 1638795 w 3835032"/>
                      <a:gd name="connsiteY11" fmla="*/ 12575 h 725123"/>
                      <a:gd name="connsiteX12" fmla="*/ 1848360 w 3835032"/>
                      <a:gd name="connsiteY12" fmla="*/ 0 h 725123"/>
                      <a:gd name="connsiteX13" fmla="*/ 2032777 w 3835032"/>
                      <a:gd name="connsiteY13" fmla="*/ 4192 h 725123"/>
                      <a:gd name="connsiteX14" fmla="*/ 2238150 w 3835032"/>
                      <a:gd name="connsiteY14" fmla="*/ 20958 h 725123"/>
                      <a:gd name="connsiteX15" fmla="*/ 2397419 w 3835032"/>
                      <a:gd name="connsiteY15" fmla="*/ 41915 h 725123"/>
                      <a:gd name="connsiteX16" fmla="*/ 2594410 w 3835032"/>
                      <a:gd name="connsiteY16" fmla="*/ 83830 h 725123"/>
                      <a:gd name="connsiteX17" fmla="*/ 2745296 w 3835032"/>
                      <a:gd name="connsiteY17" fmla="*/ 121553 h 725123"/>
                      <a:gd name="connsiteX18" fmla="*/ 2891991 w 3835032"/>
                      <a:gd name="connsiteY18" fmla="*/ 171850 h 725123"/>
                      <a:gd name="connsiteX19" fmla="*/ 3021921 w 3835032"/>
                      <a:gd name="connsiteY19" fmla="*/ 222148 h 725123"/>
                      <a:gd name="connsiteX20" fmla="*/ 3143469 w 3835032"/>
                      <a:gd name="connsiteY20" fmla="*/ 276637 h 725123"/>
                      <a:gd name="connsiteX21" fmla="*/ 3265016 w 3835032"/>
                      <a:gd name="connsiteY21" fmla="*/ 339509 h 725123"/>
                      <a:gd name="connsiteX22" fmla="*/ 3394946 w 3835032"/>
                      <a:gd name="connsiteY22" fmla="*/ 410764 h 725123"/>
                      <a:gd name="connsiteX23" fmla="*/ 3541641 w 3835032"/>
                      <a:gd name="connsiteY23" fmla="*/ 502976 h 725123"/>
                      <a:gd name="connsiteX24" fmla="*/ 3688336 w 3835032"/>
                      <a:gd name="connsiteY24" fmla="*/ 607762 h 725123"/>
                      <a:gd name="connsiteX25" fmla="*/ 3780545 w 3835032"/>
                      <a:gd name="connsiteY25" fmla="*/ 683209 h 725123"/>
                      <a:gd name="connsiteX26" fmla="*/ 3835032 w 3835032"/>
                      <a:gd name="connsiteY26" fmla="*/ 725123 h 725123"/>
                      <a:gd name="connsiteX27" fmla="*/ 0 w 3835032"/>
                      <a:gd name="connsiteY27" fmla="*/ 712549 h 72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835032" h="725123">
                        <a:moveTo>
                          <a:pt x="0" y="712549"/>
                        </a:moveTo>
                        <a:lnTo>
                          <a:pt x="134122" y="607762"/>
                        </a:lnTo>
                        <a:lnTo>
                          <a:pt x="251478" y="519742"/>
                        </a:lnTo>
                        <a:lnTo>
                          <a:pt x="377217" y="435912"/>
                        </a:lnTo>
                        <a:lnTo>
                          <a:pt x="502955" y="368849"/>
                        </a:lnTo>
                        <a:lnTo>
                          <a:pt x="616120" y="305977"/>
                        </a:lnTo>
                        <a:lnTo>
                          <a:pt x="750241" y="247297"/>
                        </a:lnTo>
                        <a:lnTo>
                          <a:pt x="875980" y="192808"/>
                        </a:lnTo>
                        <a:lnTo>
                          <a:pt x="1064588" y="129936"/>
                        </a:lnTo>
                        <a:lnTo>
                          <a:pt x="1261579" y="75447"/>
                        </a:lnTo>
                        <a:lnTo>
                          <a:pt x="1458570" y="37723"/>
                        </a:lnTo>
                        <a:lnTo>
                          <a:pt x="1638795" y="12575"/>
                        </a:lnTo>
                        <a:lnTo>
                          <a:pt x="1848360" y="0"/>
                        </a:lnTo>
                        <a:lnTo>
                          <a:pt x="2032777" y="4192"/>
                        </a:lnTo>
                        <a:lnTo>
                          <a:pt x="2238150" y="20958"/>
                        </a:lnTo>
                        <a:lnTo>
                          <a:pt x="2397419" y="41915"/>
                        </a:lnTo>
                        <a:lnTo>
                          <a:pt x="2594410" y="83830"/>
                        </a:lnTo>
                        <a:lnTo>
                          <a:pt x="2745296" y="121553"/>
                        </a:lnTo>
                        <a:lnTo>
                          <a:pt x="2891991" y="171850"/>
                        </a:lnTo>
                        <a:lnTo>
                          <a:pt x="3021921" y="222148"/>
                        </a:lnTo>
                        <a:lnTo>
                          <a:pt x="3143469" y="276637"/>
                        </a:lnTo>
                        <a:lnTo>
                          <a:pt x="3265016" y="339509"/>
                        </a:lnTo>
                        <a:lnTo>
                          <a:pt x="3394946" y="410764"/>
                        </a:lnTo>
                        <a:lnTo>
                          <a:pt x="3541641" y="502976"/>
                        </a:lnTo>
                        <a:lnTo>
                          <a:pt x="3688336" y="607762"/>
                        </a:lnTo>
                        <a:lnTo>
                          <a:pt x="3780545" y="683209"/>
                        </a:lnTo>
                        <a:lnTo>
                          <a:pt x="3835032" y="725123"/>
                        </a:lnTo>
                        <a:lnTo>
                          <a:pt x="0" y="712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a-DK" sz="1926" dirty="0">
                        <a:solidFill>
                          <a:schemeClr val="tx1"/>
                        </a:solidFill>
                      </a:rPr>
                      <a:t>Polarklima</a:t>
                    </a:r>
                  </a:p>
                </p:txBody>
              </p:sp>
              <p:sp>
                <p:nvSpPr>
                  <p:cNvPr id="23" name="Kombinationstegning 22">
                    <a:extLst>
                      <a:ext uri="{FF2B5EF4-FFF2-40B4-BE49-F238E27FC236}">
                        <a16:creationId xmlns:a16="http://schemas.microsoft.com/office/drawing/2014/main" id="{20A6F3C7-802D-4E4F-9A43-54B7D8293931}"/>
                      </a:ext>
                    </a:extLst>
                  </p:cNvPr>
                  <p:cNvSpPr/>
                  <p:nvPr/>
                </p:nvSpPr>
                <p:spPr>
                  <a:xfrm>
                    <a:off x="905705" y="2643379"/>
                    <a:ext cx="5008915" cy="748227"/>
                  </a:xfrm>
                  <a:custGeom>
                    <a:avLst/>
                    <a:gdLst>
                      <a:gd name="connsiteX0" fmla="*/ 0 w 5030595"/>
                      <a:gd name="connsiteY0" fmla="*/ 748227 h 748227"/>
                      <a:gd name="connsiteX1" fmla="*/ 68912 w 5030595"/>
                      <a:gd name="connsiteY1" fmla="*/ 639931 h 748227"/>
                      <a:gd name="connsiteX2" fmla="*/ 113213 w 5030595"/>
                      <a:gd name="connsiteY2" fmla="*/ 575938 h 748227"/>
                      <a:gd name="connsiteX3" fmla="*/ 177203 w 5030595"/>
                      <a:gd name="connsiteY3" fmla="*/ 487332 h 748227"/>
                      <a:gd name="connsiteX4" fmla="*/ 241193 w 5030595"/>
                      <a:gd name="connsiteY4" fmla="*/ 403649 h 748227"/>
                      <a:gd name="connsiteX5" fmla="*/ 334717 w 5030595"/>
                      <a:gd name="connsiteY5" fmla="*/ 300275 h 748227"/>
                      <a:gd name="connsiteX6" fmla="*/ 398707 w 5030595"/>
                      <a:gd name="connsiteY6" fmla="*/ 216592 h 748227"/>
                      <a:gd name="connsiteX7" fmla="*/ 487308 w 5030595"/>
                      <a:gd name="connsiteY7" fmla="*/ 132909 h 748227"/>
                      <a:gd name="connsiteX8" fmla="*/ 556220 w 5030595"/>
                      <a:gd name="connsiteY8" fmla="*/ 59071 h 748227"/>
                      <a:gd name="connsiteX9" fmla="*/ 605443 w 5030595"/>
                      <a:gd name="connsiteY9" fmla="*/ 14768 h 748227"/>
                      <a:gd name="connsiteX10" fmla="*/ 4430073 w 5030595"/>
                      <a:gd name="connsiteY10" fmla="*/ 0 h 748227"/>
                      <a:gd name="connsiteX11" fmla="*/ 4523597 w 5030595"/>
                      <a:gd name="connsiteY11" fmla="*/ 88606 h 748227"/>
                      <a:gd name="connsiteX12" fmla="*/ 4636810 w 5030595"/>
                      <a:gd name="connsiteY12" fmla="*/ 196902 h 748227"/>
                      <a:gd name="connsiteX13" fmla="*/ 4730334 w 5030595"/>
                      <a:gd name="connsiteY13" fmla="*/ 315043 h 748227"/>
                      <a:gd name="connsiteX14" fmla="*/ 4838625 w 5030595"/>
                      <a:gd name="connsiteY14" fmla="*/ 443029 h 748227"/>
                      <a:gd name="connsiteX15" fmla="*/ 4917382 w 5030595"/>
                      <a:gd name="connsiteY15" fmla="*/ 556247 h 748227"/>
                      <a:gd name="connsiteX16" fmla="*/ 4991216 w 5030595"/>
                      <a:gd name="connsiteY16" fmla="*/ 674388 h 748227"/>
                      <a:gd name="connsiteX17" fmla="*/ 5030595 w 5030595"/>
                      <a:gd name="connsiteY17" fmla="*/ 748227 h 748227"/>
                      <a:gd name="connsiteX18" fmla="*/ 0 w 5030595"/>
                      <a:gd name="connsiteY18" fmla="*/ 748227 h 748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030595" h="748227">
                        <a:moveTo>
                          <a:pt x="0" y="748227"/>
                        </a:moveTo>
                        <a:lnTo>
                          <a:pt x="68912" y="639931"/>
                        </a:lnTo>
                        <a:lnTo>
                          <a:pt x="113213" y="575938"/>
                        </a:lnTo>
                        <a:lnTo>
                          <a:pt x="177203" y="487332"/>
                        </a:lnTo>
                        <a:lnTo>
                          <a:pt x="241193" y="403649"/>
                        </a:lnTo>
                        <a:lnTo>
                          <a:pt x="334717" y="300275"/>
                        </a:lnTo>
                        <a:lnTo>
                          <a:pt x="398707" y="216592"/>
                        </a:lnTo>
                        <a:lnTo>
                          <a:pt x="487308" y="132909"/>
                        </a:lnTo>
                        <a:lnTo>
                          <a:pt x="556220" y="59071"/>
                        </a:lnTo>
                        <a:lnTo>
                          <a:pt x="605443" y="14768"/>
                        </a:lnTo>
                        <a:lnTo>
                          <a:pt x="4430073" y="0"/>
                        </a:lnTo>
                        <a:lnTo>
                          <a:pt x="4523597" y="88606"/>
                        </a:lnTo>
                        <a:lnTo>
                          <a:pt x="4636810" y="196902"/>
                        </a:lnTo>
                        <a:lnTo>
                          <a:pt x="4730334" y="315043"/>
                        </a:lnTo>
                        <a:lnTo>
                          <a:pt x="4838625" y="443029"/>
                        </a:lnTo>
                        <a:lnTo>
                          <a:pt x="4917382" y="556247"/>
                        </a:lnTo>
                        <a:lnTo>
                          <a:pt x="4991216" y="674388"/>
                        </a:lnTo>
                        <a:lnTo>
                          <a:pt x="5030595" y="748227"/>
                        </a:lnTo>
                        <a:lnTo>
                          <a:pt x="0" y="748227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a-DK" sz="1926">
                        <a:solidFill>
                          <a:schemeClr val="tx1"/>
                        </a:solidFill>
                      </a:rPr>
                      <a:t>Tempereret klima</a:t>
                    </a:r>
                  </a:p>
                </p:txBody>
              </p:sp>
              <p:sp>
                <p:nvSpPr>
                  <p:cNvPr id="24" name="Kombinationstegning 23">
                    <a:extLst>
                      <a:ext uri="{FF2B5EF4-FFF2-40B4-BE49-F238E27FC236}">
                        <a16:creationId xmlns:a16="http://schemas.microsoft.com/office/drawing/2014/main" id="{B33B2BF3-0094-ED4F-9A3E-BCF06E2F6A89}"/>
                      </a:ext>
                    </a:extLst>
                  </p:cNvPr>
                  <p:cNvSpPr/>
                  <p:nvPr/>
                </p:nvSpPr>
                <p:spPr>
                  <a:xfrm>
                    <a:off x="609346" y="3371535"/>
                    <a:ext cx="5609409" cy="757455"/>
                  </a:xfrm>
                  <a:custGeom>
                    <a:avLst/>
                    <a:gdLst>
                      <a:gd name="connsiteX0" fmla="*/ 0 w 5609409"/>
                      <a:gd name="connsiteY0" fmla="*/ 751760 h 757455"/>
                      <a:gd name="connsiteX1" fmla="*/ 34169 w 5609409"/>
                      <a:gd name="connsiteY1" fmla="*/ 666333 h 757455"/>
                      <a:gd name="connsiteX2" fmla="*/ 51254 w 5609409"/>
                      <a:gd name="connsiteY2" fmla="*/ 575210 h 757455"/>
                      <a:gd name="connsiteX3" fmla="*/ 74033 w 5609409"/>
                      <a:gd name="connsiteY3" fmla="*/ 512564 h 757455"/>
                      <a:gd name="connsiteX4" fmla="*/ 102507 w 5609409"/>
                      <a:gd name="connsiteY4" fmla="*/ 438527 h 757455"/>
                      <a:gd name="connsiteX5" fmla="*/ 119592 w 5609409"/>
                      <a:gd name="connsiteY5" fmla="*/ 392966 h 757455"/>
                      <a:gd name="connsiteX6" fmla="*/ 159456 w 5609409"/>
                      <a:gd name="connsiteY6" fmla="*/ 290453 h 757455"/>
                      <a:gd name="connsiteX7" fmla="*/ 193625 w 5609409"/>
                      <a:gd name="connsiteY7" fmla="*/ 227806 h 757455"/>
                      <a:gd name="connsiteX8" fmla="*/ 233488 w 5609409"/>
                      <a:gd name="connsiteY8" fmla="*/ 148074 h 757455"/>
                      <a:gd name="connsiteX9" fmla="*/ 261963 w 5609409"/>
                      <a:gd name="connsiteY9" fmla="*/ 74037 h 757455"/>
                      <a:gd name="connsiteX10" fmla="*/ 307521 w 5609409"/>
                      <a:gd name="connsiteY10" fmla="*/ 17086 h 757455"/>
                      <a:gd name="connsiteX11" fmla="*/ 5284803 w 5609409"/>
                      <a:gd name="connsiteY11" fmla="*/ 0 h 757455"/>
                      <a:gd name="connsiteX12" fmla="*/ 5284803 w 5609409"/>
                      <a:gd name="connsiteY12" fmla="*/ 0 h 757455"/>
                      <a:gd name="connsiteX13" fmla="*/ 5370226 w 5609409"/>
                      <a:gd name="connsiteY13" fmla="*/ 125294 h 757455"/>
                      <a:gd name="connsiteX14" fmla="*/ 5415784 w 5609409"/>
                      <a:gd name="connsiteY14" fmla="*/ 227806 h 757455"/>
                      <a:gd name="connsiteX15" fmla="*/ 5455648 w 5609409"/>
                      <a:gd name="connsiteY15" fmla="*/ 307538 h 757455"/>
                      <a:gd name="connsiteX16" fmla="*/ 5501207 w 5609409"/>
                      <a:gd name="connsiteY16" fmla="*/ 421441 h 757455"/>
                      <a:gd name="connsiteX17" fmla="*/ 5541071 w 5609409"/>
                      <a:gd name="connsiteY17" fmla="*/ 529649 h 757455"/>
                      <a:gd name="connsiteX18" fmla="*/ 5580935 w 5609409"/>
                      <a:gd name="connsiteY18" fmla="*/ 654943 h 757455"/>
                      <a:gd name="connsiteX19" fmla="*/ 5609409 w 5609409"/>
                      <a:gd name="connsiteY19" fmla="*/ 757455 h 757455"/>
                      <a:gd name="connsiteX20" fmla="*/ 0 w 5609409"/>
                      <a:gd name="connsiteY20" fmla="*/ 751760 h 757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609409" h="757455">
                        <a:moveTo>
                          <a:pt x="0" y="751760"/>
                        </a:moveTo>
                        <a:lnTo>
                          <a:pt x="34169" y="666333"/>
                        </a:lnTo>
                        <a:lnTo>
                          <a:pt x="51254" y="575210"/>
                        </a:lnTo>
                        <a:lnTo>
                          <a:pt x="74033" y="512564"/>
                        </a:lnTo>
                        <a:lnTo>
                          <a:pt x="102507" y="438527"/>
                        </a:lnTo>
                        <a:lnTo>
                          <a:pt x="119592" y="392966"/>
                        </a:lnTo>
                        <a:lnTo>
                          <a:pt x="159456" y="290453"/>
                        </a:lnTo>
                        <a:lnTo>
                          <a:pt x="193625" y="227806"/>
                        </a:lnTo>
                        <a:lnTo>
                          <a:pt x="233488" y="148074"/>
                        </a:lnTo>
                        <a:lnTo>
                          <a:pt x="261963" y="74037"/>
                        </a:lnTo>
                        <a:lnTo>
                          <a:pt x="307521" y="17086"/>
                        </a:lnTo>
                        <a:lnTo>
                          <a:pt x="5284803" y="0"/>
                        </a:lnTo>
                        <a:lnTo>
                          <a:pt x="5284803" y="0"/>
                        </a:lnTo>
                        <a:lnTo>
                          <a:pt x="5370226" y="125294"/>
                        </a:lnTo>
                        <a:lnTo>
                          <a:pt x="5415784" y="227806"/>
                        </a:lnTo>
                        <a:lnTo>
                          <a:pt x="5455648" y="307538"/>
                        </a:lnTo>
                        <a:lnTo>
                          <a:pt x="5501207" y="421441"/>
                        </a:lnTo>
                        <a:lnTo>
                          <a:pt x="5541071" y="529649"/>
                        </a:lnTo>
                        <a:lnTo>
                          <a:pt x="5580935" y="654943"/>
                        </a:lnTo>
                        <a:lnTo>
                          <a:pt x="5609409" y="757455"/>
                        </a:lnTo>
                        <a:lnTo>
                          <a:pt x="0" y="751760"/>
                        </a:lnTo>
                        <a:close/>
                      </a:path>
                    </a:pathLst>
                  </a:custGeom>
                  <a:solidFill>
                    <a:srgbClr val="FFFC4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a-DK" sz="1926" dirty="0">
                        <a:solidFill>
                          <a:schemeClr val="tx1"/>
                        </a:solidFill>
                      </a:rPr>
                      <a:t>Subtropisk klima</a:t>
                    </a:r>
                  </a:p>
                </p:txBody>
              </p:sp>
              <p:sp>
                <p:nvSpPr>
                  <p:cNvPr id="25" name="Kombinationstegning 24">
                    <a:extLst>
                      <a:ext uri="{FF2B5EF4-FFF2-40B4-BE49-F238E27FC236}">
                        <a16:creationId xmlns:a16="http://schemas.microsoft.com/office/drawing/2014/main" id="{DB7FD170-9556-4549-9FD5-9B45051297F4}"/>
                      </a:ext>
                    </a:extLst>
                  </p:cNvPr>
                  <p:cNvSpPr/>
                  <p:nvPr/>
                </p:nvSpPr>
                <p:spPr>
                  <a:xfrm>
                    <a:off x="519266" y="4080510"/>
                    <a:ext cx="5784379" cy="725805"/>
                  </a:xfrm>
                  <a:custGeom>
                    <a:avLst/>
                    <a:gdLst>
                      <a:gd name="connsiteX0" fmla="*/ 0 w 5772150"/>
                      <a:gd name="connsiteY0" fmla="*/ 714375 h 725805"/>
                      <a:gd name="connsiteX1" fmla="*/ 5715 w 5772150"/>
                      <a:gd name="connsiteY1" fmla="*/ 600075 h 725805"/>
                      <a:gd name="connsiteX2" fmla="*/ 5715 w 5772150"/>
                      <a:gd name="connsiteY2" fmla="*/ 497205 h 725805"/>
                      <a:gd name="connsiteX3" fmla="*/ 17145 w 5772150"/>
                      <a:gd name="connsiteY3" fmla="*/ 382905 h 725805"/>
                      <a:gd name="connsiteX4" fmla="*/ 34290 w 5772150"/>
                      <a:gd name="connsiteY4" fmla="*/ 274320 h 725805"/>
                      <a:gd name="connsiteX5" fmla="*/ 51435 w 5772150"/>
                      <a:gd name="connsiteY5" fmla="*/ 160020 h 725805"/>
                      <a:gd name="connsiteX6" fmla="*/ 80010 w 5772150"/>
                      <a:gd name="connsiteY6" fmla="*/ 62865 h 725805"/>
                      <a:gd name="connsiteX7" fmla="*/ 97155 w 5772150"/>
                      <a:gd name="connsiteY7" fmla="*/ 0 h 725805"/>
                      <a:gd name="connsiteX8" fmla="*/ 5680710 w 5772150"/>
                      <a:gd name="connsiteY8" fmla="*/ 5715 h 725805"/>
                      <a:gd name="connsiteX9" fmla="*/ 5720715 w 5772150"/>
                      <a:gd name="connsiteY9" fmla="*/ 194310 h 725805"/>
                      <a:gd name="connsiteX10" fmla="*/ 5749290 w 5772150"/>
                      <a:gd name="connsiteY10" fmla="*/ 360045 h 725805"/>
                      <a:gd name="connsiteX11" fmla="*/ 5772150 w 5772150"/>
                      <a:gd name="connsiteY11" fmla="*/ 571500 h 725805"/>
                      <a:gd name="connsiteX12" fmla="*/ 5772150 w 5772150"/>
                      <a:gd name="connsiteY12" fmla="*/ 725805 h 725805"/>
                      <a:gd name="connsiteX13" fmla="*/ 0 w 5772150"/>
                      <a:gd name="connsiteY13" fmla="*/ 714375 h 725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772150" h="725805">
                        <a:moveTo>
                          <a:pt x="0" y="714375"/>
                        </a:moveTo>
                        <a:lnTo>
                          <a:pt x="5715" y="600075"/>
                        </a:lnTo>
                        <a:lnTo>
                          <a:pt x="5715" y="497205"/>
                        </a:lnTo>
                        <a:lnTo>
                          <a:pt x="17145" y="382905"/>
                        </a:lnTo>
                        <a:lnTo>
                          <a:pt x="34290" y="274320"/>
                        </a:lnTo>
                        <a:lnTo>
                          <a:pt x="51435" y="160020"/>
                        </a:lnTo>
                        <a:lnTo>
                          <a:pt x="80010" y="62865"/>
                        </a:lnTo>
                        <a:lnTo>
                          <a:pt x="97155" y="0"/>
                        </a:lnTo>
                        <a:lnTo>
                          <a:pt x="5680710" y="5715"/>
                        </a:lnTo>
                        <a:lnTo>
                          <a:pt x="5720715" y="194310"/>
                        </a:lnTo>
                        <a:lnTo>
                          <a:pt x="5749290" y="360045"/>
                        </a:lnTo>
                        <a:lnTo>
                          <a:pt x="5772150" y="571500"/>
                        </a:lnTo>
                        <a:lnTo>
                          <a:pt x="5772150" y="725805"/>
                        </a:lnTo>
                        <a:lnTo>
                          <a:pt x="0" y="714375"/>
                        </a:lnTo>
                        <a:close/>
                      </a:path>
                    </a:pathLst>
                  </a:custGeom>
                  <a:solidFill>
                    <a:srgbClr val="FF4C4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a-DK" sz="1926" dirty="0">
                        <a:solidFill>
                          <a:schemeClr val="tx1"/>
                        </a:solidFill>
                      </a:rPr>
                      <a:t>Tropisk klima</a:t>
                    </a:r>
                  </a:p>
                </p:txBody>
              </p:sp>
            </p:grpSp>
            <p:grpSp>
              <p:nvGrpSpPr>
                <p:cNvPr id="17" name="Grupper 16">
                  <a:extLst>
                    <a:ext uri="{FF2B5EF4-FFF2-40B4-BE49-F238E27FC236}">
                      <a16:creationId xmlns:a16="http://schemas.microsoft.com/office/drawing/2014/main" id="{3F1593C1-A4C4-6742-98FC-69E440C2C9A7}"/>
                    </a:ext>
                  </a:extLst>
                </p:cNvPr>
                <p:cNvGrpSpPr/>
                <p:nvPr/>
              </p:nvGrpSpPr>
              <p:grpSpPr>
                <a:xfrm flipV="1">
                  <a:off x="521354" y="4786137"/>
                  <a:ext cx="5784379" cy="2865668"/>
                  <a:chOff x="519266" y="1940647"/>
                  <a:chExt cx="5784379" cy="2865668"/>
                </a:xfrm>
              </p:grpSpPr>
              <p:sp>
                <p:nvSpPr>
                  <p:cNvPr id="18" name="Kombinationstegning 17">
                    <a:extLst>
                      <a:ext uri="{FF2B5EF4-FFF2-40B4-BE49-F238E27FC236}">
                        <a16:creationId xmlns:a16="http://schemas.microsoft.com/office/drawing/2014/main" id="{3A645C3C-9E40-4048-8E56-A5EE649CB178}"/>
                      </a:ext>
                    </a:extLst>
                  </p:cNvPr>
                  <p:cNvSpPr/>
                  <p:nvPr/>
                </p:nvSpPr>
                <p:spPr>
                  <a:xfrm>
                    <a:off x="1511484" y="1940647"/>
                    <a:ext cx="3835032" cy="725123"/>
                  </a:xfrm>
                  <a:custGeom>
                    <a:avLst/>
                    <a:gdLst>
                      <a:gd name="connsiteX0" fmla="*/ 0 w 3835032"/>
                      <a:gd name="connsiteY0" fmla="*/ 712549 h 725123"/>
                      <a:gd name="connsiteX1" fmla="*/ 134122 w 3835032"/>
                      <a:gd name="connsiteY1" fmla="*/ 607762 h 725123"/>
                      <a:gd name="connsiteX2" fmla="*/ 251478 w 3835032"/>
                      <a:gd name="connsiteY2" fmla="*/ 519742 h 725123"/>
                      <a:gd name="connsiteX3" fmla="*/ 377217 w 3835032"/>
                      <a:gd name="connsiteY3" fmla="*/ 435912 h 725123"/>
                      <a:gd name="connsiteX4" fmla="*/ 502955 w 3835032"/>
                      <a:gd name="connsiteY4" fmla="*/ 368849 h 725123"/>
                      <a:gd name="connsiteX5" fmla="*/ 616120 w 3835032"/>
                      <a:gd name="connsiteY5" fmla="*/ 305977 h 725123"/>
                      <a:gd name="connsiteX6" fmla="*/ 750241 w 3835032"/>
                      <a:gd name="connsiteY6" fmla="*/ 247297 h 725123"/>
                      <a:gd name="connsiteX7" fmla="*/ 875980 w 3835032"/>
                      <a:gd name="connsiteY7" fmla="*/ 192808 h 725123"/>
                      <a:gd name="connsiteX8" fmla="*/ 1064588 w 3835032"/>
                      <a:gd name="connsiteY8" fmla="*/ 129936 h 725123"/>
                      <a:gd name="connsiteX9" fmla="*/ 1261579 w 3835032"/>
                      <a:gd name="connsiteY9" fmla="*/ 75447 h 725123"/>
                      <a:gd name="connsiteX10" fmla="*/ 1458570 w 3835032"/>
                      <a:gd name="connsiteY10" fmla="*/ 37723 h 725123"/>
                      <a:gd name="connsiteX11" fmla="*/ 1638795 w 3835032"/>
                      <a:gd name="connsiteY11" fmla="*/ 12575 h 725123"/>
                      <a:gd name="connsiteX12" fmla="*/ 1848360 w 3835032"/>
                      <a:gd name="connsiteY12" fmla="*/ 0 h 725123"/>
                      <a:gd name="connsiteX13" fmla="*/ 2032777 w 3835032"/>
                      <a:gd name="connsiteY13" fmla="*/ 4192 h 725123"/>
                      <a:gd name="connsiteX14" fmla="*/ 2238150 w 3835032"/>
                      <a:gd name="connsiteY14" fmla="*/ 20958 h 725123"/>
                      <a:gd name="connsiteX15" fmla="*/ 2397419 w 3835032"/>
                      <a:gd name="connsiteY15" fmla="*/ 41915 h 725123"/>
                      <a:gd name="connsiteX16" fmla="*/ 2594410 w 3835032"/>
                      <a:gd name="connsiteY16" fmla="*/ 83830 h 725123"/>
                      <a:gd name="connsiteX17" fmla="*/ 2745296 w 3835032"/>
                      <a:gd name="connsiteY17" fmla="*/ 121553 h 725123"/>
                      <a:gd name="connsiteX18" fmla="*/ 2891991 w 3835032"/>
                      <a:gd name="connsiteY18" fmla="*/ 171850 h 725123"/>
                      <a:gd name="connsiteX19" fmla="*/ 3021921 w 3835032"/>
                      <a:gd name="connsiteY19" fmla="*/ 222148 h 725123"/>
                      <a:gd name="connsiteX20" fmla="*/ 3143469 w 3835032"/>
                      <a:gd name="connsiteY20" fmla="*/ 276637 h 725123"/>
                      <a:gd name="connsiteX21" fmla="*/ 3265016 w 3835032"/>
                      <a:gd name="connsiteY21" fmla="*/ 339509 h 725123"/>
                      <a:gd name="connsiteX22" fmla="*/ 3394946 w 3835032"/>
                      <a:gd name="connsiteY22" fmla="*/ 410764 h 725123"/>
                      <a:gd name="connsiteX23" fmla="*/ 3541641 w 3835032"/>
                      <a:gd name="connsiteY23" fmla="*/ 502976 h 725123"/>
                      <a:gd name="connsiteX24" fmla="*/ 3688336 w 3835032"/>
                      <a:gd name="connsiteY24" fmla="*/ 607762 h 725123"/>
                      <a:gd name="connsiteX25" fmla="*/ 3780545 w 3835032"/>
                      <a:gd name="connsiteY25" fmla="*/ 683209 h 725123"/>
                      <a:gd name="connsiteX26" fmla="*/ 3835032 w 3835032"/>
                      <a:gd name="connsiteY26" fmla="*/ 725123 h 725123"/>
                      <a:gd name="connsiteX27" fmla="*/ 0 w 3835032"/>
                      <a:gd name="connsiteY27" fmla="*/ 712549 h 72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835032" h="725123">
                        <a:moveTo>
                          <a:pt x="0" y="712549"/>
                        </a:moveTo>
                        <a:lnTo>
                          <a:pt x="134122" y="607762"/>
                        </a:lnTo>
                        <a:lnTo>
                          <a:pt x="251478" y="519742"/>
                        </a:lnTo>
                        <a:lnTo>
                          <a:pt x="377217" y="435912"/>
                        </a:lnTo>
                        <a:lnTo>
                          <a:pt x="502955" y="368849"/>
                        </a:lnTo>
                        <a:lnTo>
                          <a:pt x="616120" y="305977"/>
                        </a:lnTo>
                        <a:lnTo>
                          <a:pt x="750241" y="247297"/>
                        </a:lnTo>
                        <a:lnTo>
                          <a:pt x="875980" y="192808"/>
                        </a:lnTo>
                        <a:lnTo>
                          <a:pt x="1064588" y="129936"/>
                        </a:lnTo>
                        <a:lnTo>
                          <a:pt x="1261579" y="75447"/>
                        </a:lnTo>
                        <a:lnTo>
                          <a:pt x="1458570" y="37723"/>
                        </a:lnTo>
                        <a:lnTo>
                          <a:pt x="1638795" y="12575"/>
                        </a:lnTo>
                        <a:lnTo>
                          <a:pt x="1848360" y="0"/>
                        </a:lnTo>
                        <a:lnTo>
                          <a:pt x="2032777" y="4192"/>
                        </a:lnTo>
                        <a:lnTo>
                          <a:pt x="2238150" y="20958"/>
                        </a:lnTo>
                        <a:lnTo>
                          <a:pt x="2397419" y="41915"/>
                        </a:lnTo>
                        <a:lnTo>
                          <a:pt x="2594410" y="83830"/>
                        </a:lnTo>
                        <a:lnTo>
                          <a:pt x="2745296" y="121553"/>
                        </a:lnTo>
                        <a:lnTo>
                          <a:pt x="2891991" y="171850"/>
                        </a:lnTo>
                        <a:lnTo>
                          <a:pt x="3021921" y="222148"/>
                        </a:lnTo>
                        <a:lnTo>
                          <a:pt x="3143469" y="276637"/>
                        </a:lnTo>
                        <a:lnTo>
                          <a:pt x="3265016" y="339509"/>
                        </a:lnTo>
                        <a:lnTo>
                          <a:pt x="3394946" y="410764"/>
                        </a:lnTo>
                        <a:lnTo>
                          <a:pt x="3541641" y="502976"/>
                        </a:lnTo>
                        <a:lnTo>
                          <a:pt x="3688336" y="607762"/>
                        </a:lnTo>
                        <a:lnTo>
                          <a:pt x="3780545" y="683209"/>
                        </a:lnTo>
                        <a:lnTo>
                          <a:pt x="3835032" y="725123"/>
                        </a:lnTo>
                        <a:lnTo>
                          <a:pt x="0" y="712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sz="1926"/>
                  </a:p>
                </p:txBody>
              </p:sp>
              <p:sp>
                <p:nvSpPr>
                  <p:cNvPr id="19" name="Kombinationstegning 18">
                    <a:extLst>
                      <a:ext uri="{FF2B5EF4-FFF2-40B4-BE49-F238E27FC236}">
                        <a16:creationId xmlns:a16="http://schemas.microsoft.com/office/drawing/2014/main" id="{87FF872A-C375-B449-A822-0566A4FE6992}"/>
                      </a:ext>
                    </a:extLst>
                  </p:cNvPr>
                  <p:cNvSpPr/>
                  <p:nvPr/>
                </p:nvSpPr>
                <p:spPr>
                  <a:xfrm>
                    <a:off x="905705" y="2643379"/>
                    <a:ext cx="5008915" cy="748227"/>
                  </a:xfrm>
                  <a:custGeom>
                    <a:avLst/>
                    <a:gdLst>
                      <a:gd name="connsiteX0" fmla="*/ 0 w 5030595"/>
                      <a:gd name="connsiteY0" fmla="*/ 748227 h 748227"/>
                      <a:gd name="connsiteX1" fmla="*/ 68912 w 5030595"/>
                      <a:gd name="connsiteY1" fmla="*/ 639931 h 748227"/>
                      <a:gd name="connsiteX2" fmla="*/ 113213 w 5030595"/>
                      <a:gd name="connsiteY2" fmla="*/ 575938 h 748227"/>
                      <a:gd name="connsiteX3" fmla="*/ 177203 w 5030595"/>
                      <a:gd name="connsiteY3" fmla="*/ 487332 h 748227"/>
                      <a:gd name="connsiteX4" fmla="*/ 241193 w 5030595"/>
                      <a:gd name="connsiteY4" fmla="*/ 403649 h 748227"/>
                      <a:gd name="connsiteX5" fmla="*/ 334717 w 5030595"/>
                      <a:gd name="connsiteY5" fmla="*/ 300275 h 748227"/>
                      <a:gd name="connsiteX6" fmla="*/ 398707 w 5030595"/>
                      <a:gd name="connsiteY6" fmla="*/ 216592 h 748227"/>
                      <a:gd name="connsiteX7" fmla="*/ 487308 w 5030595"/>
                      <a:gd name="connsiteY7" fmla="*/ 132909 h 748227"/>
                      <a:gd name="connsiteX8" fmla="*/ 556220 w 5030595"/>
                      <a:gd name="connsiteY8" fmla="*/ 59071 h 748227"/>
                      <a:gd name="connsiteX9" fmla="*/ 605443 w 5030595"/>
                      <a:gd name="connsiteY9" fmla="*/ 14768 h 748227"/>
                      <a:gd name="connsiteX10" fmla="*/ 4430073 w 5030595"/>
                      <a:gd name="connsiteY10" fmla="*/ 0 h 748227"/>
                      <a:gd name="connsiteX11" fmla="*/ 4523597 w 5030595"/>
                      <a:gd name="connsiteY11" fmla="*/ 88606 h 748227"/>
                      <a:gd name="connsiteX12" fmla="*/ 4636810 w 5030595"/>
                      <a:gd name="connsiteY12" fmla="*/ 196902 h 748227"/>
                      <a:gd name="connsiteX13" fmla="*/ 4730334 w 5030595"/>
                      <a:gd name="connsiteY13" fmla="*/ 315043 h 748227"/>
                      <a:gd name="connsiteX14" fmla="*/ 4838625 w 5030595"/>
                      <a:gd name="connsiteY14" fmla="*/ 443029 h 748227"/>
                      <a:gd name="connsiteX15" fmla="*/ 4917382 w 5030595"/>
                      <a:gd name="connsiteY15" fmla="*/ 556247 h 748227"/>
                      <a:gd name="connsiteX16" fmla="*/ 4991216 w 5030595"/>
                      <a:gd name="connsiteY16" fmla="*/ 674388 h 748227"/>
                      <a:gd name="connsiteX17" fmla="*/ 5030595 w 5030595"/>
                      <a:gd name="connsiteY17" fmla="*/ 748227 h 748227"/>
                      <a:gd name="connsiteX18" fmla="*/ 0 w 5030595"/>
                      <a:gd name="connsiteY18" fmla="*/ 748227 h 748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030595" h="748227">
                        <a:moveTo>
                          <a:pt x="0" y="748227"/>
                        </a:moveTo>
                        <a:lnTo>
                          <a:pt x="68912" y="639931"/>
                        </a:lnTo>
                        <a:lnTo>
                          <a:pt x="113213" y="575938"/>
                        </a:lnTo>
                        <a:lnTo>
                          <a:pt x="177203" y="487332"/>
                        </a:lnTo>
                        <a:lnTo>
                          <a:pt x="241193" y="403649"/>
                        </a:lnTo>
                        <a:lnTo>
                          <a:pt x="334717" y="300275"/>
                        </a:lnTo>
                        <a:lnTo>
                          <a:pt x="398707" y="216592"/>
                        </a:lnTo>
                        <a:lnTo>
                          <a:pt x="487308" y="132909"/>
                        </a:lnTo>
                        <a:lnTo>
                          <a:pt x="556220" y="59071"/>
                        </a:lnTo>
                        <a:lnTo>
                          <a:pt x="605443" y="14768"/>
                        </a:lnTo>
                        <a:lnTo>
                          <a:pt x="4430073" y="0"/>
                        </a:lnTo>
                        <a:lnTo>
                          <a:pt x="4523597" y="88606"/>
                        </a:lnTo>
                        <a:lnTo>
                          <a:pt x="4636810" y="196902"/>
                        </a:lnTo>
                        <a:lnTo>
                          <a:pt x="4730334" y="315043"/>
                        </a:lnTo>
                        <a:lnTo>
                          <a:pt x="4838625" y="443029"/>
                        </a:lnTo>
                        <a:lnTo>
                          <a:pt x="4917382" y="556247"/>
                        </a:lnTo>
                        <a:lnTo>
                          <a:pt x="4991216" y="674388"/>
                        </a:lnTo>
                        <a:lnTo>
                          <a:pt x="5030595" y="748227"/>
                        </a:lnTo>
                        <a:lnTo>
                          <a:pt x="0" y="748227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sz="1926"/>
                  </a:p>
                </p:txBody>
              </p:sp>
              <p:sp>
                <p:nvSpPr>
                  <p:cNvPr id="20" name="Kombinationstegning 19">
                    <a:extLst>
                      <a:ext uri="{FF2B5EF4-FFF2-40B4-BE49-F238E27FC236}">
                        <a16:creationId xmlns:a16="http://schemas.microsoft.com/office/drawing/2014/main" id="{661F0F4E-E9FD-3842-9EC9-7E11CE7BA0AC}"/>
                      </a:ext>
                    </a:extLst>
                  </p:cNvPr>
                  <p:cNvSpPr/>
                  <p:nvPr/>
                </p:nvSpPr>
                <p:spPr>
                  <a:xfrm>
                    <a:off x="609346" y="3371535"/>
                    <a:ext cx="5609409" cy="757455"/>
                  </a:xfrm>
                  <a:custGeom>
                    <a:avLst/>
                    <a:gdLst>
                      <a:gd name="connsiteX0" fmla="*/ 0 w 5609409"/>
                      <a:gd name="connsiteY0" fmla="*/ 751760 h 757455"/>
                      <a:gd name="connsiteX1" fmla="*/ 34169 w 5609409"/>
                      <a:gd name="connsiteY1" fmla="*/ 666333 h 757455"/>
                      <a:gd name="connsiteX2" fmla="*/ 51254 w 5609409"/>
                      <a:gd name="connsiteY2" fmla="*/ 575210 h 757455"/>
                      <a:gd name="connsiteX3" fmla="*/ 74033 w 5609409"/>
                      <a:gd name="connsiteY3" fmla="*/ 512564 h 757455"/>
                      <a:gd name="connsiteX4" fmla="*/ 102507 w 5609409"/>
                      <a:gd name="connsiteY4" fmla="*/ 438527 h 757455"/>
                      <a:gd name="connsiteX5" fmla="*/ 119592 w 5609409"/>
                      <a:gd name="connsiteY5" fmla="*/ 392966 h 757455"/>
                      <a:gd name="connsiteX6" fmla="*/ 159456 w 5609409"/>
                      <a:gd name="connsiteY6" fmla="*/ 290453 h 757455"/>
                      <a:gd name="connsiteX7" fmla="*/ 193625 w 5609409"/>
                      <a:gd name="connsiteY7" fmla="*/ 227806 h 757455"/>
                      <a:gd name="connsiteX8" fmla="*/ 233488 w 5609409"/>
                      <a:gd name="connsiteY8" fmla="*/ 148074 h 757455"/>
                      <a:gd name="connsiteX9" fmla="*/ 261963 w 5609409"/>
                      <a:gd name="connsiteY9" fmla="*/ 74037 h 757455"/>
                      <a:gd name="connsiteX10" fmla="*/ 307521 w 5609409"/>
                      <a:gd name="connsiteY10" fmla="*/ 17086 h 757455"/>
                      <a:gd name="connsiteX11" fmla="*/ 5284803 w 5609409"/>
                      <a:gd name="connsiteY11" fmla="*/ 0 h 757455"/>
                      <a:gd name="connsiteX12" fmla="*/ 5284803 w 5609409"/>
                      <a:gd name="connsiteY12" fmla="*/ 0 h 757455"/>
                      <a:gd name="connsiteX13" fmla="*/ 5370226 w 5609409"/>
                      <a:gd name="connsiteY13" fmla="*/ 125294 h 757455"/>
                      <a:gd name="connsiteX14" fmla="*/ 5415784 w 5609409"/>
                      <a:gd name="connsiteY14" fmla="*/ 227806 h 757455"/>
                      <a:gd name="connsiteX15" fmla="*/ 5455648 w 5609409"/>
                      <a:gd name="connsiteY15" fmla="*/ 307538 h 757455"/>
                      <a:gd name="connsiteX16" fmla="*/ 5501207 w 5609409"/>
                      <a:gd name="connsiteY16" fmla="*/ 421441 h 757455"/>
                      <a:gd name="connsiteX17" fmla="*/ 5541071 w 5609409"/>
                      <a:gd name="connsiteY17" fmla="*/ 529649 h 757455"/>
                      <a:gd name="connsiteX18" fmla="*/ 5580935 w 5609409"/>
                      <a:gd name="connsiteY18" fmla="*/ 654943 h 757455"/>
                      <a:gd name="connsiteX19" fmla="*/ 5609409 w 5609409"/>
                      <a:gd name="connsiteY19" fmla="*/ 757455 h 757455"/>
                      <a:gd name="connsiteX20" fmla="*/ 0 w 5609409"/>
                      <a:gd name="connsiteY20" fmla="*/ 751760 h 757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609409" h="757455">
                        <a:moveTo>
                          <a:pt x="0" y="751760"/>
                        </a:moveTo>
                        <a:lnTo>
                          <a:pt x="34169" y="666333"/>
                        </a:lnTo>
                        <a:lnTo>
                          <a:pt x="51254" y="575210"/>
                        </a:lnTo>
                        <a:lnTo>
                          <a:pt x="74033" y="512564"/>
                        </a:lnTo>
                        <a:lnTo>
                          <a:pt x="102507" y="438527"/>
                        </a:lnTo>
                        <a:lnTo>
                          <a:pt x="119592" y="392966"/>
                        </a:lnTo>
                        <a:lnTo>
                          <a:pt x="159456" y="290453"/>
                        </a:lnTo>
                        <a:lnTo>
                          <a:pt x="193625" y="227806"/>
                        </a:lnTo>
                        <a:lnTo>
                          <a:pt x="233488" y="148074"/>
                        </a:lnTo>
                        <a:lnTo>
                          <a:pt x="261963" y="74037"/>
                        </a:lnTo>
                        <a:lnTo>
                          <a:pt x="307521" y="17086"/>
                        </a:lnTo>
                        <a:lnTo>
                          <a:pt x="5284803" y="0"/>
                        </a:lnTo>
                        <a:lnTo>
                          <a:pt x="5284803" y="0"/>
                        </a:lnTo>
                        <a:lnTo>
                          <a:pt x="5370226" y="125294"/>
                        </a:lnTo>
                        <a:lnTo>
                          <a:pt x="5415784" y="227806"/>
                        </a:lnTo>
                        <a:lnTo>
                          <a:pt x="5455648" y="307538"/>
                        </a:lnTo>
                        <a:lnTo>
                          <a:pt x="5501207" y="421441"/>
                        </a:lnTo>
                        <a:lnTo>
                          <a:pt x="5541071" y="529649"/>
                        </a:lnTo>
                        <a:lnTo>
                          <a:pt x="5580935" y="654943"/>
                        </a:lnTo>
                        <a:lnTo>
                          <a:pt x="5609409" y="757455"/>
                        </a:lnTo>
                        <a:lnTo>
                          <a:pt x="0" y="751760"/>
                        </a:lnTo>
                        <a:close/>
                      </a:path>
                    </a:pathLst>
                  </a:custGeom>
                  <a:solidFill>
                    <a:srgbClr val="FFFC4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sz="1926"/>
                  </a:p>
                </p:txBody>
              </p:sp>
              <p:sp>
                <p:nvSpPr>
                  <p:cNvPr id="21" name="Kombinationstegning 20">
                    <a:extLst>
                      <a:ext uri="{FF2B5EF4-FFF2-40B4-BE49-F238E27FC236}">
                        <a16:creationId xmlns:a16="http://schemas.microsoft.com/office/drawing/2014/main" id="{4515FC0E-D297-944D-812C-828B333B483E}"/>
                      </a:ext>
                    </a:extLst>
                  </p:cNvPr>
                  <p:cNvSpPr/>
                  <p:nvPr/>
                </p:nvSpPr>
                <p:spPr>
                  <a:xfrm>
                    <a:off x="519266" y="4080510"/>
                    <a:ext cx="5784379" cy="725805"/>
                  </a:xfrm>
                  <a:custGeom>
                    <a:avLst/>
                    <a:gdLst>
                      <a:gd name="connsiteX0" fmla="*/ 0 w 5772150"/>
                      <a:gd name="connsiteY0" fmla="*/ 714375 h 725805"/>
                      <a:gd name="connsiteX1" fmla="*/ 5715 w 5772150"/>
                      <a:gd name="connsiteY1" fmla="*/ 600075 h 725805"/>
                      <a:gd name="connsiteX2" fmla="*/ 5715 w 5772150"/>
                      <a:gd name="connsiteY2" fmla="*/ 497205 h 725805"/>
                      <a:gd name="connsiteX3" fmla="*/ 17145 w 5772150"/>
                      <a:gd name="connsiteY3" fmla="*/ 382905 h 725805"/>
                      <a:gd name="connsiteX4" fmla="*/ 34290 w 5772150"/>
                      <a:gd name="connsiteY4" fmla="*/ 274320 h 725805"/>
                      <a:gd name="connsiteX5" fmla="*/ 51435 w 5772150"/>
                      <a:gd name="connsiteY5" fmla="*/ 160020 h 725805"/>
                      <a:gd name="connsiteX6" fmla="*/ 80010 w 5772150"/>
                      <a:gd name="connsiteY6" fmla="*/ 62865 h 725805"/>
                      <a:gd name="connsiteX7" fmla="*/ 97155 w 5772150"/>
                      <a:gd name="connsiteY7" fmla="*/ 0 h 725805"/>
                      <a:gd name="connsiteX8" fmla="*/ 5680710 w 5772150"/>
                      <a:gd name="connsiteY8" fmla="*/ 5715 h 725805"/>
                      <a:gd name="connsiteX9" fmla="*/ 5720715 w 5772150"/>
                      <a:gd name="connsiteY9" fmla="*/ 194310 h 725805"/>
                      <a:gd name="connsiteX10" fmla="*/ 5749290 w 5772150"/>
                      <a:gd name="connsiteY10" fmla="*/ 360045 h 725805"/>
                      <a:gd name="connsiteX11" fmla="*/ 5772150 w 5772150"/>
                      <a:gd name="connsiteY11" fmla="*/ 571500 h 725805"/>
                      <a:gd name="connsiteX12" fmla="*/ 5772150 w 5772150"/>
                      <a:gd name="connsiteY12" fmla="*/ 725805 h 725805"/>
                      <a:gd name="connsiteX13" fmla="*/ 0 w 5772150"/>
                      <a:gd name="connsiteY13" fmla="*/ 714375 h 725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772150" h="725805">
                        <a:moveTo>
                          <a:pt x="0" y="714375"/>
                        </a:moveTo>
                        <a:lnTo>
                          <a:pt x="5715" y="600075"/>
                        </a:lnTo>
                        <a:lnTo>
                          <a:pt x="5715" y="497205"/>
                        </a:lnTo>
                        <a:lnTo>
                          <a:pt x="17145" y="382905"/>
                        </a:lnTo>
                        <a:lnTo>
                          <a:pt x="34290" y="274320"/>
                        </a:lnTo>
                        <a:lnTo>
                          <a:pt x="51435" y="160020"/>
                        </a:lnTo>
                        <a:lnTo>
                          <a:pt x="80010" y="62865"/>
                        </a:lnTo>
                        <a:lnTo>
                          <a:pt x="97155" y="0"/>
                        </a:lnTo>
                        <a:lnTo>
                          <a:pt x="5680710" y="5715"/>
                        </a:lnTo>
                        <a:lnTo>
                          <a:pt x="5720715" y="194310"/>
                        </a:lnTo>
                        <a:lnTo>
                          <a:pt x="5749290" y="360045"/>
                        </a:lnTo>
                        <a:lnTo>
                          <a:pt x="5772150" y="571500"/>
                        </a:lnTo>
                        <a:lnTo>
                          <a:pt x="5772150" y="725805"/>
                        </a:lnTo>
                        <a:lnTo>
                          <a:pt x="0" y="714375"/>
                        </a:lnTo>
                        <a:close/>
                      </a:path>
                    </a:pathLst>
                  </a:custGeom>
                  <a:solidFill>
                    <a:srgbClr val="FF4C4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sz="1926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5" name="Lige forbindelse 14">
                <a:extLst>
                  <a:ext uri="{FF2B5EF4-FFF2-40B4-BE49-F238E27FC236}">
                    <a16:creationId xmlns:a16="http://schemas.microsoft.com/office/drawing/2014/main" id="{A6DD0D3F-63C0-CF4E-88A6-C692F67B64B8}"/>
                  </a:ext>
                </a:extLst>
              </p:cNvPr>
              <p:cNvCxnSpPr>
                <a:stCxn id="24" idx="0"/>
                <a:endCxn id="24" idx="12"/>
              </p:cNvCxnSpPr>
              <p:nvPr/>
            </p:nvCxnSpPr>
            <p:spPr>
              <a:xfrm flipV="1">
                <a:off x="521354" y="4786137"/>
                <a:ext cx="5784379" cy="1143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D8FD7471-882A-D142-9F20-557F9D53753B}"/>
                </a:ext>
              </a:extLst>
            </p:cNvPr>
            <p:cNvSpPr txBox="1"/>
            <p:nvPr/>
          </p:nvSpPr>
          <p:spPr>
            <a:xfrm>
              <a:off x="3063355" y="3425479"/>
              <a:ext cx="731239" cy="229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dirty="0"/>
                <a:t>Polarklima</a:t>
              </a:r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31B785FB-BFEC-AC44-8BD5-E1178F641E49}"/>
                </a:ext>
              </a:extLst>
            </p:cNvPr>
            <p:cNvSpPr txBox="1"/>
            <p:nvPr/>
          </p:nvSpPr>
          <p:spPr>
            <a:xfrm>
              <a:off x="2871795" y="3211939"/>
              <a:ext cx="1149748" cy="229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/>
                <a:t>Tempereret klima</a:t>
              </a:r>
            </a:p>
          </p:txBody>
        </p: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126CE09B-BF60-7E49-A19A-169DCE8E3392}"/>
                </a:ext>
              </a:extLst>
            </p:cNvPr>
            <p:cNvSpPr txBox="1"/>
            <p:nvPr/>
          </p:nvSpPr>
          <p:spPr>
            <a:xfrm>
              <a:off x="2906261" y="2993538"/>
              <a:ext cx="1087740" cy="229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dirty="0"/>
                <a:t>Subtropisk klima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BE298B85-D952-F746-AC38-D97E1677597C}"/>
                </a:ext>
              </a:extLst>
            </p:cNvPr>
            <p:cNvSpPr txBox="1"/>
            <p:nvPr/>
          </p:nvSpPr>
          <p:spPr>
            <a:xfrm>
              <a:off x="2993625" y="2779998"/>
              <a:ext cx="880717" cy="229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dirty="0"/>
                <a:t>Tropisk klima</a:t>
              </a:r>
            </a:p>
          </p:txBody>
        </p:sp>
      </p:grpSp>
      <p:grpSp>
        <p:nvGrpSpPr>
          <p:cNvPr id="26" name="Grupper 29">
            <a:extLst>
              <a:ext uri="{FF2B5EF4-FFF2-40B4-BE49-F238E27FC236}">
                <a16:creationId xmlns:a16="http://schemas.microsoft.com/office/drawing/2014/main" id="{A56D4230-71F5-3F44-A39E-5485035A3E88}"/>
              </a:ext>
            </a:extLst>
          </p:cNvPr>
          <p:cNvGrpSpPr/>
          <p:nvPr/>
        </p:nvGrpSpPr>
        <p:grpSpPr>
          <a:xfrm>
            <a:off x="1534271" y="7644700"/>
            <a:ext cx="10139458" cy="1454728"/>
            <a:chOff x="500849" y="2364827"/>
            <a:chExt cx="5264741" cy="969922"/>
          </a:xfrm>
        </p:grpSpPr>
        <p:grpSp>
          <p:nvGrpSpPr>
            <p:cNvPr id="27" name="Grupper 30">
              <a:extLst>
                <a:ext uri="{FF2B5EF4-FFF2-40B4-BE49-F238E27FC236}">
                  <a16:creationId xmlns:a16="http://schemas.microsoft.com/office/drawing/2014/main" id="{1796A720-9809-3E4F-AA53-143882F40E96}"/>
                </a:ext>
              </a:extLst>
            </p:cNvPr>
            <p:cNvGrpSpPr/>
            <p:nvPr/>
          </p:nvGrpSpPr>
          <p:grpSpPr>
            <a:xfrm>
              <a:off x="1542330" y="2364827"/>
              <a:ext cx="4223260" cy="969922"/>
              <a:chOff x="815463" y="2364827"/>
              <a:chExt cx="4223260" cy="969922"/>
            </a:xfrm>
          </p:grpSpPr>
          <p:pic>
            <p:nvPicPr>
              <p:cNvPr id="31" name="Picture 2" descr="illedresultat for vanddrÃ¥be">
                <a:extLst>
                  <a:ext uri="{FF2B5EF4-FFF2-40B4-BE49-F238E27FC236}">
                    <a16:creationId xmlns:a16="http://schemas.microsoft.com/office/drawing/2014/main" id="{A6C1F259-B75B-1147-90BD-576D8F706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661" y="2364827"/>
                <a:ext cx="25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illedresultat for vind">
                <a:extLst>
                  <a:ext uri="{FF2B5EF4-FFF2-40B4-BE49-F238E27FC236}">
                    <a16:creationId xmlns:a16="http://schemas.microsoft.com/office/drawing/2014/main" id="{8A5F24DC-C4DB-AC43-89E8-14F5949409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5610" y="2364827"/>
                <a:ext cx="374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6" descr="illedresultat for sol">
                <a:extLst>
                  <a:ext uri="{FF2B5EF4-FFF2-40B4-BE49-F238E27FC236}">
                    <a16:creationId xmlns:a16="http://schemas.microsoft.com/office/drawing/2014/main" id="{73DF2C01-B0D7-FB43-879B-24384BCACF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478" y="2364827"/>
                <a:ext cx="36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8" descr="illedresultat for plante">
                <a:extLst>
                  <a:ext uri="{FF2B5EF4-FFF2-40B4-BE49-F238E27FC236}">
                    <a16:creationId xmlns:a16="http://schemas.microsoft.com/office/drawing/2014/main" id="{18358D06-3D06-8F45-9305-1BD57F775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290" b="100000" l="9783" r="952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99" t="8743"/>
              <a:stretch/>
            </p:blipFill>
            <p:spPr bwMode="auto">
              <a:xfrm>
                <a:off x="3694455" y="2364827"/>
                <a:ext cx="482526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4" descr="illedresultat for vind">
                <a:extLst>
                  <a:ext uri="{FF2B5EF4-FFF2-40B4-BE49-F238E27FC236}">
                    <a16:creationId xmlns:a16="http://schemas.microsoft.com/office/drawing/2014/main" id="{99854F12-31C3-1E4D-8A57-0E83A68AB6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4723" y="2364827"/>
                <a:ext cx="374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kstfelt 35">
                <a:extLst>
                  <a:ext uri="{FF2B5EF4-FFF2-40B4-BE49-F238E27FC236}">
                    <a16:creationId xmlns:a16="http://schemas.microsoft.com/office/drawing/2014/main" id="{3D8D31C9-2FA5-054F-A333-1DA41C8AB4FC}"/>
                  </a:ext>
                </a:extLst>
              </p:cNvPr>
              <p:cNvSpPr txBox="1"/>
              <p:nvPr/>
            </p:nvSpPr>
            <p:spPr>
              <a:xfrm>
                <a:off x="1473303" y="2406327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37" name="Tekstfelt 36">
                <a:extLst>
                  <a:ext uri="{FF2B5EF4-FFF2-40B4-BE49-F238E27FC236}">
                    <a16:creationId xmlns:a16="http://schemas.microsoft.com/office/drawing/2014/main" id="{51CA9FCE-4C91-4040-A3CC-5CDCB11D781D}"/>
                  </a:ext>
                </a:extLst>
              </p:cNvPr>
              <p:cNvSpPr txBox="1"/>
              <p:nvPr/>
            </p:nvSpPr>
            <p:spPr>
              <a:xfrm>
                <a:off x="2394492" y="2406326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38" name="Tekstfelt 37">
                <a:extLst>
                  <a:ext uri="{FF2B5EF4-FFF2-40B4-BE49-F238E27FC236}">
                    <a16:creationId xmlns:a16="http://schemas.microsoft.com/office/drawing/2014/main" id="{9E1DD6C6-52B0-C24B-945D-B831817B3884}"/>
                  </a:ext>
                </a:extLst>
              </p:cNvPr>
              <p:cNvSpPr txBox="1"/>
              <p:nvPr/>
            </p:nvSpPr>
            <p:spPr>
              <a:xfrm>
                <a:off x="4248309" y="2406326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cxnSp>
            <p:nvCxnSpPr>
              <p:cNvPr id="39" name="Lige pilforbindelse 38">
                <a:extLst>
                  <a:ext uri="{FF2B5EF4-FFF2-40B4-BE49-F238E27FC236}">
                    <a16:creationId xmlns:a16="http://schemas.microsoft.com/office/drawing/2014/main" id="{9181408B-E171-C944-84FB-87C00220C6E3}"/>
                  </a:ext>
                </a:extLst>
              </p:cNvPr>
              <p:cNvCxnSpPr/>
              <p:nvPr/>
            </p:nvCxnSpPr>
            <p:spPr>
              <a:xfrm>
                <a:off x="3277495" y="2544825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kstfelt 39">
                <a:extLst>
                  <a:ext uri="{FF2B5EF4-FFF2-40B4-BE49-F238E27FC236}">
                    <a16:creationId xmlns:a16="http://schemas.microsoft.com/office/drawing/2014/main" id="{E298FE04-EA25-6943-AF1D-1A028796489D}"/>
                  </a:ext>
                </a:extLst>
              </p:cNvPr>
              <p:cNvSpPr txBox="1"/>
              <p:nvPr/>
            </p:nvSpPr>
            <p:spPr>
              <a:xfrm>
                <a:off x="1486144" y="2745835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41" name="Tekstfelt 40">
                <a:extLst>
                  <a:ext uri="{FF2B5EF4-FFF2-40B4-BE49-F238E27FC236}">
                    <a16:creationId xmlns:a16="http://schemas.microsoft.com/office/drawing/2014/main" id="{E8F97C3B-EC99-5B44-A5EB-F2E34A398240}"/>
                  </a:ext>
                </a:extLst>
              </p:cNvPr>
              <p:cNvSpPr txBox="1"/>
              <p:nvPr/>
            </p:nvSpPr>
            <p:spPr>
              <a:xfrm>
                <a:off x="815463" y="2742225"/>
                <a:ext cx="421325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vand</a:t>
                </a:r>
              </a:p>
            </p:txBody>
          </p:sp>
          <p:sp>
            <p:nvSpPr>
              <p:cNvPr id="42" name="Tekstfelt 41">
                <a:extLst>
                  <a:ext uri="{FF2B5EF4-FFF2-40B4-BE49-F238E27FC236}">
                    <a16:creationId xmlns:a16="http://schemas.microsoft.com/office/drawing/2014/main" id="{5AD2FE71-9DF6-1345-A821-D3CB44E4CB3D}"/>
                  </a:ext>
                </a:extLst>
              </p:cNvPr>
              <p:cNvSpPr txBox="1"/>
              <p:nvPr/>
            </p:nvSpPr>
            <p:spPr>
              <a:xfrm>
                <a:off x="1684712" y="2742224"/>
                <a:ext cx="740939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kuldioxid</a:t>
                </a:r>
              </a:p>
            </p:txBody>
          </p:sp>
          <p:sp>
            <p:nvSpPr>
              <p:cNvPr id="43" name="Tekstfelt 42">
                <a:extLst>
                  <a:ext uri="{FF2B5EF4-FFF2-40B4-BE49-F238E27FC236}">
                    <a16:creationId xmlns:a16="http://schemas.microsoft.com/office/drawing/2014/main" id="{4C558C94-17A6-3B47-B452-96CC3CEE6372}"/>
                  </a:ext>
                </a:extLst>
              </p:cNvPr>
              <p:cNvSpPr txBox="1"/>
              <p:nvPr/>
            </p:nvSpPr>
            <p:spPr>
              <a:xfrm>
                <a:off x="2777948" y="2725599"/>
                <a:ext cx="293146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lys</a:t>
                </a:r>
              </a:p>
            </p:txBody>
          </p:sp>
          <p:sp>
            <p:nvSpPr>
              <p:cNvPr id="44" name="Tekstfelt 43">
                <a:extLst>
                  <a:ext uri="{FF2B5EF4-FFF2-40B4-BE49-F238E27FC236}">
                    <a16:creationId xmlns:a16="http://schemas.microsoft.com/office/drawing/2014/main" id="{CB30FF47-76CD-534E-9586-0F8BDD6B3E03}"/>
                  </a:ext>
                </a:extLst>
              </p:cNvPr>
              <p:cNvSpPr txBox="1"/>
              <p:nvPr/>
            </p:nvSpPr>
            <p:spPr>
              <a:xfrm>
                <a:off x="2406218" y="2738613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cxnSp>
            <p:nvCxnSpPr>
              <p:cNvPr id="45" name="Lige pilforbindelse 44">
                <a:extLst>
                  <a:ext uri="{FF2B5EF4-FFF2-40B4-BE49-F238E27FC236}">
                    <a16:creationId xmlns:a16="http://schemas.microsoft.com/office/drawing/2014/main" id="{ED383C92-D015-4749-847E-15B8BE34520C}"/>
                  </a:ext>
                </a:extLst>
              </p:cNvPr>
              <p:cNvCxnSpPr/>
              <p:nvPr/>
            </p:nvCxnSpPr>
            <p:spPr>
              <a:xfrm>
                <a:off x="3277495" y="2870004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kstfelt 45">
                <a:extLst>
                  <a:ext uri="{FF2B5EF4-FFF2-40B4-BE49-F238E27FC236}">
                    <a16:creationId xmlns:a16="http://schemas.microsoft.com/office/drawing/2014/main" id="{DBABF844-F37D-5647-AD51-644E97EBE86E}"/>
                  </a:ext>
                </a:extLst>
              </p:cNvPr>
              <p:cNvSpPr txBox="1"/>
              <p:nvPr/>
            </p:nvSpPr>
            <p:spPr>
              <a:xfrm>
                <a:off x="3626784" y="2738613"/>
                <a:ext cx="575306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sukker</a:t>
                </a:r>
              </a:p>
            </p:txBody>
          </p:sp>
          <p:sp>
            <p:nvSpPr>
              <p:cNvPr id="47" name="Tekstfelt 46">
                <a:extLst>
                  <a:ext uri="{FF2B5EF4-FFF2-40B4-BE49-F238E27FC236}">
                    <a16:creationId xmlns:a16="http://schemas.microsoft.com/office/drawing/2014/main" id="{DAAC1367-275C-F543-AADC-DBAA6D0C4C50}"/>
                  </a:ext>
                </a:extLst>
              </p:cNvPr>
              <p:cNvSpPr txBox="1"/>
              <p:nvPr/>
            </p:nvSpPr>
            <p:spPr>
              <a:xfrm>
                <a:off x="4265956" y="2745835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48" name="Tekstfelt 47">
                <a:extLst>
                  <a:ext uri="{FF2B5EF4-FFF2-40B4-BE49-F238E27FC236}">
                    <a16:creationId xmlns:a16="http://schemas.microsoft.com/office/drawing/2014/main" id="{8A61FD22-E239-594A-BB22-597A846DE27E}"/>
                  </a:ext>
                </a:extLst>
              </p:cNvPr>
              <p:cNvSpPr txBox="1"/>
              <p:nvPr/>
            </p:nvSpPr>
            <p:spPr>
              <a:xfrm>
                <a:off x="4695945" y="2726337"/>
                <a:ext cx="254026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ilt</a:t>
                </a:r>
              </a:p>
            </p:txBody>
          </p:sp>
          <p:sp>
            <p:nvSpPr>
              <p:cNvPr id="49" name="Tekstfelt 48">
                <a:extLst>
                  <a:ext uri="{FF2B5EF4-FFF2-40B4-BE49-F238E27FC236}">
                    <a16:creationId xmlns:a16="http://schemas.microsoft.com/office/drawing/2014/main" id="{FFD65153-9FAA-5F4A-9B4C-0A7AF718AB93}"/>
                  </a:ext>
                </a:extLst>
              </p:cNvPr>
              <p:cNvSpPr txBox="1"/>
              <p:nvPr/>
            </p:nvSpPr>
            <p:spPr>
              <a:xfrm>
                <a:off x="825190" y="3031099"/>
                <a:ext cx="399685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H</a:t>
                </a:r>
                <a:r>
                  <a:rPr lang="da-DK" sz="2311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</a:p>
            </p:txBody>
          </p:sp>
          <p:sp>
            <p:nvSpPr>
              <p:cNvPr id="50" name="Tekstfelt 49">
                <a:extLst>
                  <a:ext uri="{FF2B5EF4-FFF2-40B4-BE49-F238E27FC236}">
                    <a16:creationId xmlns:a16="http://schemas.microsoft.com/office/drawing/2014/main" id="{4FA4032E-A675-A947-9D62-955C04571448}"/>
                  </a:ext>
                </a:extLst>
              </p:cNvPr>
              <p:cNvSpPr txBox="1"/>
              <p:nvPr/>
            </p:nvSpPr>
            <p:spPr>
              <a:xfrm>
                <a:off x="1830574" y="3036088"/>
                <a:ext cx="37388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CO</a:t>
                </a:r>
                <a:r>
                  <a:rPr lang="da-DK" sz="2311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endParaRPr lang="da-DK" sz="2311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cxnSp>
            <p:nvCxnSpPr>
              <p:cNvPr id="51" name="Lige pilforbindelse 50">
                <a:extLst>
                  <a:ext uri="{FF2B5EF4-FFF2-40B4-BE49-F238E27FC236}">
                    <a16:creationId xmlns:a16="http://schemas.microsoft.com/office/drawing/2014/main" id="{8D104D27-8CE7-0849-B9A1-68B11FE94C9E}"/>
                  </a:ext>
                </a:extLst>
              </p:cNvPr>
              <p:cNvCxnSpPr/>
              <p:nvPr/>
            </p:nvCxnSpPr>
            <p:spPr>
              <a:xfrm>
                <a:off x="3264739" y="3165986"/>
                <a:ext cx="18198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kstfelt 51">
                <a:extLst>
                  <a:ext uri="{FF2B5EF4-FFF2-40B4-BE49-F238E27FC236}">
                    <a16:creationId xmlns:a16="http://schemas.microsoft.com/office/drawing/2014/main" id="{F14C38F7-2E61-E14F-AF6E-4CC97EFAF8F5}"/>
                  </a:ext>
                </a:extLst>
              </p:cNvPr>
              <p:cNvSpPr txBox="1"/>
              <p:nvPr/>
            </p:nvSpPr>
            <p:spPr>
              <a:xfrm>
                <a:off x="3605711" y="3027487"/>
                <a:ext cx="662700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C</a:t>
                </a:r>
                <a:r>
                  <a:rPr lang="da-DK" sz="2311" baseline="-25000">
                    <a:latin typeface="Comic Sans MS" charset="0"/>
                    <a:ea typeface="Comic Sans MS" charset="0"/>
                    <a:cs typeface="Comic Sans MS" charset="0"/>
                  </a:rPr>
                  <a:t>6</a:t>
                </a:r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H</a:t>
                </a:r>
                <a:r>
                  <a:rPr lang="da-DK" sz="2311" baseline="-25000">
                    <a:latin typeface="Comic Sans MS" charset="0"/>
                    <a:ea typeface="Comic Sans MS" charset="0"/>
                    <a:cs typeface="Comic Sans MS" charset="0"/>
                  </a:rPr>
                  <a:t>12</a:t>
                </a:r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  <a:r>
                  <a:rPr lang="da-DK" sz="2311" baseline="-25000">
                    <a:latin typeface="Comic Sans MS" charset="0"/>
                    <a:ea typeface="Comic Sans MS" charset="0"/>
                    <a:cs typeface="Comic Sans MS" charset="0"/>
                  </a:rPr>
                  <a:t>6</a:t>
                </a:r>
                <a:endParaRPr lang="da-DK" sz="2311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53" name="Tekstfelt 52">
                <a:extLst>
                  <a:ext uri="{FF2B5EF4-FFF2-40B4-BE49-F238E27FC236}">
                    <a16:creationId xmlns:a16="http://schemas.microsoft.com/office/drawing/2014/main" id="{BCD7350A-7BBD-AD4E-B6E8-2516E33AA50A}"/>
                  </a:ext>
                </a:extLst>
              </p:cNvPr>
              <p:cNvSpPr txBox="1"/>
              <p:nvPr/>
            </p:nvSpPr>
            <p:spPr>
              <a:xfrm>
                <a:off x="4705678" y="3015212"/>
                <a:ext cx="281494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O</a:t>
                </a:r>
                <a:r>
                  <a:rPr lang="da-DK" sz="2311" baseline="-25000" dirty="0">
                    <a:latin typeface="Comic Sans MS" charset="0"/>
                    <a:ea typeface="Comic Sans MS" charset="0"/>
                    <a:cs typeface="Comic Sans MS" charset="0"/>
                  </a:rPr>
                  <a:t>2</a:t>
                </a:r>
                <a:endParaRPr lang="da-DK" sz="2311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54" name="Tekstfelt 53">
                <a:extLst>
                  <a:ext uri="{FF2B5EF4-FFF2-40B4-BE49-F238E27FC236}">
                    <a16:creationId xmlns:a16="http://schemas.microsoft.com/office/drawing/2014/main" id="{9205B0C4-84A4-DD4E-A334-9D6395861617}"/>
                  </a:ext>
                </a:extLst>
              </p:cNvPr>
              <p:cNvSpPr txBox="1"/>
              <p:nvPr/>
            </p:nvSpPr>
            <p:spPr>
              <a:xfrm>
                <a:off x="1497127" y="3027487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 dirty="0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  <p:sp>
            <p:nvSpPr>
              <p:cNvPr id="55" name="Tekstfelt 54">
                <a:extLst>
                  <a:ext uri="{FF2B5EF4-FFF2-40B4-BE49-F238E27FC236}">
                    <a16:creationId xmlns:a16="http://schemas.microsoft.com/office/drawing/2014/main" id="{FEDB72BA-B710-7241-BA57-03A711EF0E23}"/>
                  </a:ext>
                </a:extLst>
              </p:cNvPr>
              <p:cNvSpPr txBox="1"/>
              <p:nvPr/>
            </p:nvSpPr>
            <p:spPr>
              <a:xfrm>
                <a:off x="4272508" y="3017298"/>
                <a:ext cx="169962" cy="298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2311"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</a:p>
            </p:txBody>
          </p:sp>
        </p:grpSp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FF411150-DE22-2040-8CBA-452282BDBD39}"/>
                </a:ext>
              </a:extLst>
            </p:cNvPr>
            <p:cNvSpPr txBox="1"/>
            <p:nvPr/>
          </p:nvSpPr>
          <p:spPr>
            <a:xfrm>
              <a:off x="500849" y="2724827"/>
              <a:ext cx="862625" cy="29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311" b="1" dirty="0"/>
                <a:t>Fotosyntese</a:t>
              </a: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140B9B39-EE97-A74D-9F82-C90A8667EEA0}"/>
                </a:ext>
              </a:extLst>
            </p:cNvPr>
            <p:cNvSpPr txBox="1"/>
            <p:nvPr/>
          </p:nvSpPr>
          <p:spPr>
            <a:xfrm>
              <a:off x="3361969" y="3025902"/>
              <a:ext cx="543677" cy="29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311">
                  <a:latin typeface="Comic Sans MS" charset="0"/>
                  <a:ea typeface="Comic Sans MS" charset="0"/>
                  <a:cs typeface="Comic Sans MS" charset="0"/>
                </a:rPr>
                <a:t>energi</a:t>
              </a:r>
              <a:endParaRPr lang="da-DK" sz="2311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30" name="Tekstfelt 29">
              <a:extLst>
                <a:ext uri="{FF2B5EF4-FFF2-40B4-BE49-F238E27FC236}">
                  <a16:creationId xmlns:a16="http://schemas.microsoft.com/office/drawing/2014/main" id="{FCBD2638-A879-4E4C-8BE5-8CC534F6EB1A}"/>
                </a:ext>
              </a:extLst>
            </p:cNvPr>
            <p:cNvSpPr txBox="1"/>
            <p:nvPr/>
          </p:nvSpPr>
          <p:spPr>
            <a:xfrm>
              <a:off x="3129907" y="3034406"/>
              <a:ext cx="169962" cy="298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311">
                  <a:latin typeface="Comic Sans MS" charset="0"/>
                  <a:ea typeface="Comic Sans MS" charset="0"/>
                  <a:cs typeface="Comic Sans MS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202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Vands kredsløb - regnskoven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25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D7571B78-A1CA-B845-A04B-3CE75C6768A6}"/>
              </a:ext>
            </a:extLst>
          </p:cNvPr>
          <p:cNvGrpSpPr>
            <a:grpSpLocks noChangeAspect="1"/>
          </p:cNvGrpSpPr>
          <p:nvPr/>
        </p:nvGrpSpPr>
        <p:grpSpPr>
          <a:xfrm>
            <a:off x="530066" y="1808922"/>
            <a:ext cx="8597818" cy="7472399"/>
            <a:chOff x="220885" y="6136503"/>
            <a:chExt cx="3890151" cy="3380946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AF88432-FCB3-A048-A73D-9482FCDFCA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0885" y="6136503"/>
              <a:ext cx="3890151" cy="3380946"/>
              <a:chOff x="713697" y="1149107"/>
              <a:chExt cx="5381394" cy="4676995"/>
            </a:xfrm>
          </p:grpSpPr>
          <p:pic>
            <p:nvPicPr>
              <p:cNvPr id="11" name="Billede 10">
                <a:extLst>
                  <a:ext uri="{FF2B5EF4-FFF2-40B4-BE49-F238E27FC236}">
                    <a16:creationId xmlns:a16="http://schemas.microsoft.com/office/drawing/2014/main" id="{CF27FAEB-D8A1-4F4A-88F4-71C8492FC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64244" y="1149107"/>
                <a:ext cx="1030277" cy="1030671"/>
              </a:xfrm>
              <a:prstGeom prst="rect">
                <a:avLst/>
              </a:prstGeom>
            </p:spPr>
          </p:pic>
          <p:pic>
            <p:nvPicPr>
              <p:cNvPr id="12" name="Billede 11" descr="Et billede, der indeholder blomst, mad&#10;&#10;Automatisk genereret beskrivelse">
                <a:extLst>
                  <a:ext uri="{FF2B5EF4-FFF2-40B4-BE49-F238E27FC236}">
                    <a16:creationId xmlns:a16="http://schemas.microsoft.com/office/drawing/2014/main" id="{535148AD-AA9D-FD47-9FED-781978E25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5234" y="1682529"/>
                <a:ext cx="2627227" cy="3960000"/>
              </a:xfrm>
              <a:prstGeom prst="rect">
                <a:avLst/>
              </a:prstGeom>
            </p:spPr>
          </p:pic>
          <p:grpSp>
            <p:nvGrpSpPr>
              <p:cNvPr id="13" name="Gruppe 12">
                <a:extLst>
                  <a:ext uri="{FF2B5EF4-FFF2-40B4-BE49-F238E27FC236}">
                    <a16:creationId xmlns:a16="http://schemas.microsoft.com/office/drawing/2014/main" id="{45BB064C-7A70-F049-8BCD-A16570A0C36B}"/>
                  </a:ext>
                </a:extLst>
              </p:cNvPr>
              <p:cNvGrpSpPr/>
              <p:nvPr/>
            </p:nvGrpSpPr>
            <p:grpSpPr>
              <a:xfrm>
                <a:off x="826488" y="1782974"/>
                <a:ext cx="2627227" cy="3960000"/>
                <a:chOff x="826488" y="1782974"/>
                <a:chExt cx="2627227" cy="3960000"/>
              </a:xfrm>
            </p:grpSpPr>
            <p:pic>
              <p:nvPicPr>
                <p:cNvPr id="27" name="Billede 26" descr="Et billede, der indeholder blomst, mad&#10;&#10;Automatisk genereret beskrivelse">
                  <a:extLst>
                    <a:ext uri="{FF2B5EF4-FFF2-40B4-BE49-F238E27FC236}">
                      <a16:creationId xmlns:a16="http://schemas.microsoft.com/office/drawing/2014/main" id="{35F7E1E1-BB76-014B-8D78-51429D621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826488" y="1782974"/>
                  <a:ext cx="2627227" cy="3960000"/>
                </a:xfrm>
                <a:prstGeom prst="rect">
                  <a:avLst/>
                </a:prstGeom>
              </p:spPr>
            </p:pic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A22054AF-4533-AC48-A525-912013862234}"/>
                    </a:ext>
                  </a:extLst>
                </p:cNvPr>
                <p:cNvSpPr/>
                <p:nvPr/>
              </p:nvSpPr>
              <p:spPr>
                <a:xfrm>
                  <a:off x="1092679" y="5267863"/>
                  <a:ext cx="324000" cy="32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3467"/>
                </a:p>
              </p:txBody>
            </p:sp>
          </p:grpSp>
          <p:pic>
            <p:nvPicPr>
              <p:cNvPr id="14" name="Billede 13" descr="Et billede, der indeholder blomst, mad&#10;&#10;Automatisk genereret beskrivelse">
                <a:extLst>
                  <a:ext uri="{FF2B5EF4-FFF2-40B4-BE49-F238E27FC236}">
                    <a16:creationId xmlns:a16="http://schemas.microsoft.com/office/drawing/2014/main" id="{874DBE8D-0973-6848-9F5F-ED015E1A8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3258" y="1866102"/>
                <a:ext cx="2627227" cy="3960000"/>
              </a:xfrm>
              <a:prstGeom prst="rect">
                <a:avLst/>
              </a:prstGeom>
            </p:spPr>
          </p:pic>
          <p:pic>
            <p:nvPicPr>
              <p:cNvPr id="15" name="Billede 14">
                <a:extLst>
                  <a:ext uri="{FF2B5EF4-FFF2-40B4-BE49-F238E27FC236}">
                    <a16:creationId xmlns:a16="http://schemas.microsoft.com/office/drawing/2014/main" id="{3E7DCE09-E8BB-9440-9D39-EDB365FA6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14077" y="1165595"/>
                <a:ext cx="1404471" cy="835703"/>
              </a:xfrm>
              <a:prstGeom prst="rect">
                <a:avLst/>
              </a:prstGeom>
            </p:spPr>
          </p:pic>
          <p:sp>
            <p:nvSpPr>
              <p:cNvPr id="16" name="Pil ned 15">
                <a:extLst>
                  <a:ext uri="{FF2B5EF4-FFF2-40B4-BE49-F238E27FC236}">
                    <a16:creationId xmlns:a16="http://schemas.microsoft.com/office/drawing/2014/main" id="{1A3FD23E-51C5-5E44-AAAB-D8C18D083CEB}"/>
                  </a:ext>
                </a:extLst>
              </p:cNvPr>
              <p:cNvSpPr/>
              <p:nvPr/>
            </p:nvSpPr>
            <p:spPr>
              <a:xfrm>
                <a:off x="4398045" y="2224108"/>
                <a:ext cx="99600" cy="3024001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7" name="Tekstfelt 16">
                <a:extLst>
                  <a:ext uri="{FF2B5EF4-FFF2-40B4-BE49-F238E27FC236}">
                    <a16:creationId xmlns:a16="http://schemas.microsoft.com/office/drawing/2014/main" id="{54D683B8-7F1A-7041-B225-7E62C4791580}"/>
                  </a:ext>
                </a:extLst>
              </p:cNvPr>
              <p:cNvSpPr txBox="1"/>
              <p:nvPr/>
            </p:nvSpPr>
            <p:spPr>
              <a:xfrm>
                <a:off x="3248302" y="1750157"/>
                <a:ext cx="2846789" cy="443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dirty="0"/>
                  <a:t>Vand fortættes og regner ned over </a:t>
                </a:r>
              </a:p>
              <a:p>
                <a:r>
                  <a:rPr lang="da-DK" sz="2000" dirty="0"/>
                  <a:t>              regnskovens planter og jord</a:t>
                </a:r>
              </a:p>
            </p:txBody>
          </p:sp>
          <p:sp>
            <p:nvSpPr>
              <p:cNvPr id="18" name="Tekstfelt 17">
                <a:extLst>
                  <a:ext uri="{FF2B5EF4-FFF2-40B4-BE49-F238E27FC236}">
                    <a16:creationId xmlns:a16="http://schemas.microsoft.com/office/drawing/2014/main" id="{53DE01B0-D6FC-1249-818A-D992C45ACA9B}"/>
                  </a:ext>
                </a:extLst>
              </p:cNvPr>
              <p:cNvSpPr txBox="1"/>
              <p:nvPr/>
            </p:nvSpPr>
            <p:spPr>
              <a:xfrm>
                <a:off x="2044403" y="4699311"/>
                <a:ext cx="1851989" cy="443068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dirty="0"/>
                  <a:t>Vand fordamper fra </a:t>
                </a:r>
              </a:p>
              <a:p>
                <a:pPr algn="ctr"/>
                <a:r>
                  <a:rPr lang="da-DK" sz="2000" dirty="0"/>
                  <a:t>planter og jordoverflade</a:t>
                </a:r>
              </a:p>
            </p:txBody>
          </p:sp>
          <p:sp>
            <p:nvSpPr>
              <p:cNvPr id="19" name="Tekstfelt 18">
                <a:extLst>
                  <a:ext uri="{FF2B5EF4-FFF2-40B4-BE49-F238E27FC236}">
                    <a16:creationId xmlns:a16="http://schemas.microsoft.com/office/drawing/2014/main" id="{E4C2C55B-557A-D743-8899-D27A375154D6}"/>
                  </a:ext>
                </a:extLst>
              </p:cNvPr>
              <p:cNvSpPr txBox="1"/>
              <p:nvPr/>
            </p:nvSpPr>
            <p:spPr>
              <a:xfrm>
                <a:off x="3639771" y="5179666"/>
                <a:ext cx="1295660" cy="640958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889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dirty="0"/>
                  <a:t>Vand optages</a:t>
                </a:r>
              </a:p>
              <a:p>
                <a:pPr algn="ctr"/>
                <a:r>
                  <a:rPr lang="da-DK" sz="2000" dirty="0"/>
                  <a:t>og lagres i </a:t>
                </a:r>
              </a:p>
              <a:p>
                <a:pPr algn="ctr"/>
                <a:r>
                  <a:rPr lang="da-DK" sz="2000" dirty="0"/>
                  <a:t>planter og dyr</a:t>
                </a:r>
              </a:p>
            </p:txBody>
          </p:sp>
          <p:sp>
            <p:nvSpPr>
              <p:cNvPr id="20" name="Tekstfelt 19">
                <a:extLst>
                  <a:ext uri="{FF2B5EF4-FFF2-40B4-BE49-F238E27FC236}">
                    <a16:creationId xmlns:a16="http://schemas.microsoft.com/office/drawing/2014/main" id="{C6500A3D-1F68-374B-9631-00316C77ACBE}"/>
                  </a:ext>
                </a:extLst>
              </p:cNvPr>
              <p:cNvSpPr txBox="1"/>
              <p:nvPr/>
            </p:nvSpPr>
            <p:spPr>
              <a:xfrm>
                <a:off x="1672594" y="2584486"/>
                <a:ext cx="1686433" cy="83250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762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000" dirty="0"/>
                  <a:t>Vanddampen </a:t>
                </a:r>
              </a:p>
              <a:p>
                <a:pPr algn="ctr"/>
                <a:r>
                  <a:rPr lang="da-DK" sz="2000" dirty="0"/>
                  <a:t>fanges af kronelagets </a:t>
                </a:r>
              </a:p>
              <a:p>
                <a:pPr algn="ctr"/>
                <a:r>
                  <a:rPr lang="da-DK" sz="2000" dirty="0"/>
                  <a:t>tætte blade og fortættes </a:t>
                </a:r>
              </a:p>
            </p:txBody>
          </p:sp>
          <p:sp>
            <p:nvSpPr>
              <p:cNvPr id="21" name="Tekstfelt 20">
                <a:extLst>
                  <a:ext uri="{FF2B5EF4-FFF2-40B4-BE49-F238E27FC236}">
                    <a16:creationId xmlns:a16="http://schemas.microsoft.com/office/drawing/2014/main" id="{5BF8EE6B-4D71-9443-86FC-368A72E5DD47}"/>
                  </a:ext>
                </a:extLst>
              </p:cNvPr>
              <p:cNvSpPr txBox="1"/>
              <p:nvPr/>
            </p:nvSpPr>
            <p:spPr>
              <a:xfrm>
                <a:off x="713697" y="5145057"/>
                <a:ext cx="1851990" cy="64095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da-DK" sz="2000" dirty="0"/>
                  <a:t>De fortættede </a:t>
                </a:r>
                <a:r>
                  <a:rPr lang="da-DK" sz="2000" dirty="0" err="1"/>
                  <a:t>vand-dråber</a:t>
                </a:r>
                <a:r>
                  <a:rPr lang="da-DK" sz="2000" dirty="0"/>
                  <a:t> falder ned fra kronelaget i form af regn</a:t>
                </a:r>
              </a:p>
            </p:txBody>
          </p:sp>
          <p:sp>
            <p:nvSpPr>
              <p:cNvPr id="22" name="Pil ned 21">
                <a:extLst>
                  <a:ext uri="{FF2B5EF4-FFF2-40B4-BE49-F238E27FC236}">
                    <a16:creationId xmlns:a16="http://schemas.microsoft.com/office/drawing/2014/main" id="{0DA7B854-0927-E34F-819D-E24391322574}"/>
                  </a:ext>
                </a:extLst>
              </p:cNvPr>
              <p:cNvSpPr/>
              <p:nvPr/>
            </p:nvSpPr>
            <p:spPr>
              <a:xfrm rot="3174537">
                <a:off x="4079411" y="4246915"/>
                <a:ext cx="99600" cy="796803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3" name="Pil ned 22">
                <a:extLst>
                  <a:ext uri="{FF2B5EF4-FFF2-40B4-BE49-F238E27FC236}">
                    <a16:creationId xmlns:a16="http://schemas.microsoft.com/office/drawing/2014/main" id="{0B57C585-4F2D-B642-B6D7-11D75132C829}"/>
                  </a:ext>
                </a:extLst>
              </p:cNvPr>
              <p:cNvSpPr/>
              <p:nvPr/>
            </p:nvSpPr>
            <p:spPr>
              <a:xfrm rot="20805119" flipV="1">
                <a:off x="3271839" y="3233207"/>
                <a:ext cx="99600" cy="1543807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4" name="Pil ned 23">
                <a:extLst>
                  <a:ext uri="{FF2B5EF4-FFF2-40B4-BE49-F238E27FC236}">
                    <a16:creationId xmlns:a16="http://schemas.microsoft.com/office/drawing/2014/main" id="{42C68F8E-8751-B84E-AB35-28A4A04441E7}"/>
                  </a:ext>
                </a:extLst>
              </p:cNvPr>
              <p:cNvSpPr/>
              <p:nvPr/>
            </p:nvSpPr>
            <p:spPr>
              <a:xfrm rot="1314592">
                <a:off x="1618965" y="3343125"/>
                <a:ext cx="99600" cy="194220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5" name="Pil ned 24">
                <a:extLst>
                  <a:ext uri="{FF2B5EF4-FFF2-40B4-BE49-F238E27FC236}">
                    <a16:creationId xmlns:a16="http://schemas.microsoft.com/office/drawing/2014/main" id="{17EB64EF-946C-3941-9D28-8E5811989EE6}"/>
                  </a:ext>
                </a:extLst>
              </p:cNvPr>
              <p:cNvSpPr/>
              <p:nvPr/>
            </p:nvSpPr>
            <p:spPr>
              <a:xfrm rot="13427369">
                <a:off x="2904086" y="5073175"/>
                <a:ext cx="99600" cy="747003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6" name="Pil ned 25">
                <a:extLst>
                  <a:ext uri="{FF2B5EF4-FFF2-40B4-BE49-F238E27FC236}">
                    <a16:creationId xmlns:a16="http://schemas.microsoft.com/office/drawing/2014/main" id="{3D146AEB-8740-294A-B7C5-AA93BDC85E7B}"/>
                  </a:ext>
                </a:extLst>
              </p:cNvPr>
              <p:cNvSpPr/>
              <p:nvPr/>
            </p:nvSpPr>
            <p:spPr>
              <a:xfrm rot="5400000" flipV="1">
                <a:off x="3101409" y="5058619"/>
                <a:ext cx="99600" cy="1294804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D5AB8C56-0516-3246-997F-0C76A62F0C56}"/>
                </a:ext>
              </a:extLst>
            </p:cNvPr>
            <p:cNvSpPr txBox="1"/>
            <p:nvPr/>
          </p:nvSpPr>
          <p:spPr>
            <a:xfrm>
              <a:off x="980400" y="8133029"/>
              <a:ext cx="1162592" cy="45954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/>
                <a:t>Nogle planter</a:t>
              </a:r>
            </a:p>
            <a:p>
              <a:pPr algn="ctr"/>
              <a:r>
                <a:rPr lang="da-DK" sz="2000" dirty="0"/>
                <a:t>kan optage vand,</a:t>
              </a:r>
            </a:p>
            <a:p>
              <a:pPr algn="ctr"/>
              <a:r>
                <a:rPr lang="da-DK" sz="2000" dirty="0"/>
                <a:t>der fortættes i luften</a:t>
              </a:r>
            </a:p>
          </p:txBody>
        </p:sp>
        <p:sp>
          <p:nvSpPr>
            <p:cNvPr id="10" name="Pil ned 9">
              <a:extLst>
                <a:ext uri="{FF2B5EF4-FFF2-40B4-BE49-F238E27FC236}">
                  <a16:creationId xmlns:a16="http://schemas.microsoft.com/office/drawing/2014/main" id="{B7B4B1AB-3E80-AF48-AAD4-EC05ECFFF783}"/>
                </a:ext>
              </a:extLst>
            </p:cNvPr>
            <p:cNvSpPr/>
            <p:nvPr/>
          </p:nvSpPr>
          <p:spPr>
            <a:xfrm rot="19936889">
              <a:off x="1345823" y="7742098"/>
              <a:ext cx="72000" cy="504000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5582FFF7-3070-A24D-A30F-19EB3F3A16AA}"/>
              </a:ext>
            </a:extLst>
          </p:cNvPr>
          <p:cNvGrpSpPr>
            <a:grpSpLocks noChangeAspect="1"/>
          </p:cNvGrpSpPr>
          <p:nvPr/>
        </p:nvGrpSpPr>
        <p:grpSpPr>
          <a:xfrm>
            <a:off x="8745253" y="2954458"/>
            <a:ext cx="4134144" cy="6205595"/>
            <a:chOff x="3946713" y="1287674"/>
            <a:chExt cx="2638137" cy="3960000"/>
          </a:xfrm>
        </p:grpSpPr>
        <p:pic>
          <p:nvPicPr>
            <p:cNvPr id="30" name="Billede 29" descr="Et billede, der indeholder blomst, mad&#10;&#10;Automatisk genereret beskrivelse">
              <a:extLst>
                <a:ext uri="{FF2B5EF4-FFF2-40B4-BE49-F238E27FC236}">
                  <a16:creationId xmlns:a16="http://schemas.microsoft.com/office/drawing/2014/main" id="{9D68E1DE-06BF-C047-ABA2-6E8DC80D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7623" y="1287674"/>
              <a:ext cx="2627227" cy="3960000"/>
            </a:xfrm>
            <a:prstGeom prst="rect">
              <a:avLst/>
            </a:prstGeom>
          </p:spPr>
        </p:pic>
        <p:cxnSp>
          <p:nvCxnSpPr>
            <p:cNvPr id="31" name="Lige forbindelse 30">
              <a:extLst>
                <a:ext uri="{FF2B5EF4-FFF2-40B4-BE49-F238E27FC236}">
                  <a16:creationId xmlns:a16="http://schemas.microsoft.com/office/drawing/2014/main" id="{25F0D4BD-977A-0E4A-BDF6-163306D30BFC}"/>
                </a:ext>
              </a:extLst>
            </p:cNvPr>
            <p:cNvCxnSpPr/>
            <p:nvPr/>
          </p:nvCxnSpPr>
          <p:spPr>
            <a:xfrm flipH="1">
              <a:off x="4025819" y="1720017"/>
              <a:ext cx="1512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forbindelse 31">
              <a:extLst>
                <a:ext uri="{FF2B5EF4-FFF2-40B4-BE49-F238E27FC236}">
                  <a16:creationId xmlns:a16="http://schemas.microsoft.com/office/drawing/2014/main" id="{0742D1E7-E34A-B241-A312-879141C35811}"/>
                </a:ext>
              </a:extLst>
            </p:cNvPr>
            <p:cNvCxnSpPr/>
            <p:nvPr/>
          </p:nvCxnSpPr>
          <p:spPr>
            <a:xfrm flipH="1">
              <a:off x="4028030" y="2399540"/>
              <a:ext cx="166690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ge forbindelse 32">
              <a:extLst>
                <a:ext uri="{FF2B5EF4-FFF2-40B4-BE49-F238E27FC236}">
                  <a16:creationId xmlns:a16="http://schemas.microsoft.com/office/drawing/2014/main" id="{340B75E6-CDB0-FA4B-8731-5D6EDDD87F63}"/>
                </a:ext>
              </a:extLst>
            </p:cNvPr>
            <p:cNvCxnSpPr/>
            <p:nvPr/>
          </p:nvCxnSpPr>
          <p:spPr>
            <a:xfrm flipH="1">
              <a:off x="4019064" y="3272703"/>
              <a:ext cx="90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ge forbindelse 33">
              <a:extLst>
                <a:ext uri="{FF2B5EF4-FFF2-40B4-BE49-F238E27FC236}">
                  <a16:creationId xmlns:a16="http://schemas.microsoft.com/office/drawing/2014/main" id="{85791339-68FA-4145-81D5-29CD04F52C1B}"/>
                </a:ext>
              </a:extLst>
            </p:cNvPr>
            <p:cNvCxnSpPr/>
            <p:nvPr/>
          </p:nvCxnSpPr>
          <p:spPr>
            <a:xfrm flipH="1">
              <a:off x="4031170" y="4016781"/>
              <a:ext cx="864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ge forbindelse 34">
              <a:extLst>
                <a:ext uri="{FF2B5EF4-FFF2-40B4-BE49-F238E27FC236}">
                  <a16:creationId xmlns:a16="http://schemas.microsoft.com/office/drawing/2014/main" id="{23A58205-AE9D-A149-850C-A8484FB5F5D4}"/>
                </a:ext>
              </a:extLst>
            </p:cNvPr>
            <p:cNvCxnSpPr/>
            <p:nvPr/>
          </p:nvCxnSpPr>
          <p:spPr>
            <a:xfrm flipH="1">
              <a:off x="4029264" y="4599489"/>
              <a:ext cx="252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ge forbindelse 35">
              <a:extLst>
                <a:ext uri="{FF2B5EF4-FFF2-40B4-BE49-F238E27FC236}">
                  <a16:creationId xmlns:a16="http://schemas.microsoft.com/office/drawing/2014/main" id="{162B0356-A121-B849-B4CA-2B7158603E8A}"/>
                </a:ext>
              </a:extLst>
            </p:cNvPr>
            <p:cNvCxnSpPr/>
            <p:nvPr/>
          </p:nvCxnSpPr>
          <p:spPr>
            <a:xfrm flipH="1">
              <a:off x="4019903" y="4975999"/>
              <a:ext cx="1296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kstfelt 36">
              <a:extLst>
                <a:ext uri="{FF2B5EF4-FFF2-40B4-BE49-F238E27FC236}">
                  <a16:creationId xmlns:a16="http://schemas.microsoft.com/office/drawing/2014/main" id="{6058A620-F4E5-494B-8F25-10B27D60C879}"/>
                </a:ext>
              </a:extLst>
            </p:cNvPr>
            <p:cNvSpPr txBox="1"/>
            <p:nvPr/>
          </p:nvSpPr>
          <p:spPr>
            <a:xfrm>
              <a:off x="3946713" y="1968946"/>
              <a:ext cx="1065547" cy="201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Over kronelaget</a:t>
              </a:r>
            </a:p>
          </p:txBody>
        </p:sp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26701704-B5B4-2747-8DD7-658D3E860E86}"/>
                </a:ext>
              </a:extLst>
            </p:cNvPr>
            <p:cNvSpPr txBox="1"/>
            <p:nvPr/>
          </p:nvSpPr>
          <p:spPr>
            <a:xfrm>
              <a:off x="3949058" y="2726257"/>
              <a:ext cx="740106" cy="201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Kronelaget</a:t>
              </a:r>
            </a:p>
          </p:txBody>
        </p:sp>
        <p:sp>
          <p:nvSpPr>
            <p:cNvPr id="39" name="Tekstfelt 38">
              <a:extLst>
                <a:ext uri="{FF2B5EF4-FFF2-40B4-BE49-F238E27FC236}">
                  <a16:creationId xmlns:a16="http://schemas.microsoft.com/office/drawing/2014/main" id="{2C23EBFE-7748-6D4A-A0CA-B6D09B544E59}"/>
                </a:ext>
              </a:extLst>
            </p:cNvPr>
            <p:cNvSpPr txBox="1"/>
            <p:nvPr/>
          </p:nvSpPr>
          <p:spPr>
            <a:xfrm>
              <a:off x="3956097" y="3456166"/>
              <a:ext cx="571976" cy="35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Mellem-</a:t>
              </a:r>
            </a:p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laget</a:t>
              </a:r>
            </a:p>
          </p:txBody>
        </p:sp>
        <p:sp>
          <p:nvSpPr>
            <p:cNvPr id="40" name="Tekstfelt 39">
              <a:extLst>
                <a:ext uri="{FF2B5EF4-FFF2-40B4-BE49-F238E27FC236}">
                  <a16:creationId xmlns:a16="http://schemas.microsoft.com/office/drawing/2014/main" id="{D9A0C6EF-20FB-404F-B404-2EC3C5BEBE75}"/>
                </a:ext>
              </a:extLst>
            </p:cNvPr>
            <p:cNvSpPr txBox="1"/>
            <p:nvPr/>
          </p:nvSpPr>
          <p:spPr>
            <a:xfrm>
              <a:off x="3960851" y="4151496"/>
              <a:ext cx="427984" cy="355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Busk-</a:t>
              </a:r>
            </a:p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laget</a:t>
              </a:r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7A816EBC-014F-3848-8775-A0D2A4D2E91B}"/>
                </a:ext>
              </a:extLst>
            </p:cNvPr>
            <p:cNvSpPr txBox="1"/>
            <p:nvPr/>
          </p:nvSpPr>
          <p:spPr>
            <a:xfrm>
              <a:off x="3952027" y="4961730"/>
              <a:ext cx="686006" cy="201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926" i="1" dirty="0">
                  <a:solidFill>
                    <a:schemeClr val="bg1">
                      <a:lumMod val="50000"/>
                    </a:schemeClr>
                  </a:solidFill>
                  <a:latin typeface="Comic Sans MS" panose="030F0902030302020204" pitchFamily="66" charset="0"/>
                  <a:cs typeface="Cavolini" panose="03000502040302020204" pitchFamily="66" charset="0"/>
                </a:rPr>
                <a:t>Bundlaget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108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Hvad er kendetegnet ved torpisk klima?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000000"/>
                </a:solidFill>
              </a:rPr>
              <a:t> ____________________________________________</a:t>
            </a: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pPr marL="330196" indent="-330196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endParaRPr lang="da-DK" sz="2400" dirty="0">
              <a:solidFill>
                <a:srgbClr val="000000"/>
              </a:solidFill>
            </a:endParaRPr>
          </a:p>
          <a:p>
            <a:r>
              <a:rPr lang="da-DK" sz="2400" dirty="0">
                <a:solidFill>
                  <a:srgbClr val="000000"/>
                </a:solidFill>
              </a:rPr>
              <a:t>Hvilke plantebælter findes der i den tropiske klimazone?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28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75F3D9E5-31A6-D740-8221-38ABD8E44A84}"/>
              </a:ext>
            </a:extLst>
          </p:cNvPr>
          <p:cNvGrpSpPr>
            <a:grpSpLocks noChangeAspect="1"/>
          </p:cNvGrpSpPr>
          <p:nvPr/>
        </p:nvGrpSpPr>
        <p:grpSpPr>
          <a:xfrm>
            <a:off x="7981479" y="1723146"/>
            <a:ext cx="4601921" cy="3600000"/>
            <a:chOff x="878680" y="1813355"/>
            <a:chExt cx="5100639" cy="3990139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480E18D-26FD-8F44-BBEC-93F90E9A0FC8}"/>
                </a:ext>
              </a:extLst>
            </p:cNvPr>
            <p:cNvGrpSpPr/>
            <p:nvPr/>
          </p:nvGrpSpPr>
          <p:grpSpPr>
            <a:xfrm>
              <a:off x="878680" y="1813355"/>
              <a:ext cx="5100639" cy="3990139"/>
              <a:chOff x="878680" y="1813355"/>
              <a:chExt cx="5100639" cy="3990139"/>
            </a:xfrm>
          </p:grpSpPr>
          <p:pic>
            <p:nvPicPr>
              <p:cNvPr id="10" name="Billede 9" descr="Et billede, der indeholder tekst, kort&#10;&#10;Automatisk genereret beskrivelse">
                <a:extLst>
                  <a:ext uri="{FF2B5EF4-FFF2-40B4-BE49-F238E27FC236}">
                    <a16:creationId xmlns:a16="http://schemas.microsoft.com/office/drawing/2014/main" id="{31D43150-D3BC-D84A-8A6B-DDD7B9A24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1433930" y="1258105"/>
                <a:ext cx="3990139" cy="51006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Kombinationstegning 10">
                <a:extLst>
                  <a:ext uri="{FF2B5EF4-FFF2-40B4-BE49-F238E27FC236}">
                    <a16:creationId xmlns:a16="http://schemas.microsoft.com/office/drawing/2014/main" id="{3FE840A0-BB02-0148-B3EC-0542044BBC0D}"/>
                  </a:ext>
                </a:extLst>
              </p:cNvPr>
              <p:cNvSpPr/>
              <p:nvPr/>
            </p:nvSpPr>
            <p:spPr>
              <a:xfrm>
                <a:off x="3213100" y="2406650"/>
                <a:ext cx="44450" cy="66675"/>
              </a:xfrm>
              <a:custGeom>
                <a:avLst/>
                <a:gdLst>
                  <a:gd name="connsiteX0" fmla="*/ 44450 w 44450"/>
                  <a:gd name="connsiteY0" fmla="*/ 0 h 66675"/>
                  <a:gd name="connsiteX1" fmla="*/ 0 w 44450"/>
                  <a:gd name="connsiteY1" fmla="*/ 47625 h 66675"/>
                  <a:gd name="connsiteX2" fmla="*/ 0 w 44450"/>
                  <a:gd name="connsiteY2" fmla="*/ 47625 h 66675"/>
                  <a:gd name="connsiteX3" fmla="*/ 34925 w 44450"/>
                  <a:gd name="connsiteY3" fmla="*/ 66675 h 66675"/>
                  <a:gd name="connsiteX4" fmla="*/ 44450 w 44450"/>
                  <a:gd name="connsiteY4" fmla="*/ 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50" h="66675">
                    <a:moveTo>
                      <a:pt x="44450" y="0"/>
                    </a:moveTo>
                    <a:lnTo>
                      <a:pt x="0" y="47625"/>
                    </a:lnTo>
                    <a:lnTo>
                      <a:pt x="0" y="47625"/>
                    </a:lnTo>
                    <a:lnTo>
                      <a:pt x="34925" y="66675"/>
                    </a:lnTo>
                    <a:lnTo>
                      <a:pt x="44450" y="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2" name="Kombinationstegning 11">
                <a:extLst>
                  <a:ext uri="{FF2B5EF4-FFF2-40B4-BE49-F238E27FC236}">
                    <a16:creationId xmlns:a16="http://schemas.microsoft.com/office/drawing/2014/main" id="{7112CDC8-898A-C540-95C0-015E207A2953}"/>
                  </a:ext>
                </a:extLst>
              </p:cNvPr>
              <p:cNvSpPr/>
              <p:nvPr/>
            </p:nvSpPr>
            <p:spPr>
              <a:xfrm>
                <a:off x="3321050" y="2247900"/>
                <a:ext cx="88900" cy="114300"/>
              </a:xfrm>
              <a:custGeom>
                <a:avLst/>
                <a:gdLst>
                  <a:gd name="connsiteX0" fmla="*/ 0 w 88900"/>
                  <a:gd name="connsiteY0" fmla="*/ 114300 h 114300"/>
                  <a:gd name="connsiteX1" fmla="*/ 38100 w 88900"/>
                  <a:gd name="connsiteY1" fmla="*/ 82550 h 114300"/>
                  <a:gd name="connsiteX2" fmla="*/ 88900 w 88900"/>
                  <a:gd name="connsiteY2" fmla="*/ 25400 h 114300"/>
                  <a:gd name="connsiteX3" fmla="*/ 88900 w 88900"/>
                  <a:gd name="connsiteY3" fmla="*/ 25400 h 114300"/>
                  <a:gd name="connsiteX4" fmla="*/ 79375 w 88900"/>
                  <a:gd name="connsiteY4" fmla="*/ 0 h 114300"/>
                  <a:gd name="connsiteX5" fmla="*/ 25400 w 88900"/>
                  <a:gd name="connsiteY5" fmla="*/ 34925 h 114300"/>
                  <a:gd name="connsiteX6" fmla="*/ 0 w 88900"/>
                  <a:gd name="connsiteY6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00" h="114300">
                    <a:moveTo>
                      <a:pt x="0" y="114300"/>
                    </a:moveTo>
                    <a:lnTo>
                      <a:pt x="38100" y="82550"/>
                    </a:lnTo>
                    <a:lnTo>
                      <a:pt x="88900" y="25400"/>
                    </a:lnTo>
                    <a:lnTo>
                      <a:pt x="88900" y="25400"/>
                    </a:lnTo>
                    <a:lnTo>
                      <a:pt x="79375" y="0"/>
                    </a:lnTo>
                    <a:lnTo>
                      <a:pt x="25400" y="34925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</p:grp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06B3AF66-F757-4346-9FC1-721C29A6FF1C}"/>
                </a:ext>
              </a:extLst>
            </p:cNvPr>
            <p:cNvSpPr/>
            <p:nvPr/>
          </p:nvSpPr>
          <p:spPr>
            <a:xfrm>
              <a:off x="5540375" y="2574925"/>
              <a:ext cx="38100" cy="76200"/>
            </a:xfrm>
            <a:custGeom>
              <a:avLst/>
              <a:gdLst>
                <a:gd name="connsiteX0" fmla="*/ 9525 w 38100"/>
                <a:gd name="connsiteY0" fmla="*/ 0 h 76200"/>
                <a:gd name="connsiteX1" fmla="*/ 6350 w 38100"/>
                <a:gd name="connsiteY1" fmla="*/ 38100 h 76200"/>
                <a:gd name="connsiteX2" fmla="*/ 0 w 38100"/>
                <a:gd name="connsiteY2" fmla="*/ 73025 h 76200"/>
                <a:gd name="connsiteX3" fmla="*/ 0 w 38100"/>
                <a:gd name="connsiteY3" fmla="*/ 73025 h 76200"/>
                <a:gd name="connsiteX4" fmla="*/ 38100 w 38100"/>
                <a:gd name="connsiteY4" fmla="*/ 76200 h 76200"/>
                <a:gd name="connsiteX5" fmla="*/ 38100 w 38100"/>
                <a:gd name="connsiteY5" fmla="*/ 44450 h 76200"/>
                <a:gd name="connsiteX6" fmla="*/ 9525 w 3810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76200">
                  <a:moveTo>
                    <a:pt x="9525" y="0"/>
                  </a:moveTo>
                  <a:lnTo>
                    <a:pt x="6350" y="38100"/>
                  </a:lnTo>
                  <a:lnTo>
                    <a:pt x="0" y="73025"/>
                  </a:lnTo>
                  <a:lnTo>
                    <a:pt x="0" y="73025"/>
                  </a:lnTo>
                  <a:lnTo>
                    <a:pt x="38100" y="76200"/>
                  </a:lnTo>
                  <a:lnTo>
                    <a:pt x="38100" y="4445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0F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467"/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4EB245B5-8CE4-7D46-8DE5-A4DFB5AE4636}"/>
              </a:ext>
            </a:extLst>
          </p:cNvPr>
          <p:cNvGrpSpPr/>
          <p:nvPr/>
        </p:nvGrpSpPr>
        <p:grpSpPr>
          <a:xfrm>
            <a:off x="1442597" y="5553251"/>
            <a:ext cx="10322807" cy="3752384"/>
            <a:chOff x="1563018" y="2916774"/>
            <a:chExt cx="10322807" cy="3752384"/>
          </a:xfrm>
        </p:grpSpPr>
        <p:cxnSp>
          <p:nvCxnSpPr>
            <p:cNvPr id="14" name="Lige forbindelse 13">
              <a:extLst>
                <a:ext uri="{FF2B5EF4-FFF2-40B4-BE49-F238E27FC236}">
                  <a16:creationId xmlns:a16="http://schemas.microsoft.com/office/drawing/2014/main" id="{89C2FEFA-B42D-8347-AC32-391291CFF4B6}"/>
                </a:ext>
              </a:extLst>
            </p:cNvPr>
            <p:cNvCxnSpPr/>
            <p:nvPr/>
          </p:nvCxnSpPr>
          <p:spPr>
            <a:xfrm>
              <a:off x="1563018" y="4719225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2CDC2D30-2463-7640-9718-088E50A417BD}"/>
                </a:ext>
              </a:extLst>
            </p:cNvPr>
            <p:cNvCxnSpPr/>
            <p:nvPr/>
          </p:nvCxnSpPr>
          <p:spPr>
            <a:xfrm>
              <a:off x="3979427" y="6666604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ED4A77F4-74F0-3042-BE5E-2463D7A5D000}"/>
                </a:ext>
              </a:extLst>
            </p:cNvPr>
            <p:cNvCxnSpPr/>
            <p:nvPr/>
          </p:nvCxnSpPr>
          <p:spPr>
            <a:xfrm>
              <a:off x="7197840" y="6669158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Lige forbindelse 16">
              <a:extLst>
                <a:ext uri="{FF2B5EF4-FFF2-40B4-BE49-F238E27FC236}">
                  <a16:creationId xmlns:a16="http://schemas.microsoft.com/office/drawing/2014/main" id="{265BEE14-2E9F-6940-9DB0-D763D0853151}"/>
                </a:ext>
              </a:extLst>
            </p:cNvPr>
            <p:cNvCxnSpPr/>
            <p:nvPr/>
          </p:nvCxnSpPr>
          <p:spPr>
            <a:xfrm>
              <a:off x="9798601" y="4721779"/>
              <a:ext cx="2080000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64DDF36C-0129-8A4B-9C3B-DF44B9EAC83B}"/>
                </a:ext>
              </a:extLst>
            </p:cNvPr>
            <p:cNvSpPr txBox="1"/>
            <p:nvPr/>
          </p:nvSpPr>
          <p:spPr>
            <a:xfrm>
              <a:off x="5487041" y="3368100"/>
              <a:ext cx="1998239" cy="50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96" dirty="0"/>
                <a:t>Plantebælter</a:t>
              </a:r>
            </a:p>
          </p:txBody>
        </p:sp>
        <p:cxnSp>
          <p:nvCxnSpPr>
            <p:cNvPr id="19" name="Lige pilforbindelse 18">
              <a:extLst>
                <a:ext uri="{FF2B5EF4-FFF2-40B4-BE49-F238E27FC236}">
                  <a16:creationId xmlns:a16="http://schemas.microsoft.com/office/drawing/2014/main" id="{6AB59A99-436A-EA4D-A93F-272A73F1EF93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5019428" y="3875290"/>
              <a:ext cx="1466733" cy="1054904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pilforbindelse 19">
              <a:extLst>
                <a:ext uri="{FF2B5EF4-FFF2-40B4-BE49-F238E27FC236}">
                  <a16:creationId xmlns:a16="http://schemas.microsoft.com/office/drawing/2014/main" id="{AB5BE673-66F5-8842-8B5D-6225D0AF47BA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3640714" y="3621695"/>
              <a:ext cx="1846327" cy="57622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ge pilforbindelse 20">
              <a:extLst>
                <a:ext uri="{FF2B5EF4-FFF2-40B4-BE49-F238E27FC236}">
                  <a16:creationId xmlns:a16="http://schemas.microsoft.com/office/drawing/2014/main" id="{A1C925D7-D5E7-7F45-97DE-06515E64BB1F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7485280" y="3621695"/>
              <a:ext cx="2320180" cy="4061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98E1713E-672D-8647-AAC6-6D0D08909369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6486161" y="3875290"/>
              <a:ext cx="1720552" cy="1054904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A1E671CC-EA6E-BC4A-B51D-21B1E8D82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0111" y="2979824"/>
              <a:ext cx="2080000" cy="1384146"/>
            </a:xfrm>
            <a:prstGeom prst="rect">
              <a:avLst/>
            </a:prstGeom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A1750130-9ECB-7C4F-99BF-44567ECE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9427" y="4953000"/>
              <a:ext cx="2080000" cy="1386667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C45E2A18-002C-A84F-BE7C-91F58D86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97840" y="4953001"/>
              <a:ext cx="2080000" cy="1384685"/>
            </a:xfrm>
            <a:prstGeom prst="rect">
              <a:avLst/>
            </a:prstGeom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31D2D18A-394E-A343-BDD7-DD6F66147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05825" y="2916774"/>
              <a:ext cx="2080000" cy="138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929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Hvilke landområder ligger i de subtropiske klimazoner?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28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2FDDC5AE-1757-E749-A1FC-4A1F8F96C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876203"/>
              </p:ext>
            </p:extLst>
          </p:nvPr>
        </p:nvGraphicFramePr>
        <p:xfrm>
          <a:off x="602524" y="2408709"/>
          <a:ext cx="12002951" cy="6608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27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4039268279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4048360384"/>
                    </a:ext>
                  </a:extLst>
                </a:gridCol>
              </a:tblGrid>
              <a:tr h="1101485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Klimazone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Land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By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Plantebælte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1101485">
                <a:tc rowSpan="5">
                  <a:txBody>
                    <a:bodyPr/>
                    <a:lstStyle/>
                    <a:p>
                      <a:r>
                        <a:rPr lang="da-DK" sz="3100" dirty="0"/>
                        <a:t>Tropisk</a:t>
                      </a:r>
                    </a:p>
                    <a:p>
                      <a:r>
                        <a:rPr lang="da-DK" sz="3100" dirty="0"/>
                        <a:t>klima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1101485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603535"/>
                  </a:ext>
                </a:extLst>
              </a:tr>
              <a:tr h="1101485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1101485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1101485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801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Tegn eller beskriv modeller af vands kredsløb.</a:t>
            </a:r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29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A5B867CD-6405-734A-A477-FF625A579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84562"/>
              </p:ext>
            </p:extLst>
          </p:nvPr>
        </p:nvGraphicFramePr>
        <p:xfrm>
          <a:off x="602526" y="1996875"/>
          <a:ext cx="12002948" cy="706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1474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6001474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</a:tblGrid>
              <a:tr h="1080406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Vands Kredsløb eksempelvis i Danmark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Vands Kredsløb i den tropiske regnskov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5940339"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203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Giv fire eksempler på planter, der har forskellige strategier til at få fat i lyset i den tropiske regnskov.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29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D2FE9E6E-0F0A-A049-89BB-0092AEAB1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45188"/>
              </p:ext>
            </p:extLst>
          </p:nvPr>
        </p:nvGraphicFramePr>
        <p:xfrm>
          <a:off x="602525" y="2467598"/>
          <a:ext cx="12002950" cy="6551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27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6427215">
                  <a:extLst>
                    <a:ext uri="{9D8B030D-6E8A-4147-A177-3AD203B41FA5}">
                      <a16:colId xmlns:a16="http://schemas.microsoft.com/office/drawing/2014/main" val="4039268279"/>
                    </a:ext>
                  </a:extLst>
                </a:gridCol>
              </a:tblGrid>
              <a:tr h="718159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Regnskov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Plante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Strategi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1458284">
                <a:tc rowSpan="4">
                  <a:txBody>
                    <a:bodyPr/>
                    <a:lstStyle/>
                    <a:p>
                      <a:r>
                        <a:rPr lang="da-DK" sz="3100" dirty="0"/>
                        <a:t>Få Lys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1458284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1458284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003374"/>
                  </a:ext>
                </a:extLst>
              </a:tr>
              <a:tr h="1458284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544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Giv tre eksempler på dyr, der lever i den tropiske regnskov. Hvilke specielle karakteristika har dyrene udviklet for at tilpasse sig livet i den tropiske regnskov.</a:t>
            </a:r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30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400D807-F220-E04B-90C4-51CDDAC88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30956"/>
              </p:ext>
            </p:extLst>
          </p:nvPr>
        </p:nvGraphicFramePr>
        <p:xfrm>
          <a:off x="602525" y="2629430"/>
          <a:ext cx="12002950" cy="6298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27">
                  <a:extLst>
                    <a:ext uri="{9D8B030D-6E8A-4147-A177-3AD203B41FA5}">
                      <a16:colId xmlns:a16="http://schemas.microsoft.com/office/drawing/2014/main" val="3131425404"/>
                    </a:ext>
                  </a:extLst>
                </a:gridCol>
                <a:gridCol w="3213608">
                  <a:extLst>
                    <a:ext uri="{9D8B030D-6E8A-4147-A177-3AD203B41FA5}">
                      <a16:colId xmlns:a16="http://schemas.microsoft.com/office/drawing/2014/main" val="1049467971"/>
                    </a:ext>
                  </a:extLst>
                </a:gridCol>
                <a:gridCol w="6427215">
                  <a:extLst>
                    <a:ext uri="{9D8B030D-6E8A-4147-A177-3AD203B41FA5}">
                      <a16:colId xmlns:a16="http://schemas.microsoft.com/office/drawing/2014/main" val="4039268279"/>
                    </a:ext>
                  </a:extLst>
                </a:gridCol>
              </a:tblGrid>
              <a:tr h="696201"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Regnskov</a:t>
                      </a:r>
                    </a:p>
                  </a:txBody>
                  <a:tcPr marL="176107" marR="176107" marT="88053" marB="88053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Dyr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3100" b="0" dirty="0">
                          <a:solidFill>
                            <a:schemeClr val="tx1"/>
                          </a:solidFill>
                        </a:rPr>
                        <a:t>Strategi</a:t>
                      </a:r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736425"/>
                  </a:ext>
                </a:extLst>
              </a:tr>
              <a:tr h="1867515">
                <a:tc rowSpan="3">
                  <a:txBody>
                    <a:bodyPr/>
                    <a:lstStyle/>
                    <a:p>
                      <a:r>
                        <a:rPr lang="da-DK" sz="3100" dirty="0"/>
                        <a:t>Tilpasning</a:t>
                      </a:r>
                    </a:p>
                  </a:txBody>
                  <a:tcPr marL="176107" marR="176107" marT="88053" marB="88053" anchor="ctr"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329875"/>
                  </a:ext>
                </a:extLst>
              </a:tr>
              <a:tr h="1867515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080591"/>
                  </a:ext>
                </a:extLst>
              </a:tr>
              <a:tr h="1867515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lnL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3100" dirty="0"/>
                    </a:p>
                  </a:txBody>
                  <a:tcPr marL="176107" marR="176107" marT="88053" marB="88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A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568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734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sz="2400" dirty="0">
                <a:solidFill>
                  <a:srgbClr val="000000"/>
                </a:solidFill>
              </a:rPr>
              <a:t>Indtegn og navngiv regnskovens etager. Indtegn eller skriv, hvor i regnskovens etager de planter og dyr, du valgte, lever.</a:t>
            </a:r>
            <a:endParaRPr lang="da-DK" sz="2400" dirty="0"/>
          </a:p>
          <a:p>
            <a:endParaRPr lang="da-DK" sz="2400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– tropisk klima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30</a:t>
            </a:r>
          </a:p>
        </p:txBody>
      </p:sp>
      <p:pic>
        <p:nvPicPr>
          <p:cNvPr id="7" name="Billede 6" descr="Et billede, der indeholder blomst, mad&#10;&#10;Automatisk genereret beskrivelse">
            <a:extLst>
              <a:ext uri="{FF2B5EF4-FFF2-40B4-BE49-F238E27FC236}">
                <a16:creationId xmlns:a16="http://schemas.microsoft.com/office/drawing/2014/main" id="{1B1D4CAB-0F36-F34F-A637-5C8D3EAA6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686" y="1279300"/>
            <a:ext cx="5696305" cy="85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75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a-DK" dirty="0">
                <a:solidFill>
                  <a:schemeClr val="tx1"/>
                </a:solidFill>
              </a:rPr>
              <a:t>Målet med emnet er, at eleverne: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fastsætte og argumenterer for, hvilke klimazone og plantebælter et givent sted på Jorden tilhører ud fra temperatur og nedbør.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dyrs levevilkår og tilpasning til livet i polarklima.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planter og dyrs levevilkår og tilpasning til livet i det tempererede klima.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planter og dyrs levevilkår og tilpasning til livet i det subtropiske klima, herunder hvilken betydning brand på savannen har for planter og dyr.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Kan beskrive udvalgte planter og dyrs levevilkår og tilpasning til livet i det tropiske klima, herunder hvilke specielle faktorer der gør sig gældende i en tropisk regnskov.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Efter-evaluering</a:t>
            </a:r>
          </a:p>
        </p:txBody>
      </p:sp>
      <p:sp>
        <p:nvSpPr>
          <p:cNvPr id="8" name="Rektangel 7"/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D87C7BB1-11DC-184D-9501-10BFC04C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28795" y="9181396"/>
            <a:ext cx="3081867" cy="527403"/>
          </a:xfrm>
        </p:spPr>
        <p:txBody>
          <a:bodyPr/>
          <a:lstStyle/>
          <a:p>
            <a:fld id="{73B60BC9-5D0B-6D42-808C-46BD84E7AF4D}" type="slidenum">
              <a:rPr lang="da-DK" smtClean="0"/>
              <a:t>37</a:t>
            </a:fld>
            <a:endParaRPr lang="da-DK"/>
          </a:p>
        </p:txBody>
      </p:sp>
      <p:pic>
        <p:nvPicPr>
          <p:cNvPr id="20482" name="Picture 2" descr="page4image60371552">
            <a:extLst>
              <a:ext uri="{FF2B5EF4-FFF2-40B4-BE49-F238E27FC236}">
                <a16:creationId xmlns:a16="http://schemas.microsoft.com/office/drawing/2014/main" id="{2F092DDE-C84B-054F-804E-761F8F9C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2140712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ge4image60371552">
            <a:extLst>
              <a:ext uri="{FF2B5EF4-FFF2-40B4-BE49-F238E27FC236}">
                <a16:creationId xmlns:a16="http://schemas.microsoft.com/office/drawing/2014/main" id="{179B6836-B175-D140-B67F-F3205E14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3485806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ge4image60371552">
            <a:extLst>
              <a:ext uri="{FF2B5EF4-FFF2-40B4-BE49-F238E27FC236}">
                <a16:creationId xmlns:a16="http://schemas.microsoft.com/office/drawing/2014/main" id="{88D407C1-3D61-9B49-AD33-14C35518D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4862994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ge4image60371552">
            <a:extLst>
              <a:ext uri="{FF2B5EF4-FFF2-40B4-BE49-F238E27FC236}">
                <a16:creationId xmlns:a16="http://schemas.microsoft.com/office/drawing/2014/main" id="{6137577D-566F-7B48-ABC6-30155E6A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6394306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age4image60371552">
            <a:extLst>
              <a:ext uri="{FF2B5EF4-FFF2-40B4-BE49-F238E27FC236}">
                <a16:creationId xmlns:a16="http://schemas.microsoft.com/office/drawing/2014/main" id="{B64ECB55-9EEE-9A4B-B1D2-CDDC5EE1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8050549"/>
            <a:ext cx="3600000" cy="1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ladsholder til slidenummer 1">
            <a:extLst>
              <a:ext uri="{FF2B5EF4-FFF2-40B4-BE49-F238E27FC236}">
                <a16:creationId xmlns:a16="http://schemas.microsoft.com/office/drawing/2014/main" id="{DA9AC33E-895B-D645-A97A-C82BE2885549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779185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10722956" y="13850734"/>
            <a:ext cx="2102435" cy="507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696" dirty="0"/>
              <a:t>© Mat-</a:t>
            </a:r>
            <a:r>
              <a:rPr lang="da-DK" sz="2696" dirty="0" err="1"/>
              <a:t>nat.dk</a:t>
            </a:r>
            <a:endParaRPr lang="da-DK" sz="2696" dirty="0"/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D87C7BB1-11DC-184D-9501-10BFC04C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60BC9-5D0B-6D42-808C-46BD84E7AF4D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538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Årstider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5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CAB5FDF-06B2-8E41-B4E0-40A5761BC2F6}"/>
              </a:ext>
            </a:extLst>
          </p:cNvPr>
          <p:cNvSpPr/>
          <p:nvPr/>
        </p:nvSpPr>
        <p:spPr>
          <a:xfrm>
            <a:off x="627039" y="1666626"/>
            <a:ext cx="660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400" dirty="0">
                <a:solidFill>
                  <a:srgbClr val="000000"/>
                </a:solidFill>
              </a:rPr>
              <a:t>Jordens hældning giver områderne langt fra Ækvator deres årstider.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22EBB83-D839-3C4C-BEA1-1961AEDFE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2921000"/>
            <a:ext cx="7443492" cy="5778500"/>
          </a:xfrm>
          <a:prstGeom prst="rect">
            <a:avLst/>
          </a:prstGeom>
        </p:spPr>
      </p:pic>
      <p:pic>
        <p:nvPicPr>
          <p:cNvPr id="56" name="Billede 55">
            <a:extLst>
              <a:ext uri="{FF2B5EF4-FFF2-40B4-BE49-F238E27FC236}">
                <a16:creationId xmlns:a16="http://schemas.microsoft.com/office/drawing/2014/main" id="{44EA3CE2-D302-FF45-9FA6-92F9B668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76" y="4094637"/>
            <a:ext cx="3600000" cy="3600000"/>
          </a:xfrm>
          <a:prstGeom prst="rect">
            <a:avLst/>
          </a:prstGeom>
        </p:spPr>
      </p:pic>
      <p:sp>
        <p:nvSpPr>
          <p:cNvPr id="58" name="Kombinationstegning 57">
            <a:extLst>
              <a:ext uri="{FF2B5EF4-FFF2-40B4-BE49-F238E27FC236}">
                <a16:creationId xmlns:a16="http://schemas.microsoft.com/office/drawing/2014/main" id="{5D1B7BB3-0AEB-7B4C-8864-5E67DC1699CE}"/>
              </a:ext>
            </a:extLst>
          </p:cNvPr>
          <p:cNvSpPr>
            <a:spLocks noChangeAspect="1"/>
          </p:cNvSpPr>
          <p:nvPr/>
        </p:nvSpPr>
        <p:spPr>
          <a:xfrm>
            <a:off x="8452747" y="4297810"/>
            <a:ext cx="2146933" cy="941637"/>
          </a:xfrm>
          <a:custGeom>
            <a:avLst/>
            <a:gdLst>
              <a:gd name="connsiteX0" fmla="*/ 1243584 w 5063164"/>
              <a:gd name="connsiteY0" fmla="*/ 376210 h 2220685"/>
              <a:gd name="connsiteX1" fmla="*/ 804672 w 5063164"/>
              <a:gd name="connsiteY1" fmla="*/ 224681 h 2220685"/>
              <a:gd name="connsiteX2" fmla="*/ 543415 w 5063164"/>
              <a:gd name="connsiteY2" fmla="*/ 125403 h 2220685"/>
              <a:gd name="connsiteX3" fmla="*/ 355310 w 5063164"/>
              <a:gd name="connsiteY3" fmla="*/ 67927 h 2220685"/>
              <a:gd name="connsiteX4" fmla="*/ 193331 w 5063164"/>
              <a:gd name="connsiteY4" fmla="*/ 26125 h 2220685"/>
              <a:gd name="connsiteX5" fmla="*/ 62702 w 5063164"/>
              <a:gd name="connsiteY5" fmla="*/ 0 h 2220685"/>
              <a:gd name="connsiteX6" fmla="*/ 0 w 5063164"/>
              <a:gd name="connsiteY6" fmla="*/ 5225 h 2220685"/>
              <a:gd name="connsiteX7" fmla="*/ 0 w 5063164"/>
              <a:gd name="connsiteY7" fmla="*/ 5225 h 2220685"/>
              <a:gd name="connsiteX8" fmla="*/ 62702 w 5063164"/>
              <a:gd name="connsiteY8" fmla="*/ 88827 h 2220685"/>
              <a:gd name="connsiteX9" fmla="*/ 156755 w 5063164"/>
              <a:gd name="connsiteY9" fmla="*/ 156754 h 2220685"/>
              <a:gd name="connsiteX10" fmla="*/ 376211 w 5063164"/>
              <a:gd name="connsiteY10" fmla="*/ 282157 h 2220685"/>
              <a:gd name="connsiteX11" fmla="*/ 736745 w 5063164"/>
              <a:gd name="connsiteY11" fmla="*/ 485938 h 2220685"/>
              <a:gd name="connsiteX12" fmla="*/ 1525742 w 5063164"/>
              <a:gd name="connsiteY12" fmla="*/ 862148 h 2220685"/>
              <a:gd name="connsiteX13" fmla="*/ 2649148 w 5063164"/>
              <a:gd name="connsiteY13" fmla="*/ 1368987 h 2220685"/>
              <a:gd name="connsiteX14" fmla="*/ 3631475 w 5063164"/>
              <a:gd name="connsiteY14" fmla="*/ 1776548 h 2220685"/>
              <a:gd name="connsiteX15" fmla="*/ 4164439 w 5063164"/>
              <a:gd name="connsiteY15" fmla="*/ 1980329 h 2220685"/>
              <a:gd name="connsiteX16" fmla="*/ 4671278 w 5063164"/>
              <a:gd name="connsiteY16" fmla="*/ 2147533 h 2220685"/>
              <a:gd name="connsiteX17" fmla="*/ 5000462 w 5063164"/>
              <a:gd name="connsiteY17" fmla="*/ 2220685 h 2220685"/>
              <a:gd name="connsiteX18" fmla="*/ 5063164 w 5063164"/>
              <a:gd name="connsiteY18" fmla="*/ 2205010 h 2220685"/>
              <a:gd name="connsiteX19" fmla="*/ 5037038 w 5063164"/>
              <a:gd name="connsiteY19" fmla="*/ 2157984 h 2220685"/>
              <a:gd name="connsiteX20" fmla="*/ 4969111 w 5063164"/>
              <a:gd name="connsiteY20" fmla="*/ 2116183 h 2220685"/>
              <a:gd name="connsiteX21" fmla="*/ 4781006 w 5063164"/>
              <a:gd name="connsiteY21" fmla="*/ 1990779 h 2220685"/>
              <a:gd name="connsiteX22" fmla="*/ 4556325 w 5063164"/>
              <a:gd name="connsiteY22" fmla="*/ 1870601 h 2220685"/>
              <a:gd name="connsiteX23" fmla="*/ 4274167 w 5063164"/>
              <a:gd name="connsiteY23" fmla="*/ 1713847 h 2220685"/>
              <a:gd name="connsiteX24" fmla="*/ 3981559 w 5063164"/>
              <a:gd name="connsiteY24" fmla="*/ 1567543 h 2220685"/>
              <a:gd name="connsiteX25" fmla="*/ 3981559 w 5063164"/>
              <a:gd name="connsiteY25" fmla="*/ 1567543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63164" h="2220685">
                <a:moveTo>
                  <a:pt x="1243584" y="376210"/>
                </a:moveTo>
                <a:lnTo>
                  <a:pt x="804672" y="224681"/>
                </a:lnTo>
                <a:lnTo>
                  <a:pt x="543415" y="125403"/>
                </a:lnTo>
                <a:lnTo>
                  <a:pt x="355310" y="67927"/>
                </a:lnTo>
                <a:lnTo>
                  <a:pt x="193331" y="26125"/>
                </a:lnTo>
                <a:lnTo>
                  <a:pt x="62702" y="0"/>
                </a:lnTo>
                <a:lnTo>
                  <a:pt x="0" y="5225"/>
                </a:lnTo>
                <a:lnTo>
                  <a:pt x="0" y="5225"/>
                </a:lnTo>
                <a:lnTo>
                  <a:pt x="62702" y="88827"/>
                </a:lnTo>
                <a:lnTo>
                  <a:pt x="156755" y="156754"/>
                </a:lnTo>
                <a:lnTo>
                  <a:pt x="376211" y="282157"/>
                </a:lnTo>
                <a:lnTo>
                  <a:pt x="736745" y="485938"/>
                </a:lnTo>
                <a:lnTo>
                  <a:pt x="1525742" y="862148"/>
                </a:lnTo>
                <a:lnTo>
                  <a:pt x="2649148" y="1368987"/>
                </a:lnTo>
                <a:lnTo>
                  <a:pt x="3631475" y="1776548"/>
                </a:lnTo>
                <a:lnTo>
                  <a:pt x="4164439" y="1980329"/>
                </a:lnTo>
                <a:lnTo>
                  <a:pt x="4671278" y="2147533"/>
                </a:lnTo>
                <a:lnTo>
                  <a:pt x="5000462" y="2220685"/>
                </a:lnTo>
                <a:lnTo>
                  <a:pt x="5063164" y="2205010"/>
                </a:lnTo>
                <a:lnTo>
                  <a:pt x="5037038" y="2157984"/>
                </a:lnTo>
                <a:lnTo>
                  <a:pt x="4969111" y="2116183"/>
                </a:lnTo>
                <a:lnTo>
                  <a:pt x="4781006" y="1990779"/>
                </a:lnTo>
                <a:lnTo>
                  <a:pt x="4556325" y="1870601"/>
                </a:lnTo>
                <a:lnTo>
                  <a:pt x="4274167" y="1713847"/>
                </a:lnTo>
                <a:lnTo>
                  <a:pt x="3981559" y="1567543"/>
                </a:lnTo>
                <a:lnTo>
                  <a:pt x="3981559" y="1567543"/>
                </a:ln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Kombinationstegning 58">
            <a:extLst>
              <a:ext uri="{FF2B5EF4-FFF2-40B4-BE49-F238E27FC236}">
                <a16:creationId xmlns:a16="http://schemas.microsoft.com/office/drawing/2014/main" id="{E848EC8F-2825-2541-935D-DC0294D066F9}"/>
              </a:ext>
            </a:extLst>
          </p:cNvPr>
          <p:cNvSpPr>
            <a:spLocks noChangeAspect="1"/>
          </p:cNvSpPr>
          <p:nvPr/>
        </p:nvSpPr>
        <p:spPr>
          <a:xfrm>
            <a:off x="7339426" y="6753000"/>
            <a:ext cx="2146933" cy="941637"/>
          </a:xfrm>
          <a:custGeom>
            <a:avLst/>
            <a:gdLst>
              <a:gd name="connsiteX0" fmla="*/ 1243584 w 5063164"/>
              <a:gd name="connsiteY0" fmla="*/ 376210 h 2220685"/>
              <a:gd name="connsiteX1" fmla="*/ 804672 w 5063164"/>
              <a:gd name="connsiteY1" fmla="*/ 224681 h 2220685"/>
              <a:gd name="connsiteX2" fmla="*/ 543415 w 5063164"/>
              <a:gd name="connsiteY2" fmla="*/ 125403 h 2220685"/>
              <a:gd name="connsiteX3" fmla="*/ 355310 w 5063164"/>
              <a:gd name="connsiteY3" fmla="*/ 67927 h 2220685"/>
              <a:gd name="connsiteX4" fmla="*/ 193331 w 5063164"/>
              <a:gd name="connsiteY4" fmla="*/ 26125 h 2220685"/>
              <a:gd name="connsiteX5" fmla="*/ 62702 w 5063164"/>
              <a:gd name="connsiteY5" fmla="*/ 0 h 2220685"/>
              <a:gd name="connsiteX6" fmla="*/ 0 w 5063164"/>
              <a:gd name="connsiteY6" fmla="*/ 5225 h 2220685"/>
              <a:gd name="connsiteX7" fmla="*/ 0 w 5063164"/>
              <a:gd name="connsiteY7" fmla="*/ 5225 h 2220685"/>
              <a:gd name="connsiteX8" fmla="*/ 62702 w 5063164"/>
              <a:gd name="connsiteY8" fmla="*/ 88827 h 2220685"/>
              <a:gd name="connsiteX9" fmla="*/ 156755 w 5063164"/>
              <a:gd name="connsiteY9" fmla="*/ 156754 h 2220685"/>
              <a:gd name="connsiteX10" fmla="*/ 376211 w 5063164"/>
              <a:gd name="connsiteY10" fmla="*/ 282157 h 2220685"/>
              <a:gd name="connsiteX11" fmla="*/ 736745 w 5063164"/>
              <a:gd name="connsiteY11" fmla="*/ 485938 h 2220685"/>
              <a:gd name="connsiteX12" fmla="*/ 1525742 w 5063164"/>
              <a:gd name="connsiteY12" fmla="*/ 862148 h 2220685"/>
              <a:gd name="connsiteX13" fmla="*/ 2649148 w 5063164"/>
              <a:gd name="connsiteY13" fmla="*/ 1368987 h 2220685"/>
              <a:gd name="connsiteX14" fmla="*/ 3631475 w 5063164"/>
              <a:gd name="connsiteY14" fmla="*/ 1776548 h 2220685"/>
              <a:gd name="connsiteX15" fmla="*/ 4164439 w 5063164"/>
              <a:gd name="connsiteY15" fmla="*/ 1980329 h 2220685"/>
              <a:gd name="connsiteX16" fmla="*/ 4671278 w 5063164"/>
              <a:gd name="connsiteY16" fmla="*/ 2147533 h 2220685"/>
              <a:gd name="connsiteX17" fmla="*/ 5000462 w 5063164"/>
              <a:gd name="connsiteY17" fmla="*/ 2220685 h 2220685"/>
              <a:gd name="connsiteX18" fmla="*/ 5063164 w 5063164"/>
              <a:gd name="connsiteY18" fmla="*/ 2205010 h 2220685"/>
              <a:gd name="connsiteX19" fmla="*/ 5037038 w 5063164"/>
              <a:gd name="connsiteY19" fmla="*/ 2157984 h 2220685"/>
              <a:gd name="connsiteX20" fmla="*/ 4969111 w 5063164"/>
              <a:gd name="connsiteY20" fmla="*/ 2116183 h 2220685"/>
              <a:gd name="connsiteX21" fmla="*/ 4781006 w 5063164"/>
              <a:gd name="connsiteY21" fmla="*/ 1990779 h 2220685"/>
              <a:gd name="connsiteX22" fmla="*/ 4556325 w 5063164"/>
              <a:gd name="connsiteY22" fmla="*/ 1870601 h 2220685"/>
              <a:gd name="connsiteX23" fmla="*/ 4274167 w 5063164"/>
              <a:gd name="connsiteY23" fmla="*/ 1713847 h 2220685"/>
              <a:gd name="connsiteX24" fmla="*/ 3981559 w 5063164"/>
              <a:gd name="connsiteY24" fmla="*/ 1567543 h 2220685"/>
              <a:gd name="connsiteX25" fmla="*/ 3981559 w 5063164"/>
              <a:gd name="connsiteY25" fmla="*/ 1567543 h 22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63164" h="2220685">
                <a:moveTo>
                  <a:pt x="1243584" y="376210"/>
                </a:moveTo>
                <a:lnTo>
                  <a:pt x="804672" y="224681"/>
                </a:lnTo>
                <a:lnTo>
                  <a:pt x="543415" y="125403"/>
                </a:lnTo>
                <a:lnTo>
                  <a:pt x="355310" y="67927"/>
                </a:lnTo>
                <a:lnTo>
                  <a:pt x="193331" y="26125"/>
                </a:lnTo>
                <a:lnTo>
                  <a:pt x="62702" y="0"/>
                </a:lnTo>
                <a:lnTo>
                  <a:pt x="0" y="5225"/>
                </a:lnTo>
                <a:lnTo>
                  <a:pt x="0" y="5225"/>
                </a:lnTo>
                <a:lnTo>
                  <a:pt x="62702" y="88827"/>
                </a:lnTo>
                <a:lnTo>
                  <a:pt x="156755" y="156754"/>
                </a:lnTo>
                <a:lnTo>
                  <a:pt x="376211" y="282157"/>
                </a:lnTo>
                <a:lnTo>
                  <a:pt x="736745" y="485938"/>
                </a:lnTo>
                <a:lnTo>
                  <a:pt x="1525742" y="862148"/>
                </a:lnTo>
                <a:lnTo>
                  <a:pt x="2649148" y="1368987"/>
                </a:lnTo>
                <a:lnTo>
                  <a:pt x="3631475" y="1776548"/>
                </a:lnTo>
                <a:lnTo>
                  <a:pt x="4164439" y="1980329"/>
                </a:lnTo>
                <a:lnTo>
                  <a:pt x="4671278" y="2147533"/>
                </a:lnTo>
                <a:lnTo>
                  <a:pt x="5000462" y="2220685"/>
                </a:lnTo>
                <a:lnTo>
                  <a:pt x="5063164" y="2205010"/>
                </a:lnTo>
                <a:lnTo>
                  <a:pt x="5037038" y="2157984"/>
                </a:lnTo>
                <a:lnTo>
                  <a:pt x="4969111" y="2116183"/>
                </a:lnTo>
                <a:lnTo>
                  <a:pt x="4781006" y="1990779"/>
                </a:lnTo>
                <a:lnTo>
                  <a:pt x="4556325" y="1870601"/>
                </a:lnTo>
                <a:lnTo>
                  <a:pt x="4274167" y="1713847"/>
                </a:lnTo>
                <a:lnTo>
                  <a:pt x="3981559" y="1567543"/>
                </a:lnTo>
                <a:lnTo>
                  <a:pt x="3981559" y="1567543"/>
                </a:ln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3892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r>
              <a:rPr lang="da-DK" sz="24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Plantebælter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6</a:t>
            </a:r>
          </a:p>
        </p:txBody>
      </p:sp>
      <p:pic>
        <p:nvPicPr>
          <p:cNvPr id="55" name="Billede 54">
            <a:extLst>
              <a:ext uri="{FF2B5EF4-FFF2-40B4-BE49-F238E27FC236}">
                <a16:creationId xmlns:a16="http://schemas.microsoft.com/office/drawing/2014/main" id="{C703E2A9-F085-E94F-884C-E3A88CDA9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00" y="2303498"/>
            <a:ext cx="11520000" cy="63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												</a:t>
            </a:r>
            <a:r>
              <a:rPr lang="da-DK" sz="2400" dirty="0">
                <a:solidFill>
                  <a:schemeClr val="tx1"/>
                </a:solidFill>
              </a:rPr>
              <a:t>København</a:t>
            </a: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r>
              <a:rPr lang="da-DK" sz="2400" dirty="0">
                <a:solidFill>
                  <a:schemeClr val="tx1"/>
                </a:solidFill>
              </a:rPr>
              <a:t>												</a:t>
            </a:r>
            <a:r>
              <a:rPr lang="da-DK" sz="2400" dirty="0" err="1">
                <a:solidFill>
                  <a:schemeClr val="tx1"/>
                </a:solidFill>
              </a:rPr>
              <a:t>Qiuto</a:t>
            </a:r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endParaRPr lang="da-DK" sz="2400" dirty="0">
              <a:solidFill>
                <a:schemeClr val="tx1"/>
              </a:solidFill>
            </a:endParaRPr>
          </a:p>
          <a:p>
            <a:r>
              <a:rPr lang="da-DK" sz="2400" dirty="0">
                <a:solidFill>
                  <a:schemeClr val="tx1"/>
                </a:solidFill>
              </a:rPr>
              <a:t>												Nuuk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 err="1">
                <a:solidFill>
                  <a:srgbClr val="000000"/>
                </a:solidFill>
              </a:rPr>
              <a:t>Hyrdothermfigurer</a:t>
            </a:r>
            <a:endParaRPr lang="da-DK" sz="4400" dirty="0">
              <a:solidFill>
                <a:srgbClr val="000000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6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EDBE7D7-2EA4-444F-A800-23F2C269873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9" y="1683763"/>
            <a:ext cx="4160000" cy="2496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BEBF1A3-A1D6-1F4F-A648-3F9101622AB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8189" y="4283146"/>
            <a:ext cx="4160000" cy="2496000"/>
          </a:xfrm>
          <a:prstGeom prst="rect">
            <a:avLst/>
          </a:prstGeom>
        </p:spPr>
      </p:pic>
      <p:pic>
        <p:nvPicPr>
          <p:cNvPr id="9" name="Billede 8" descr="Et billede, der indeholder kort&#10;&#10;Automatisk genereret beskrivelse">
            <a:extLst>
              <a:ext uri="{FF2B5EF4-FFF2-40B4-BE49-F238E27FC236}">
                <a16:creationId xmlns:a16="http://schemas.microsoft.com/office/drawing/2014/main" id="{F9BA0EBF-BF26-EB4A-8673-FE2D32311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89" y="6899569"/>
            <a:ext cx="4160000" cy="24960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A252BDD4-6CA5-5A45-BCA1-BCC267C329C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665975" y="6970231"/>
            <a:ext cx="4680000" cy="234000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9BB1973-C83A-8B45-9A1E-8F49C607C55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665975" y="1705650"/>
            <a:ext cx="4680000" cy="234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F86BDAB-0DCB-C94D-B3A7-9EA765D8A62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665975" y="4363739"/>
            <a:ext cx="468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3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til Klimazoner og plantebælter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7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6BE8A654-6A0F-7B49-8CE0-E5575D3C6094}"/>
              </a:ext>
            </a:extLst>
          </p:cNvPr>
          <p:cNvGrpSpPr>
            <a:grpSpLocks noChangeAspect="1"/>
          </p:cNvGrpSpPr>
          <p:nvPr/>
        </p:nvGrpSpPr>
        <p:grpSpPr>
          <a:xfrm>
            <a:off x="5216033" y="1905309"/>
            <a:ext cx="7200000" cy="3404100"/>
            <a:chOff x="3923949" y="-1613150"/>
            <a:chExt cx="8895124" cy="4205543"/>
          </a:xfrm>
        </p:grpSpPr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2D1C1913-F1A3-874D-BC5A-0B91C1EB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377" r="100000">
                          <a14:foregroundMark x1="62482" y1="97918" x2="62482" y2="97918"/>
                          <a14:foregroundMark x1="21218" y1="8173" x2="21218" y2="8173"/>
                          <a14:foregroundMark x1="23352" y1="1542" x2="23352" y2="1542"/>
                          <a14:foregroundMark x1="22871" y1="5127" x2="22871" y2="5127"/>
                          <a14:foregroundMark x1="40594" y1="2313" x2="40594" y2="2313"/>
                          <a14:foregroundMark x1="60075" y1="1928" x2="60075" y2="1928"/>
                          <a14:backgroundMark x1="65579" y1="9483" x2="65579" y2="9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49" y="-1567607"/>
              <a:ext cx="8168680" cy="4160000"/>
            </a:xfrm>
            <a:prstGeom prst="rect">
              <a:avLst/>
            </a:prstGeom>
          </p:spPr>
        </p:pic>
        <p:grpSp>
          <p:nvGrpSpPr>
            <p:cNvPr id="10" name="Grupper 10">
              <a:extLst>
                <a:ext uri="{FF2B5EF4-FFF2-40B4-BE49-F238E27FC236}">
                  <a16:creationId xmlns:a16="http://schemas.microsoft.com/office/drawing/2014/main" id="{3F2766C3-1573-DD4B-A32B-E3158790FD95}"/>
                </a:ext>
              </a:extLst>
            </p:cNvPr>
            <p:cNvGrpSpPr/>
            <p:nvPr/>
          </p:nvGrpSpPr>
          <p:grpSpPr>
            <a:xfrm>
              <a:off x="8335410" y="-343611"/>
              <a:ext cx="1982123" cy="2352439"/>
              <a:chOff x="3629025" y="2117725"/>
              <a:chExt cx="1029179" cy="1221459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2502ADB8-3AF8-B944-AE87-E3235F9B916E}"/>
                  </a:ext>
                </a:extLst>
              </p:cNvPr>
              <p:cNvSpPr/>
              <p:nvPr/>
            </p:nvSpPr>
            <p:spPr>
              <a:xfrm>
                <a:off x="3629025" y="2117725"/>
                <a:ext cx="45719" cy="45719"/>
              </a:xfrm>
              <a:prstGeom prst="ellipse">
                <a:avLst/>
              </a:prstGeom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32" name="Tekstfelt 31">
                <a:extLst>
                  <a:ext uri="{FF2B5EF4-FFF2-40B4-BE49-F238E27FC236}">
                    <a16:creationId xmlns:a16="http://schemas.microsoft.com/office/drawing/2014/main" id="{DEF6F285-2BC1-8E49-91D9-C01E2F20B1EA}"/>
                  </a:ext>
                </a:extLst>
              </p:cNvPr>
              <p:cNvSpPr txBox="1"/>
              <p:nvPr/>
            </p:nvSpPr>
            <p:spPr>
              <a:xfrm>
                <a:off x="3860800" y="3152775"/>
                <a:ext cx="797404" cy="186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733" dirty="0"/>
                  <a:t>Kairo, Ægypten</a:t>
                </a:r>
              </a:p>
            </p:txBody>
          </p:sp>
          <p:cxnSp>
            <p:nvCxnSpPr>
              <p:cNvPr id="33" name="Lige pilforbindelse 32">
                <a:extLst>
                  <a:ext uri="{FF2B5EF4-FFF2-40B4-BE49-F238E27FC236}">
                    <a16:creationId xmlns:a16="http://schemas.microsoft.com/office/drawing/2014/main" id="{73B9C638-7408-5A40-A275-C56EB1CB0EA5}"/>
                  </a:ext>
                </a:extLst>
              </p:cNvPr>
              <p:cNvCxnSpPr/>
              <p:nvPr/>
            </p:nvCxnSpPr>
            <p:spPr>
              <a:xfrm flipH="1" flipV="1">
                <a:off x="3674744" y="2163444"/>
                <a:ext cx="630557" cy="9861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er 18">
              <a:extLst>
                <a:ext uri="{FF2B5EF4-FFF2-40B4-BE49-F238E27FC236}">
                  <a16:creationId xmlns:a16="http://schemas.microsoft.com/office/drawing/2014/main" id="{D8FD9187-0485-CE47-85EA-63078DE05572}"/>
                </a:ext>
              </a:extLst>
            </p:cNvPr>
            <p:cNvGrpSpPr/>
            <p:nvPr/>
          </p:nvGrpSpPr>
          <p:grpSpPr>
            <a:xfrm>
              <a:off x="6762103" y="1313745"/>
              <a:ext cx="1830246" cy="1003500"/>
              <a:chOff x="2891389" y="2117725"/>
              <a:chExt cx="950320" cy="521048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21A2DB9D-F3CF-294E-9F35-1E3C5719DA13}"/>
                  </a:ext>
                </a:extLst>
              </p:cNvPr>
              <p:cNvSpPr/>
              <p:nvPr/>
            </p:nvSpPr>
            <p:spPr>
              <a:xfrm>
                <a:off x="3629025" y="2117725"/>
                <a:ext cx="45719" cy="45719"/>
              </a:xfrm>
              <a:prstGeom prst="ellipse">
                <a:avLst/>
              </a:prstGeom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9" name="Tekstfelt 28">
                <a:extLst>
                  <a:ext uri="{FF2B5EF4-FFF2-40B4-BE49-F238E27FC236}">
                    <a16:creationId xmlns:a16="http://schemas.microsoft.com/office/drawing/2014/main" id="{6B3B466C-28B7-7F41-BEA9-BA4787D4C1E9}"/>
                  </a:ext>
                </a:extLst>
              </p:cNvPr>
              <p:cNvSpPr txBox="1"/>
              <p:nvPr/>
            </p:nvSpPr>
            <p:spPr>
              <a:xfrm>
                <a:off x="2891389" y="2452365"/>
                <a:ext cx="950320" cy="186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733" dirty="0"/>
                  <a:t>Pretoria, Sydafrika</a:t>
                </a:r>
              </a:p>
            </p:txBody>
          </p:sp>
          <p:cxnSp>
            <p:nvCxnSpPr>
              <p:cNvPr id="30" name="Lige pilforbindelse 29">
                <a:extLst>
                  <a:ext uri="{FF2B5EF4-FFF2-40B4-BE49-F238E27FC236}">
                    <a16:creationId xmlns:a16="http://schemas.microsoft.com/office/drawing/2014/main" id="{9C4E80D6-21EF-FF46-8A80-EFB8F67AB55E}"/>
                  </a:ext>
                </a:extLst>
              </p:cNvPr>
              <p:cNvCxnSpPr>
                <a:stCxn id="29" idx="0"/>
                <a:endCxn id="28" idx="3"/>
              </p:cNvCxnSpPr>
              <p:nvPr/>
            </p:nvCxnSpPr>
            <p:spPr>
              <a:xfrm flipV="1">
                <a:off x="3366549" y="2156748"/>
                <a:ext cx="269171" cy="2956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r 28">
              <a:extLst>
                <a:ext uri="{FF2B5EF4-FFF2-40B4-BE49-F238E27FC236}">
                  <a16:creationId xmlns:a16="http://schemas.microsoft.com/office/drawing/2014/main" id="{00D2011E-8324-454D-9F8D-E5CD0DFB5205}"/>
                </a:ext>
              </a:extLst>
            </p:cNvPr>
            <p:cNvGrpSpPr/>
            <p:nvPr/>
          </p:nvGrpSpPr>
          <p:grpSpPr>
            <a:xfrm>
              <a:off x="4226478" y="591334"/>
              <a:ext cx="2071193" cy="979597"/>
              <a:chOff x="2599317" y="2117725"/>
              <a:chExt cx="1075427" cy="508637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FB1CB2C5-0C1C-9B4A-B2F7-E0BE0D53EF2B}"/>
                  </a:ext>
                </a:extLst>
              </p:cNvPr>
              <p:cNvSpPr/>
              <p:nvPr/>
            </p:nvSpPr>
            <p:spPr>
              <a:xfrm>
                <a:off x="3629025" y="2117725"/>
                <a:ext cx="45719" cy="45719"/>
              </a:xfrm>
              <a:prstGeom prst="ellipse">
                <a:avLst/>
              </a:prstGeom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6" name="Tekstfelt 25">
                <a:extLst>
                  <a:ext uri="{FF2B5EF4-FFF2-40B4-BE49-F238E27FC236}">
                    <a16:creationId xmlns:a16="http://schemas.microsoft.com/office/drawing/2014/main" id="{555BAF60-A763-3D48-9763-436647520723}"/>
                  </a:ext>
                </a:extLst>
              </p:cNvPr>
              <p:cNvSpPr txBox="1"/>
              <p:nvPr/>
            </p:nvSpPr>
            <p:spPr>
              <a:xfrm>
                <a:off x="2599317" y="2439953"/>
                <a:ext cx="924184" cy="186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733" dirty="0" err="1"/>
                  <a:t>Manaus</a:t>
                </a:r>
                <a:r>
                  <a:rPr lang="da-DK" sz="1733" dirty="0"/>
                  <a:t>, Brasilien</a:t>
                </a:r>
              </a:p>
            </p:txBody>
          </p:sp>
          <p:cxnSp>
            <p:nvCxnSpPr>
              <p:cNvPr id="27" name="Lige pilforbindelse 26">
                <a:extLst>
                  <a:ext uri="{FF2B5EF4-FFF2-40B4-BE49-F238E27FC236}">
                    <a16:creationId xmlns:a16="http://schemas.microsoft.com/office/drawing/2014/main" id="{99987DD5-9C26-7449-BC74-199D8D07C286}"/>
                  </a:ext>
                </a:extLst>
              </p:cNvPr>
              <p:cNvCxnSpPr>
                <a:stCxn id="26" idx="0"/>
              </p:cNvCxnSpPr>
              <p:nvPr/>
            </p:nvCxnSpPr>
            <p:spPr>
              <a:xfrm flipV="1">
                <a:off x="3061409" y="2156749"/>
                <a:ext cx="574311" cy="2832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r 32">
              <a:extLst>
                <a:ext uri="{FF2B5EF4-FFF2-40B4-BE49-F238E27FC236}">
                  <a16:creationId xmlns:a16="http://schemas.microsoft.com/office/drawing/2014/main" id="{1E9410C4-C168-5149-A4AF-F2F058063994}"/>
                </a:ext>
              </a:extLst>
            </p:cNvPr>
            <p:cNvGrpSpPr/>
            <p:nvPr/>
          </p:nvGrpSpPr>
          <p:grpSpPr>
            <a:xfrm>
              <a:off x="10559866" y="1278132"/>
              <a:ext cx="2259207" cy="1303728"/>
              <a:chOff x="3545188" y="2117725"/>
              <a:chExt cx="1173050" cy="676936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E0D19421-6B1E-FF44-8CA8-9393F2DC0E5D}"/>
                  </a:ext>
                </a:extLst>
              </p:cNvPr>
              <p:cNvSpPr/>
              <p:nvPr/>
            </p:nvSpPr>
            <p:spPr>
              <a:xfrm>
                <a:off x="3629025" y="2117725"/>
                <a:ext cx="45719" cy="45719"/>
              </a:xfrm>
              <a:prstGeom prst="ellipse">
                <a:avLst/>
              </a:prstGeom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3" name="Tekstfelt 22">
                <a:extLst>
                  <a:ext uri="{FF2B5EF4-FFF2-40B4-BE49-F238E27FC236}">
                    <a16:creationId xmlns:a16="http://schemas.microsoft.com/office/drawing/2014/main" id="{88BBE054-FF26-6A43-A2F8-D121A362868C}"/>
                  </a:ext>
                </a:extLst>
              </p:cNvPr>
              <p:cNvSpPr txBox="1"/>
              <p:nvPr/>
            </p:nvSpPr>
            <p:spPr>
              <a:xfrm>
                <a:off x="3545188" y="2608252"/>
                <a:ext cx="1173050" cy="186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733" dirty="0"/>
                  <a:t>Alice Spring, Australien</a:t>
                </a:r>
              </a:p>
            </p:txBody>
          </p:sp>
          <p:cxnSp>
            <p:nvCxnSpPr>
              <p:cNvPr id="24" name="Lige pilforbindelse 23">
                <a:extLst>
                  <a:ext uri="{FF2B5EF4-FFF2-40B4-BE49-F238E27FC236}">
                    <a16:creationId xmlns:a16="http://schemas.microsoft.com/office/drawing/2014/main" id="{786E238D-0FD8-EF48-972D-C2C0C81CB9F3}"/>
                  </a:ext>
                </a:extLst>
              </p:cNvPr>
              <p:cNvCxnSpPr>
                <a:stCxn id="23" idx="0"/>
                <a:endCxn id="22" idx="5"/>
              </p:cNvCxnSpPr>
              <p:nvPr/>
            </p:nvCxnSpPr>
            <p:spPr>
              <a:xfrm flipH="1" flipV="1">
                <a:off x="3668048" y="2156748"/>
                <a:ext cx="463665" cy="45150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er 39">
              <a:extLst>
                <a:ext uri="{FF2B5EF4-FFF2-40B4-BE49-F238E27FC236}">
                  <a16:creationId xmlns:a16="http://schemas.microsoft.com/office/drawing/2014/main" id="{DEE80E52-75F4-5F49-B8F4-B0E9DFB1A3DF}"/>
                </a:ext>
              </a:extLst>
            </p:cNvPr>
            <p:cNvGrpSpPr/>
            <p:nvPr/>
          </p:nvGrpSpPr>
          <p:grpSpPr>
            <a:xfrm>
              <a:off x="9844095" y="-1613150"/>
              <a:ext cx="2956645" cy="894997"/>
              <a:chOff x="3629025" y="1698734"/>
              <a:chExt cx="1535181" cy="464710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D47976C-A283-9F42-AB01-782F5C904868}"/>
                  </a:ext>
                </a:extLst>
              </p:cNvPr>
              <p:cNvSpPr/>
              <p:nvPr/>
            </p:nvSpPr>
            <p:spPr>
              <a:xfrm>
                <a:off x="3629025" y="2117725"/>
                <a:ext cx="45719" cy="45719"/>
              </a:xfrm>
              <a:prstGeom prst="ellipse">
                <a:avLst/>
              </a:prstGeom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20" name="Tekstfelt 19">
                <a:extLst>
                  <a:ext uri="{FF2B5EF4-FFF2-40B4-BE49-F238E27FC236}">
                    <a16:creationId xmlns:a16="http://schemas.microsoft.com/office/drawing/2014/main" id="{BE276BDB-36D8-6145-92DF-572198A9D589}"/>
                  </a:ext>
                </a:extLst>
              </p:cNvPr>
              <p:cNvSpPr txBox="1"/>
              <p:nvPr/>
            </p:nvSpPr>
            <p:spPr>
              <a:xfrm>
                <a:off x="4043958" y="1698734"/>
                <a:ext cx="1120248" cy="186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733" dirty="0"/>
                  <a:t>Ulan Bator, Mongoliet</a:t>
                </a:r>
              </a:p>
            </p:txBody>
          </p:sp>
          <p:cxnSp>
            <p:nvCxnSpPr>
              <p:cNvPr id="21" name="Lige pilforbindelse 20">
                <a:extLst>
                  <a:ext uri="{FF2B5EF4-FFF2-40B4-BE49-F238E27FC236}">
                    <a16:creationId xmlns:a16="http://schemas.microsoft.com/office/drawing/2014/main" id="{6F6F377D-DD70-2740-B15A-A82215CEF5E9}"/>
                  </a:ext>
                </a:extLst>
              </p:cNvPr>
              <p:cNvCxnSpPr>
                <a:stCxn id="20" idx="2"/>
                <a:endCxn id="19" idx="6"/>
              </p:cNvCxnSpPr>
              <p:nvPr/>
            </p:nvCxnSpPr>
            <p:spPr>
              <a:xfrm flipH="1">
                <a:off x="3674744" y="1885143"/>
                <a:ext cx="929338" cy="25544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er 53">
              <a:extLst>
                <a:ext uri="{FF2B5EF4-FFF2-40B4-BE49-F238E27FC236}">
                  <a16:creationId xmlns:a16="http://schemas.microsoft.com/office/drawing/2014/main" id="{4B1F82A7-F28C-964A-9EA5-C6C51C15FF23}"/>
                </a:ext>
              </a:extLst>
            </p:cNvPr>
            <p:cNvGrpSpPr/>
            <p:nvPr/>
          </p:nvGrpSpPr>
          <p:grpSpPr>
            <a:xfrm>
              <a:off x="5889488" y="-926484"/>
              <a:ext cx="1986103" cy="679135"/>
              <a:chOff x="2643498" y="2117725"/>
              <a:chExt cx="1031246" cy="352628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B83D2B6-42E1-FD44-A170-38CC94E84781}"/>
                  </a:ext>
                </a:extLst>
              </p:cNvPr>
              <p:cNvSpPr/>
              <p:nvPr/>
            </p:nvSpPr>
            <p:spPr>
              <a:xfrm>
                <a:off x="3629025" y="2117725"/>
                <a:ext cx="45719" cy="45719"/>
              </a:xfrm>
              <a:prstGeom prst="ellipse">
                <a:avLst/>
              </a:prstGeom>
              <a:effectLst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3467"/>
              </a:p>
            </p:txBody>
          </p:sp>
          <p:sp>
            <p:nvSpPr>
              <p:cNvPr id="17" name="Tekstfelt 16">
                <a:extLst>
                  <a:ext uri="{FF2B5EF4-FFF2-40B4-BE49-F238E27FC236}">
                    <a16:creationId xmlns:a16="http://schemas.microsoft.com/office/drawing/2014/main" id="{CE4EBC44-6E2E-A44A-9BAA-4A8AD47087FC}"/>
                  </a:ext>
                </a:extLst>
              </p:cNvPr>
              <p:cNvSpPr txBox="1"/>
              <p:nvPr/>
            </p:nvSpPr>
            <p:spPr>
              <a:xfrm>
                <a:off x="2643498" y="2283944"/>
                <a:ext cx="754423" cy="186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733" dirty="0"/>
                  <a:t>Paris, Frankrig</a:t>
                </a:r>
              </a:p>
            </p:txBody>
          </p:sp>
          <p:cxnSp>
            <p:nvCxnSpPr>
              <p:cNvPr id="18" name="Lige pilforbindelse 17">
                <a:extLst>
                  <a:ext uri="{FF2B5EF4-FFF2-40B4-BE49-F238E27FC236}">
                    <a16:creationId xmlns:a16="http://schemas.microsoft.com/office/drawing/2014/main" id="{10A562F9-FEED-9246-8C1B-B4FFB2324274}"/>
                  </a:ext>
                </a:extLst>
              </p:cNvPr>
              <p:cNvCxnSpPr>
                <a:stCxn id="17" idx="0"/>
                <a:endCxn id="16" idx="2"/>
              </p:cNvCxnSpPr>
              <p:nvPr/>
            </p:nvCxnSpPr>
            <p:spPr>
              <a:xfrm flipV="1">
                <a:off x="3020710" y="2140585"/>
                <a:ext cx="608315" cy="1433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8D5E881B-672F-814F-B2CB-1372B166E684}"/>
              </a:ext>
            </a:extLst>
          </p:cNvPr>
          <p:cNvSpPr/>
          <p:nvPr/>
        </p:nvSpPr>
        <p:spPr>
          <a:xfrm>
            <a:off x="423764" y="6260487"/>
            <a:ext cx="6604000" cy="25423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dirty="0"/>
              <a:t>Halvkugle:		_______________</a:t>
            </a:r>
          </a:p>
          <a:p>
            <a:pPr>
              <a:lnSpc>
                <a:spcPct val="150000"/>
              </a:lnSpc>
            </a:pPr>
            <a:r>
              <a:rPr lang="da-DK" dirty="0"/>
              <a:t>Klimazone:		_______________</a:t>
            </a:r>
          </a:p>
          <a:p>
            <a:pPr>
              <a:lnSpc>
                <a:spcPct val="150000"/>
              </a:lnSpc>
            </a:pPr>
            <a:r>
              <a:rPr lang="da-DK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dirty="0"/>
              <a:t>Sted:			_______________</a:t>
            </a:r>
          </a:p>
          <a:p>
            <a:pPr>
              <a:lnSpc>
                <a:spcPct val="150000"/>
              </a:lnSpc>
            </a:pPr>
            <a:r>
              <a:rPr lang="da-DK" dirty="0"/>
              <a:t>Billede:			_______________</a:t>
            </a:r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20306D06-E8A8-3E41-AA3B-445224825D70}"/>
              </a:ext>
            </a:extLst>
          </p:cNvPr>
          <p:cNvGrpSpPr>
            <a:grpSpLocks noChangeAspect="1"/>
          </p:cNvGrpSpPr>
          <p:nvPr/>
        </p:nvGrpSpPr>
        <p:grpSpPr>
          <a:xfrm>
            <a:off x="4474674" y="5969935"/>
            <a:ext cx="7956000" cy="3320961"/>
            <a:chOff x="408553" y="6934056"/>
            <a:chExt cx="6000254" cy="2504603"/>
          </a:xfrm>
        </p:grpSpPr>
        <p:grpSp>
          <p:nvGrpSpPr>
            <p:cNvPr id="35" name="Grupper 17">
              <a:extLst>
                <a:ext uri="{FF2B5EF4-FFF2-40B4-BE49-F238E27FC236}">
                  <a16:creationId xmlns:a16="http://schemas.microsoft.com/office/drawing/2014/main" id="{2BBF4454-D198-BE4E-9202-8E576898AB36}"/>
                </a:ext>
              </a:extLst>
            </p:cNvPr>
            <p:cNvGrpSpPr/>
            <p:nvPr/>
          </p:nvGrpSpPr>
          <p:grpSpPr>
            <a:xfrm>
              <a:off x="449193" y="6938707"/>
              <a:ext cx="5959614" cy="2499952"/>
              <a:chOff x="449193" y="6688098"/>
              <a:chExt cx="5959614" cy="2499952"/>
            </a:xfrm>
          </p:grpSpPr>
          <p:pic>
            <p:nvPicPr>
              <p:cNvPr id="42" name="Picture 2" descr="illedresultat for KAIRO">
                <a:extLst>
                  <a:ext uri="{FF2B5EF4-FFF2-40B4-BE49-F238E27FC236}">
                    <a16:creationId xmlns:a16="http://schemas.microsoft.com/office/drawing/2014/main" id="{EF8EF15C-17AB-EE4C-879B-311B869F9E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193" y="8051800"/>
                <a:ext cx="1800000" cy="113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illedresultat for PRETORIA">
                <a:extLst>
                  <a:ext uri="{FF2B5EF4-FFF2-40B4-BE49-F238E27FC236}">
                    <a16:creationId xmlns:a16="http://schemas.microsoft.com/office/drawing/2014/main" id="{1BEAE573-0E48-164E-BA94-E8C2C2870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10"/>
              <a:stretch/>
            </p:blipFill>
            <p:spPr bwMode="auto">
              <a:xfrm>
                <a:off x="449193" y="6688098"/>
                <a:ext cx="1800000" cy="113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8" descr="ocky, River, Creek, Bed, Jungle, Manaus, Brazil">
                <a:extLst>
                  <a:ext uri="{FF2B5EF4-FFF2-40B4-BE49-F238E27FC236}">
                    <a16:creationId xmlns:a16="http://schemas.microsoft.com/office/drawing/2014/main" id="{07966DBF-38F0-DD4A-AD90-982F0767B6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6" b="12305"/>
              <a:stretch/>
            </p:blipFill>
            <p:spPr bwMode="auto">
              <a:xfrm>
                <a:off x="4608807" y="8051799"/>
                <a:ext cx="1800000" cy="1136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0" descr="illedresultat for ulan bator">
                <a:extLst>
                  <a:ext uri="{FF2B5EF4-FFF2-40B4-BE49-F238E27FC236}">
                    <a16:creationId xmlns:a16="http://schemas.microsoft.com/office/drawing/2014/main" id="{A34B8C0D-7AAE-DB47-97F4-469A25B11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67"/>
              <a:stretch/>
            </p:blipFill>
            <p:spPr bwMode="auto">
              <a:xfrm>
                <a:off x="4608807" y="6688098"/>
                <a:ext cx="1800000" cy="113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16" descr="illedresultat for alice springs desert">
                <a:extLst>
                  <a:ext uri="{FF2B5EF4-FFF2-40B4-BE49-F238E27FC236}">
                    <a16:creationId xmlns:a16="http://schemas.microsoft.com/office/drawing/2014/main" id="{7548C9A0-7A25-2F42-85C2-043398494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40"/>
              <a:stretch/>
            </p:blipFill>
            <p:spPr bwMode="auto">
              <a:xfrm>
                <a:off x="2529000" y="6688098"/>
                <a:ext cx="1800000" cy="113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0" descr="andskab trÃ¦ vand natur grÃ¦s marsk eng sÃ¸ slot Paris flod Dam grÃ¸n afspejling parkere have vandveje blade">
                <a:extLst>
                  <a:ext uri="{FF2B5EF4-FFF2-40B4-BE49-F238E27FC236}">
                    <a16:creationId xmlns:a16="http://schemas.microsoft.com/office/drawing/2014/main" id="{2B7849F1-CF68-5A4C-8FD8-AD493A2B5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23" y="8051800"/>
                <a:ext cx="1800000" cy="1136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Tekstfelt 35">
              <a:extLst>
                <a:ext uri="{FF2B5EF4-FFF2-40B4-BE49-F238E27FC236}">
                  <a16:creationId xmlns:a16="http://schemas.microsoft.com/office/drawing/2014/main" id="{9F735AB8-5E55-4B4C-8885-A3401195E882}"/>
                </a:ext>
              </a:extLst>
            </p:cNvPr>
            <p:cNvSpPr txBox="1"/>
            <p:nvPr/>
          </p:nvSpPr>
          <p:spPr>
            <a:xfrm>
              <a:off x="408553" y="6938707"/>
              <a:ext cx="269841" cy="324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467" b="1">
                  <a:latin typeface="HanziPen SC" charset="-122"/>
                  <a:ea typeface="HanziPen SC" charset="-122"/>
                  <a:cs typeface="HanziPen SC" charset="-122"/>
                </a:rPr>
                <a:t>A</a:t>
              </a:r>
            </a:p>
          </p:txBody>
        </p:sp>
        <p:sp>
          <p:nvSpPr>
            <p:cNvPr id="37" name="Tekstfelt 36">
              <a:extLst>
                <a:ext uri="{FF2B5EF4-FFF2-40B4-BE49-F238E27FC236}">
                  <a16:creationId xmlns:a16="http://schemas.microsoft.com/office/drawing/2014/main" id="{29C14632-AEA6-004F-B48C-F060A5B6970C}"/>
                </a:ext>
              </a:extLst>
            </p:cNvPr>
            <p:cNvSpPr txBox="1"/>
            <p:nvPr/>
          </p:nvSpPr>
          <p:spPr>
            <a:xfrm>
              <a:off x="2529000" y="6934056"/>
              <a:ext cx="254026" cy="324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467" b="1" dirty="0">
                  <a:latin typeface="HanziPen SC" charset="-122"/>
                  <a:ea typeface="HanziPen SC" charset="-122"/>
                  <a:cs typeface="HanziPen SC" charset="-122"/>
                </a:rPr>
                <a:t>B</a:t>
              </a:r>
            </a:p>
          </p:txBody>
        </p:sp>
        <p:sp>
          <p:nvSpPr>
            <p:cNvPr id="38" name="Tekstfelt 37">
              <a:extLst>
                <a:ext uri="{FF2B5EF4-FFF2-40B4-BE49-F238E27FC236}">
                  <a16:creationId xmlns:a16="http://schemas.microsoft.com/office/drawing/2014/main" id="{17632408-502A-9442-8E16-D14BDBC0A127}"/>
                </a:ext>
              </a:extLst>
            </p:cNvPr>
            <p:cNvSpPr txBox="1"/>
            <p:nvPr/>
          </p:nvSpPr>
          <p:spPr>
            <a:xfrm>
              <a:off x="4608807" y="6934056"/>
              <a:ext cx="251530" cy="324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467" b="1" dirty="0">
                  <a:latin typeface="HanziPen SC" charset="-122"/>
                  <a:ea typeface="HanziPen SC" charset="-122"/>
                  <a:cs typeface="HanziPen SC" charset="-122"/>
                </a:rPr>
                <a:t>C</a:t>
              </a:r>
            </a:p>
          </p:txBody>
        </p:sp>
        <p:sp>
          <p:nvSpPr>
            <p:cNvPr id="39" name="Tekstfelt 38">
              <a:extLst>
                <a:ext uri="{FF2B5EF4-FFF2-40B4-BE49-F238E27FC236}">
                  <a16:creationId xmlns:a16="http://schemas.microsoft.com/office/drawing/2014/main" id="{1496DF32-496A-4941-8536-E95847DB9B8E}"/>
                </a:ext>
              </a:extLst>
            </p:cNvPr>
            <p:cNvSpPr txBox="1"/>
            <p:nvPr/>
          </p:nvSpPr>
          <p:spPr>
            <a:xfrm>
              <a:off x="449193" y="8335412"/>
              <a:ext cx="278997" cy="324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467" b="1" dirty="0">
                  <a:latin typeface="HanziPen SC" charset="-122"/>
                  <a:ea typeface="HanziPen SC" charset="-122"/>
                  <a:cs typeface="HanziPen SC" charset="-122"/>
                </a:rPr>
                <a:t>D</a:t>
              </a:r>
            </a:p>
          </p:txBody>
        </p:sp>
        <p:sp>
          <p:nvSpPr>
            <p:cNvPr id="40" name="Tekstfelt 39">
              <a:extLst>
                <a:ext uri="{FF2B5EF4-FFF2-40B4-BE49-F238E27FC236}">
                  <a16:creationId xmlns:a16="http://schemas.microsoft.com/office/drawing/2014/main" id="{E7341B8B-95A3-5942-85B2-E96ADF29A54C}"/>
                </a:ext>
              </a:extLst>
            </p:cNvPr>
            <p:cNvSpPr txBox="1"/>
            <p:nvPr/>
          </p:nvSpPr>
          <p:spPr>
            <a:xfrm>
              <a:off x="2546823" y="8302408"/>
              <a:ext cx="228225" cy="324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467" b="1" dirty="0">
                  <a:latin typeface="HanziPen SC" charset="-122"/>
                  <a:ea typeface="HanziPen SC" charset="-122"/>
                  <a:cs typeface="HanziPen SC" charset="-122"/>
                </a:rPr>
                <a:t>E</a:t>
              </a:r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05C97A23-06C1-DA44-88AA-FF36A86404C0}"/>
                </a:ext>
              </a:extLst>
            </p:cNvPr>
            <p:cNvSpPr txBox="1"/>
            <p:nvPr/>
          </p:nvSpPr>
          <p:spPr>
            <a:xfrm>
              <a:off x="4608807" y="8302408"/>
              <a:ext cx="224895" cy="324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467" b="1" dirty="0">
                  <a:solidFill>
                    <a:schemeClr val="bg1"/>
                  </a:solidFill>
                  <a:latin typeface="HanziPen SC" charset="-122"/>
                  <a:ea typeface="HanziPen SC" charset="-122"/>
                  <a:cs typeface="HanziPen SC" charset="-122"/>
                </a:rPr>
                <a:t>F</a:t>
              </a:r>
            </a:p>
          </p:txBody>
        </p:sp>
      </p:grpSp>
      <p:pic>
        <p:nvPicPr>
          <p:cNvPr id="48" name="Billede 47">
            <a:extLst>
              <a:ext uri="{FF2B5EF4-FFF2-40B4-BE49-F238E27FC236}">
                <a16:creationId xmlns:a16="http://schemas.microsoft.com/office/drawing/2014/main" id="{96F6D25F-168A-3940-815B-309B030BED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795" y="2370878"/>
            <a:ext cx="4441083" cy="26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2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til Klimazoner og plantebælter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60BC9-5D0B-6D42-808C-46BD84E7AF4D}" type="slidenum">
              <a:rPr lang="da-DK" sz="1800" smtClean="0"/>
              <a:pPr/>
              <a:t>8</a:t>
            </a:fld>
            <a:endParaRPr lang="da-DK" sz="18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759A861-C78F-C94D-B80A-66BE0A2B51BA}"/>
              </a:ext>
            </a:extLst>
          </p:cNvPr>
          <p:cNvSpPr txBox="1"/>
          <p:nvPr/>
        </p:nvSpPr>
        <p:spPr>
          <a:xfrm>
            <a:off x="6197185" y="1679758"/>
            <a:ext cx="4801314" cy="7791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Halvkugle: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Klimazone: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Sted:	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Billede:			_______________</a:t>
            </a:r>
          </a:p>
          <a:p>
            <a:pPr>
              <a:lnSpc>
                <a:spcPct val="150000"/>
              </a:lnSpc>
            </a:pPr>
            <a:endParaRPr lang="da-DK" sz="2400" dirty="0"/>
          </a:p>
          <a:p>
            <a:pPr>
              <a:lnSpc>
                <a:spcPct val="150000"/>
              </a:lnSpc>
            </a:pPr>
            <a:r>
              <a:rPr lang="da-DK" sz="2400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Halvkugle: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Klimazone: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Sted:	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Billede: 			_______________</a:t>
            </a:r>
          </a:p>
          <a:p>
            <a:pPr>
              <a:lnSpc>
                <a:spcPct val="150000"/>
              </a:lnSpc>
            </a:pPr>
            <a:endParaRPr lang="da-DK" sz="24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5EF6E74-3B91-8647-BBA5-71900AC4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10" y="2174945"/>
            <a:ext cx="4441083" cy="266464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EC94792-32F1-6645-B3E2-4625124DD1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0" y="6029653"/>
            <a:ext cx="4437331" cy="2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6986619-28F4-1E4B-9EEB-24D2CE8A4070}"/>
              </a:ext>
            </a:extLst>
          </p:cNvPr>
          <p:cNvSpPr/>
          <p:nvPr/>
        </p:nvSpPr>
        <p:spPr>
          <a:xfrm>
            <a:off x="360551" y="1509404"/>
            <a:ext cx="12486899" cy="7934847"/>
          </a:xfrm>
          <a:prstGeom prst="rect">
            <a:avLst/>
          </a:prstGeom>
          <a:solidFill>
            <a:srgbClr val="FFFFFF"/>
          </a:solidFill>
          <a:ln>
            <a:solidFill>
              <a:srgbClr val="948A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3CB90D9-91B5-F047-AE14-06CF9E26668F}"/>
              </a:ext>
            </a:extLst>
          </p:cNvPr>
          <p:cNvSpPr/>
          <p:nvPr/>
        </p:nvSpPr>
        <p:spPr>
          <a:xfrm>
            <a:off x="255580" y="199300"/>
            <a:ext cx="12486899" cy="10800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>
                <a:solidFill>
                  <a:srgbClr val="000000"/>
                </a:solidFill>
              </a:rPr>
              <a:t>Opgaver til Klimazoner og plantebælter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CA99536-A0A8-0840-AB73-C719710A6544}"/>
              </a:ext>
            </a:extLst>
          </p:cNvPr>
          <p:cNvSpPr/>
          <p:nvPr/>
        </p:nvSpPr>
        <p:spPr>
          <a:xfrm>
            <a:off x="11595691" y="9497353"/>
            <a:ext cx="1322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/>
              <a:t>© Mat-</a:t>
            </a:r>
            <a:r>
              <a:rPr lang="da-DK" sz="1600" dirty="0" err="1"/>
              <a:t>nat.dk</a:t>
            </a:r>
            <a:endParaRPr lang="da-DK" sz="1600" dirty="0"/>
          </a:p>
        </p:txBody>
      </p:sp>
      <p:sp>
        <p:nvSpPr>
          <p:cNvPr id="6" name="Pladsholder til slidenummer 1">
            <a:extLst>
              <a:ext uri="{FF2B5EF4-FFF2-40B4-BE49-F238E27FC236}">
                <a16:creationId xmlns:a16="http://schemas.microsoft.com/office/drawing/2014/main" id="{52B256D4-1E2E-D04D-B790-18F71B9ACA11}"/>
              </a:ext>
            </a:extLst>
          </p:cNvPr>
          <p:cNvSpPr txBox="1">
            <a:spLocks/>
          </p:cNvSpPr>
          <p:nvPr/>
        </p:nvSpPr>
        <p:spPr>
          <a:xfrm>
            <a:off x="9725042" y="9017620"/>
            <a:ext cx="308186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r" defTabSz="457200" rtl="0" eaLnBrk="1" latinLnBrk="0" hangingPunct="1">
              <a:defRPr sz="2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7 + 8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759A861-C78F-C94D-B80A-66BE0A2B51BA}"/>
              </a:ext>
            </a:extLst>
          </p:cNvPr>
          <p:cNvSpPr txBox="1"/>
          <p:nvPr/>
        </p:nvSpPr>
        <p:spPr>
          <a:xfrm>
            <a:off x="6197185" y="1679758"/>
            <a:ext cx="4801314" cy="7791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Halvkugle: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Klimazone: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Sted:	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Billede:			_______________</a:t>
            </a:r>
          </a:p>
          <a:p>
            <a:pPr>
              <a:lnSpc>
                <a:spcPct val="150000"/>
              </a:lnSpc>
            </a:pPr>
            <a:endParaRPr lang="da-DK" sz="2400" dirty="0"/>
          </a:p>
          <a:p>
            <a:pPr>
              <a:lnSpc>
                <a:spcPct val="150000"/>
              </a:lnSpc>
            </a:pPr>
            <a:r>
              <a:rPr lang="da-DK" sz="2400" dirty="0"/>
              <a:t>Varmeste måned: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Halvkugle: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Klimazone: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Plantebælte: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Sted:				_______________</a:t>
            </a:r>
          </a:p>
          <a:p>
            <a:pPr>
              <a:lnSpc>
                <a:spcPct val="150000"/>
              </a:lnSpc>
            </a:pPr>
            <a:r>
              <a:rPr lang="da-DK" sz="2400" dirty="0"/>
              <a:t>Billede: 			_______________</a:t>
            </a:r>
          </a:p>
          <a:p>
            <a:pPr>
              <a:lnSpc>
                <a:spcPct val="150000"/>
              </a:lnSpc>
            </a:pPr>
            <a:endParaRPr lang="da-DK" sz="24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102CF2B-F4F2-3F42-BAAF-F992B331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48" y="5826940"/>
            <a:ext cx="4437331" cy="271555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5B7F06F-6C97-0D42-AD56-F721022A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8" y="2099562"/>
            <a:ext cx="4435200" cy="26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920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36311</TotalTime>
  <Words>1576</Words>
  <Application>Microsoft Macintosh PowerPoint</Application>
  <PresentationFormat>Brugerdefineret</PresentationFormat>
  <Paragraphs>543</Paragraphs>
  <Slides>38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38</vt:i4>
      </vt:variant>
    </vt:vector>
  </HeadingPairs>
  <TitlesOfParts>
    <vt:vector size="43" baseType="lpstr">
      <vt:lpstr>Arial</vt:lpstr>
      <vt:lpstr>Calibri</vt:lpstr>
      <vt:lpstr>Comic Sans MS</vt:lpstr>
      <vt:lpstr>HanziPen SC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Toftevangskolen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Anette Tetens</dc:creator>
  <cp:lastModifiedBy>Anette Tetens</cp:lastModifiedBy>
  <cp:revision>305</cp:revision>
  <dcterms:created xsi:type="dcterms:W3CDTF">2019-07-31T07:39:40Z</dcterms:created>
  <dcterms:modified xsi:type="dcterms:W3CDTF">2021-02-03T15:19:32Z</dcterms:modified>
</cp:coreProperties>
</file>